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08" r:id="rId3"/>
    <p:sldId id="257" r:id="rId4"/>
    <p:sldId id="258" r:id="rId5"/>
    <p:sldId id="2590" r:id="rId6"/>
    <p:sldId id="2589" r:id="rId7"/>
    <p:sldId id="259" r:id="rId8"/>
    <p:sldId id="260" r:id="rId9"/>
    <p:sldId id="264" r:id="rId10"/>
    <p:sldId id="261" r:id="rId11"/>
    <p:sldId id="262" r:id="rId12"/>
    <p:sldId id="260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0"/>
    <p:restoredTop sz="94721"/>
  </p:normalViewPr>
  <p:slideViewPr>
    <p:cSldViewPr snapToGrid="0">
      <p:cViewPr varScale="1">
        <p:scale>
          <a:sx n="118" d="100"/>
          <a:sy n="118" d="100"/>
        </p:scale>
        <p:origin x="20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caret/pycaret/blob/master/datasets/diabetes.csv" TargetMode="External"/><Relationship Id="rId2" Type="http://schemas.openxmlformats.org/officeDocument/2006/relationships/hyperlink" Target="https://pycaret.readthedocs.io/en/stable/" TargetMode="External"/><Relationship Id="rId1" Type="http://schemas.openxmlformats.org/officeDocument/2006/relationships/hyperlink" Target="https://github.com/pycaret/pycaret" TargetMode="External"/><Relationship Id="rId4" Type="http://schemas.openxmlformats.org/officeDocument/2006/relationships/hyperlink" Target="https://github.com/manjunathshiva/PythonMeetup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pycaret.readthedocs.io/en/stable/" TargetMode="External"/><Relationship Id="rId2" Type="http://schemas.openxmlformats.org/officeDocument/2006/relationships/hyperlink" Target="https://github.com/manjunathshiva/PythonMeetup" TargetMode="External"/><Relationship Id="rId1" Type="http://schemas.openxmlformats.org/officeDocument/2006/relationships/hyperlink" Target="https://github.com/pycaret/pycaret" TargetMode="External"/><Relationship Id="rId4" Type="http://schemas.openxmlformats.org/officeDocument/2006/relationships/hyperlink" Target="https://github.com/pycaret/pycaret/blob/master/datasets/diabetes.csv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F6729D-D95A-4E4E-91FC-C5F746C08A10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C7A34CB-AFCB-4068-BA95-540D1872FE01}">
      <dgm:prSet/>
      <dgm:spPr/>
      <dgm:t>
        <a:bodyPr/>
        <a:lstStyle/>
        <a:p>
          <a:r>
            <a:rPr lang="en-US" dirty="0"/>
            <a:t>Manjunath Janardhan, Principal AI Engineer at MSG Global</a:t>
          </a:r>
        </a:p>
      </dgm:t>
    </dgm:pt>
    <dgm:pt modelId="{A66CD4D8-76CC-4810-8FEB-F8E0A9958C3A}" type="parTrans" cxnId="{06F3360F-9C7E-4A9B-9096-17FCB298D8F8}">
      <dgm:prSet/>
      <dgm:spPr/>
      <dgm:t>
        <a:bodyPr/>
        <a:lstStyle/>
        <a:p>
          <a:endParaRPr lang="en-US"/>
        </a:p>
      </dgm:t>
    </dgm:pt>
    <dgm:pt modelId="{251DC964-6963-4583-B6EF-A74A83B5C793}" type="sibTrans" cxnId="{06F3360F-9C7E-4A9B-9096-17FCB298D8F8}">
      <dgm:prSet/>
      <dgm:spPr/>
      <dgm:t>
        <a:bodyPr/>
        <a:lstStyle/>
        <a:p>
          <a:endParaRPr lang="en-US"/>
        </a:p>
      </dgm:t>
    </dgm:pt>
    <dgm:pt modelId="{05F44D17-8F63-4E06-AAFE-87FBB203AEC9}">
      <dgm:prSet/>
      <dgm:spPr/>
      <dgm:t>
        <a:bodyPr/>
        <a:lstStyle/>
        <a:p>
          <a:r>
            <a:rPr lang="en-IN" dirty="0"/>
            <a:t>21+ years of software engineering experience</a:t>
          </a:r>
          <a:endParaRPr lang="en-US" dirty="0"/>
        </a:p>
      </dgm:t>
    </dgm:pt>
    <dgm:pt modelId="{83504B03-04CA-4928-A3B7-FE67817FF57E}" type="parTrans" cxnId="{B35B4645-B786-45BD-BD40-6A9A47C37500}">
      <dgm:prSet/>
      <dgm:spPr/>
      <dgm:t>
        <a:bodyPr/>
        <a:lstStyle/>
        <a:p>
          <a:endParaRPr lang="en-US"/>
        </a:p>
      </dgm:t>
    </dgm:pt>
    <dgm:pt modelId="{F2B69688-82E9-4A39-AA78-E261EBAB60EF}" type="sibTrans" cxnId="{B35B4645-B786-45BD-BD40-6A9A47C37500}">
      <dgm:prSet/>
      <dgm:spPr/>
      <dgm:t>
        <a:bodyPr/>
        <a:lstStyle/>
        <a:p>
          <a:endParaRPr lang="en-US"/>
        </a:p>
      </dgm:t>
    </dgm:pt>
    <dgm:pt modelId="{CD18F63D-2781-4A11-95AD-D4DDDBB36FA0}">
      <dgm:prSet/>
      <dgm:spPr/>
      <dgm:t>
        <a:bodyPr/>
        <a:lstStyle/>
        <a:p>
          <a:r>
            <a:rPr lang="en-IN" dirty="0"/>
            <a:t>Key expertise areas: Gen AI Solutions, Microservices &amp; Cloud</a:t>
          </a:r>
          <a:endParaRPr lang="en-US" dirty="0"/>
        </a:p>
      </dgm:t>
    </dgm:pt>
    <dgm:pt modelId="{180E0C59-174E-417F-B225-759C5B117171}" type="parTrans" cxnId="{8F85D62F-5D8F-49B1-86E3-D8925F3BAC78}">
      <dgm:prSet/>
      <dgm:spPr/>
      <dgm:t>
        <a:bodyPr/>
        <a:lstStyle/>
        <a:p>
          <a:endParaRPr lang="en-US"/>
        </a:p>
      </dgm:t>
    </dgm:pt>
    <dgm:pt modelId="{7867D09D-0B32-497E-8AF0-164DEFB98837}" type="sibTrans" cxnId="{8F85D62F-5D8F-49B1-86E3-D8925F3BAC78}">
      <dgm:prSet/>
      <dgm:spPr/>
      <dgm:t>
        <a:bodyPr/>
        <a:lstStyle/>
        <a:p>
          <a:endParaRPr lang="en-US"/>
        </a:p>
      </dgm:t>
    </dgm:pt>
    <dgm:pt modelId="{2BBC350F-3500-964E-A27B-0BC6E3ACC88C}">
      <dgm:prSet/>
      <dgm:spPr/>
      <dgm:t>
        <a:bodyPr/>
        <a:lstStyle/>
        <a:p>
          <a:r>
            <a:rPr lang="en-IN" dirty="0"/>
            <a:t>Patent Holder</a:t>
          </a:r>
          <a:endParaRPr lang="en-US" dirty="0"/>
        </a:p>
      </dgm:t>
    </dgm:pt>
    <dgm:pt modelId="{EC78374A-A253-2541-A5FF-5B29805BFE8B}" type="parTrans" cxnId="{7E664339-02AB-DA47-9E23-B668CD46E1C5}">
      <dgm:prSet/>
      <dgm:spPr/>
      <dgm:t>
        <a:bodyPr/>
        <a:lstStyle/>
        <a:p>
          <a:endParaRPr lang="en-GB"/>
        </a:p>
      </dgm:t>
    </dgm:pt>
    <dgm:pt modelId="{8B8654A7-36EE-7A4F-B801-EF3EB620A866}" type="sibTrans" cxnId="{7E664339-02AB-DA47-9E23-B668CD46E1C5}">
      <dgm:prSet/>
      <dgm:spPr/>
      <dgm:t>
        <a:bodyPr/>
        <a:lstStyle/>
        <a:p>
          <a:endParaRPr lang="en-GB"/>
        </a:p>
      </dgm:t>
    </dgm:pt>
    <dgm:pt modelId="{8560C79A-2B05-CC43-9F94-8A6D52A40D38}">
      <dgm:prSet/>
      <dgm:spPr/>
      <dgm:t>
        <a:bodyPr/>
        <a:lstStyle/>
        <a:p>
          <a:r>
            <a:rPr lang="en-GB" dirty="0"/>
            <a:t>Speaker, Medium Articles, YouTuber (3 channels).</a:t>
          </a:r>
        </a:p>
      </dgm:t>
    </dgm:pt>
    <dgm:pt modelId="{0C9685F4-88D3-EC45-9C1E-DDC42534FF84}" type="parTrans" cxnId="{D4FC9A08-6C0A-784F-9A24-58C18C22A5C4}">
      <dgm:prSet/>
      <dgm:spPr/>
      <dgm:t>
        <a:bodyPr/>
        <a:lstStyle/>
        <a:p>
          <a:endParaRPr lang="en-GB"/>
        </a:p>
      </dgm:t>
    </dgm:pt>
    <dgm:pt modelId="{36E6FA7F-7B9D-CB42-BDC3-44F48AF28936}" type="sibTrans" cxnId="{D4FC9A08-6C0A-784F-9A24-58C18C22A5C4}">
      <dgm:prSet/>
      <dgm:spPr/>
      <dgm:t>
        <a:bodyPr/>
        <a:lstStyle/>
        <a:p>
          <a:endParaRPr lang="en-GB"/>
        </a:p>
      </dgm:t>
    </dgm:pt>
    <dgm:pt modelId="{8384D0F6-E11A-2D4E-AA81-239DBBA29D0C}" type="pres">
      <dgm:prSet presAssocID="{C2F6729D-D95A-4E4E-91FC-C5F746C08A10}" presName="vert0" presStyleCnt="0">
        <dgm:presLayoutVars>
          <dgm:dir/>
          <dgm:animOne val="branch"/>
          <dgm:animLvl val="lvl"/>
        </dgm:presLayoutVars>
      </dgm:prSet>
      <dgm:spPr/>
    </dgm:pt>
    <dgm:pt modelId="{4038F85B-2CDE-B748-82F7-EDBE554DC215}" type="pres">
      <dgm:prSet presAssocID="{8C7A34CB-AFCB-4068-BA95-540D1872FE01}" presName="thickLine" presStyleLbl="alignNode1" presStyleIdx="0" presStyleCnt="5"/>
      <dgm:spPr/>
    </dgm:pt>
    <dgm:pt modelId="{0415DE39-B082-1A4D-BC76-4DEBC92869ED}" type="pres">
      <dgm:prSet presAssocID="{8C7A34CB-AFCB-4068-BA95-540D1872FE01}" presName="horz1" presStyleCnt="0"/>
      <dgm:spPr/>
    </dgm:pt>
    <dgm:pt modelId="{BE5CFE87-B62E-3846-B8C6-4CCAF1D2E55D}" type="pres">
      <dgm:prSet presAssocID="{8C7A34CB-AFCB-4068-BA95-540D1872FE01}" presName="tx1" presStyleLbl="revTx" presStyleIdx="0" presStyleCnt="5"/>
      <dgm:spPr/>
    </dgm:pt>
    <dgm:pt modelId="{12ECA900-1EC3-B94C-89AB-0449EF6CFC22}" type="pres">
      <dgm:prSet presAssocID="{8C7A34CB-AFCB-4068-BA95-540D1872FE01}" presName="vert1" presStyleCnt="0"/>
      <dgm:spPr/>
    </dgm:pt>
    <dgm:pt modelId="{77139CF7-995C-1445-A1BD-4EBB9A4DF14A}" type="pres">
      <dgm:prSet presAssocID="{05F44D17-8F63-4E06-AAFE-87FBB203AEC9}" presName="thickLine" presStyleLbl="alignNode1" presStyleIdx="1" presStyleCnt="5"/>
      <dgm:spPr/>
    </dgm:pt>
    <dgm:pt modelId="{66AC5B0E-AE7A-4B47-BF02-4C5E7A8BA70D}" type="pres">
      <dgm:prSet presAssocID="{05F44D17-8F63-4E06-AAFE-87FBB203AEC9}" presName="horz1" presStyleCnt="0"/>
      <dgm:spPr/>
    </dgm:pt>
    <dgm:pt modelId="{75AB0646-EC9D-034E-A45E-F5EFF26BD946}" type="pres">
      <dgm:prSet presAssocID="{05F44D17-8F63-4E06-AAFE-87FBB203AEC9}" presName="tx1" presStyleLbl="revTx" presStyleIdx="1" presStyleCnt="5"/>
      <dgm:spPr/>
    </dgm:pt>
    <dgm:pt modelId="{420EB0E9-7CAE-B94B-91C5-FFEA3BAB09B3}" type="pres">
      <dgm:prSet presAssocID="{05F44D17-8F63-4E06-AAFE-87FBB203AEC9}" presName="vert1" presStyleCnt="0"/>
      <dgm:spPr/>
    </dgm:pt>
    <dgm:pt modelId="{162EC989-8D50-0540-A8B7-DBB8C626E52B}" type="pres">
      <dgm:prSet presAssocID="{2BBC350F-3500-964E-A27B-0BC6E3ACC88C}" presName="thickLine" presStyleLbl="alignNode1" presStyleIdx="2" presStyleCnt="5"/>
      <dgm:spPr/>
    </dgm:pt>
    <dgm:pt modelId="{D014D84D-95C6-D849-8A2E-EE20A428CDEA}" type="pres">
      <dgm:prSet presAssocID="{2BBC350F-3500-964E-A27B-0BC6E3ACC88C}" presName="horz1" presStyleCnt="0"/>
      <dgm:spPr/>
    </dgm:pt>
    <dgm:pt modelId="{04A05160-B496-0B4E-BE15-4956B7621AC1}" type="pres">
      <dgm:prSet presAssocID="{2BBC350F-3500-964E-A27B-0BC6E3ACC88C}" presName="tx1" presStyleLbl="revTx" presStyleIdx="2" presStyleCnt="5"/>
      <dgm:spPr/>
    </dgm:pt>
    <dgm:pt modelId="{08707C63-EABA-B943-8F07-D54241098A84}" type="pres">
      <dgm:prSet presAssocID="{2BBC350F-3500-964E-A27B-0BC6E3ACC88C}" presName="vert1" presStyleCnt="0"/>
      <dgm:spPr/>
    </dgm:pt>
    <dgm:pt modelId="{9BFC7837-B7EC-BC48-87B6-92A605E40B8B}" type="pres">
      <dgm:prSet presAssocID="{8560C79A-2B05-CC43-9F94-8A6D52A40D38}" presName="thickLine" presStyleLbl="alignNode1" presStyleIdx="3" presStyleCnt="5"/>
      <dgm:spPr/>
    </dgm:pt>
    <dgm:pt modelId="{0128AC52-0A72-C149-B819-EA2B8DB6F075}" type="pres">
      <dgm:prSet presAssocID="{8560C79A-2B05-CC43-9F94-8A6D52A40D38}" presName="horz1" presStyleCnt="0"/>
      <dgm:spPr/>
    </dgm:pt>
    <dgm:pt modelId="{987F0374-A51F-194C-BCE5-8AB5D309EFA8}" type="pres">
      <dgm:prSet presAssocID="{8560C79A-2B05-CC43-9F94-8A6D52A40D38}" presName="tx1" presStyleLbl="revTx" presStyleIdx="3" presStyleCnt="5"/>
      <dgm:spPr/>
    </dgm:pt>
    <dgm:pt modelId="{4698B5CF-D0EE-4F49-8EAD-9D30D6715BBC}" type="pres">
      <dgm:prSet presAssocID="{8560C79A-2B05-CC43-9F94-8A6D52A40D38}" presName="vert1" presStyleCnt="0"/>
      <dgm:spPr/>
    </dgm:pt>
    <dgm:pt modelId="{1F25CE63-C880-CA4D-992B-56E60981737A}" type="pres">
      <dgm:prSet presAssocID="{CD18F63D-2781-4A11-95AD-D4DDDBB36FA0}" presName="thickLine" presStyleLbl="alignNode1" presStyleIdx="4" presStyleCnt="5"/>
      <dgm:spPr/>
    </dgm:pt>
    <dgm:pt modelId="{E95DC7A4-DE7C-7648-B7AF-08B57E1C7073}" type="pres">
      <dgm:prSet presAssocID="{CD18F63D-2781-4A11-95AD-D4DDDBB36FA0}" presName="horz1" presStyleCnt="0"/>
      <dgm:spPr/>
    </dgm:pt>
    <dgm:pt modelId="{87944B57-2B9C-8C49-BB3C-E1713E133A3F}" type="pres">
      <dgm:prSet presAssocID="{CD18F63D-2781-4A11-95AD-D4DDDBB36FA0}" presName="tx1" presStyleLbl="revTx" presStyleIdx="4" presStyleCnt="5"/>
      <dgm:spPr/>
    </dgm:pt>
    <dgm:pt modelId="{DDF55EE8-DB7D-CF44-9EA9-C47E7F1C3B2B}" type="pres">
      <dgm:prSet presAssocID="{CD18F63D-2781-4A11-95AD-D4DDDBB36FA0}" presName="vert1" presStyleCnt="0"/>
      <dgm:spPr/>
    </dgm:pt>
  </dgm:ptLst>
  <dgm:cxnLst>
    <dgm:cxn modelId="{D4FC9A08-6C0A-784F-9A24-58C18C22A5C4}" srcId="{C2F6729D-D95A-4E4E-91FC-C5F746C08A10}" destId="{8560C79A-2B05-CC43-9F94-8A6D52A40D38}" srcOrd="3" destOrd="0" parTransId="{0C9685F4-88D3-EC45-9C1E-DDC42534FF84}" sibTransId="{36E6FA7F-7B9D-CB42-BDC3-44F48AF28936}"/>
    <dgm:cxn modelId="{06F3360F-9C7E-4A9B-9096-17FCB298D8F8}" srcId="{C2F6729D-D95A-4E4E-91FC-C5F746C08A10}" destId="{8C7A34CB-AFCB-4068-BA95-540D1872FE01}" srcOrd="0" destOrd="0" parTransId="{A66CD4D8-76CC-4810-8FEB-F8E0A9958C3A}" sibTransId="{251DC964-6963-4583-B6EF-A74A83B5C793}"/>
    <dgm:cxn modelId="{53A6742E-2870-3942-9900-293F19EDE51A}" type="presOf" srcId="{8C7A34CB-AFCB-4068-BA95-540D1872FE01}" destId="{BE5CFE87-B62E-3846-B8C6-4CCAF1D2E55D}" srcOrd="0" destOrd="0" presId="urn:microsoft.com/office/officeart/2008/layout/LinedList"/>
    <dgm:cxn modelId="{8F85D62F-5D8F-49B1-86E3-D8925F3BAC78}" srcId="{C2F6729D-D95A-4E4E-91FC-C5F746C08A10}" destId="{CD18F63D-2781-4A11-95AD-D4DDDBB36FA0}" srcOrd="4" destOrd="0" parTransId="{180E0C59-174E-417F-B225-759C5B117171}" sibTransId="{7867D09D-0B32-497E-8AF0-164DEFB98837}"/>
    <dgm:cxn modelId="{B3F3EF30-4F20-964C-9A97-FF2CC00598A0}" type="presOf" srcId="{2BBC350F-3500-964E-A27B-0BC6E3ACC88C}" destId="{04A05160-B496-0B4E-BE15-4956B7621AC1}" srcOrd="0" destOrd="0" presId="urn:microsoft.com/office/officeart/2008/layout/LinedList"/>
    <dgm:cxn modelId="{7E664339-02AB-DA47-9E23-B668CD46E1C5}" srcId="{C2F6729D-D95A-4E4E-91FC-C5F746C08A10}" destId="{2BBC350F-3500-964E-A27B-0BC6E3ACC88C}" srcOrd="2" destOrd="0" parTransId="{EC78374A-A253-2541-A5FF-5B29805BFE8B}" sibTransId="{8B8654A7-36EE-7A4F-B801-EF3EB620A866}"/>
    <dgm:cxn modelId="{B35B4645-B786-45BD-BD40-6A9A47C37500}" srcId="{C2F6729D-D95A-4E4E-91FC-C5F746C08A10}" destId="{05F44D17-8F63-4E06-AAFE-87FBB203AEC9}" srcOrd="1" destOrd="0" parTransId="{83504B03-04CA-4928-A3B7-FE67817FF57E}" sibTransId="{F2B69688-82E9-4A39-AA78-E261EBAB60EF}"/>
    <dgm:cxn modelId="{28BEBF5E-2852-9146-A877-EA0198BB8F17}" type="presOf" srcId="{C2F6729D-D95A-4E4E-91FC-C5F746C08A10}" destId="{8384D0F6-E11A-2D4E-AA81-239DBBA29D0C}" srcOrd="0" destOrd="0" presId="urn:microsoft.com/office/officeart/2008/layout/LinedList"/>
    <dgm:cxn modelId="{E442836B-B3C1-FC4B-A0D4-2DDB76BE3C6C}" type="presOf" srcId="{8560C79A-2B05-CC43-9F94-8A6D52A40D38}" destId="{987F0374-A51F-194C-BCE5-8AB5D309EFA8}" srcOrd="0" destOrd="0" presId="urn:microsoft.com/office/officeart/2008/layout/LinedList"/>
    <dgm:cxn modelId="{D2292FC9-7E77-5346-AC72-F7603210348C}" type="presOf" srcId="{CD18F63D-2781-4A11-95AD-D4DDDBB36FA0}" destId="{87944B57-2B9C-8C49-BB3C-E1713E133A3F}" srcOrd="0" destOrd="0" presId="urn:microsoft.com/office/officeart/2008/layout/LinedList"/>
    <dgm:cxn modelId="{3D3BDFEE-5B30-4040-844C-C564FD37DEF6}" type="presOf" srcId="{05F44D17-8F63-4E06-AAFE-87FBB203AEC9}" destId="{75AB0646-EC9D-034E-A45E-F5EFF26BD946}" srcOrd="0" destOrd="0" presId="urn:microsoft.com/office/officeart/2008/layout/LinedList"/>
    <dgm:cxn modelId="{B6F51FF3-F707-7A4B-8DDC-26A434FEE6B9}" type="presParOf" srcId="{8384D0F6-E11A-2D4E-AA81-239DBBA29D0C}" destId="{4038F85B-2CDE-B748-82F7-EDBE554DC215}" srcOrd="0" destOrd="0" presId="urn:microsoft.com/office/officeart/2008/layout/LinedList"/>
    <dgm:cxn modelId="{45CF4DF9-0E2D-4D48-AF5D-B309B0C6FB79}" type="presParOf" srcId="{8384D0F6-E11A-2D4E-AA81-239DBBA29D0C}" destId="{0415DE39-B082-1A4D-BC76-4DEBC92869ED}" srcOrd="1" destOrd="0" presId="urn:microsoft.com/office/officeart/2008/layout/LinedList"/>
    <dgm:cxn modelId="{14D95011-5B50-CE47-8927-A32FA3CA7C2C}" type="presParOf" srcId="{0415DE39-B082-1A4D-BC76-4DEBC92869ED}" destId="{BE5CFE87-B62E-3846-B8C6-4CCAF1D2E55D}" srcOrd="0" destOrd="0" presId="urn:microsoft.com/office/officeart/2008/layout/LinedList"/>
    <dgm:cxn modelId="{88D1CA19-4CDD-B945-AADD-F523BCBF4261}" type="presParOf" srcId="{0415DE39-B082-1A4D-BC76-4DEBC92869ED}" destId="{12ECA900-1EC3-B94C-89AB-0449EF6CFC22}" srcOrd="1" destOrd="0" presId="urn:microsoft.com/office/officeart/2008/layout/LinedList"/>
    <dgm:cxn modelId="{ACA8A720-B8E3-7047-BAB6-46F3488172D2}" type="presParOf" srcId="{8384D0F6-E11A-2D4E-AA81-239DBBA29D0C}" destId="{77139CF7-995C-1445-A1BD-4EBB9A4DF14A}" srcOrd="2" destOrd="0" presId="urn:microsoft.com/office/officeart/2008/layout/LinedList"/>
    <dgm:cxn modelId="{889BCCEF-66F6-C845-BAD2-4E8C08BE68DC}" type="presParOf" srcId="{8384D0F6-E11A-2D4E-AA81-239DBBA29D0C}" destId="{66AC5B0E-AE7A-4B47-BF02-4C5E7A8BA70D}" srcOrd="3" destOrd="0" presId="urn:microsoft.com/office/officeart/2008/layout/LinedList"/>
    <dgm:cxn modelId="{8E1979CA-DB6A-A041-B52A-D7BCDDF5D9CA}" type="presParOf" srcId="{66AC5B0E-AE7A-4B47-BF02-4C5E7A8BA70D}" destId="{75AB0646-EC9D-034E-A45E-F5EFF26BD946}" srcOrd="0" destOrd="0" presId="urn:microsoft.com/office/officeart/2008/layout/LinedList"/>
    <dgm:cxn modelId="{72FA04ED-75ED-814B-A060-9826B313FE31}" type="presParOf" srcId="{66AC5B0E-AE7A-4B47-BF02-4C5E7A8BA70D}" destId="{420EB0E9-7CAE-B94B-91C5-FFEA3BAB09B3}" srcOrd="1" destOrd="0" presId="urn:microsoft.com/office/officeart/2008/layout/LinedList"/>
    <dgm:cxn modelId="{2EEB76D1-4A63-6740-AF2B-0AEC9D40DCC5}" type="presParOf" srcId="{8384D0F6-E11A-2D4E-AA81-239DBBA29D0C}" destId="{162EC989-8D50-0540-A8B7-DBB8C626E52B}" srcOrd="4" destOrd="0" presId="urn:microsoft.com/office/officeart/2008/layout/LinedList"/>
    <dgm:cxn modelId="{91949368-9C8C-224C-A6EB-5CFF8CE59AB3}" type="presParOf" srcId="{8384D0F6-E11A-2D4E-AA81-239DBBA29D0C}" destId="{D014D84D-95C6-D849-8A2E-EE20A428CDEA}" srcOrd="5" destOrd="0" presId="urn:microsoft.com/office/officeart/2008/layout/LinedList"/>
    <dgm:cxn modelId="{7B6270F9-6C4D-F54D-81F4-15B14C162FA4}" type="presParOf" srcId="{D014D84D-95C6-D849-8A2E-EE20A428CDEA}" destId="{04A05160-B496-0B4E-BE15-4956B7621AC1}" srcOrd="0" destOrd="0" presId="urn:microsoft.com/office/officeart/2008/layout/LinedList"/>
    <dgm:cxn modelId="{0F40AD4F-B8AB-0442-8610-64BB035D21A2}" type="presParOf" srcId="{D014D84D-95C6-D849-8A2E-EE20A428CDEA}" destId="{08707C63-EABA-B943-8F07-D54241098A84}" srcOrd="1" destOrd="0" presId="urn:microsoft.com/office/officeart/2008/layout/LinedList"/>
    <dgm:cxn modelId="{3D67472A-1196-C149-BFA8-10AF8FBB8EB0}" type="presParOf" srcId="{8384D0F6-E11A-2D4E-AA81-239DBBA29D0C}" destId="{9BFC7837-B7EC-BC48-87B6-92A605E40B8B}" srcOrd="6" destOrd="0" presId="urn:microsoft.com/office/officeart/2008/layout/LinedList"/>
    <dgm:cxn modelId="{6C389861-A2F6-2643-ADD8-57438AB56BA7}" type="presParOf" srcId="{8384D0F6-E11A-2D4E-AA81-239DBBA29D0C}" destId="{0128AC52-0A72-C149-B819-EA2B8DB6F075}" srcOrd="7" destOrd="0" presId="urn:microsoft.com/office/officeart/2008/layout/LinedList"/>
    <dgm:cxn modelId="{D2F5DBBC-D21F-A84F-83C6-E05C0867F24F}" type="presParOf" srcId="{0128AC52-0A72-C149-B819-EA2B8DB6F075}" destId="{987F0374-A51F-194C-BCE5-8AB5D309EFA8}" srcOrd="0" destOrd="0" presId="urn:microsoft.com/office/officeart/2008/layout/LinedList"/>
    <dgm:cxn modelId="{28A2B79E-D6C7-F14A-ADED-5310CE1DD684}" type="presParOf" srcId="{0128AC52-0A72-C149-B819-EA2B8DB6F075}" destId="{4698B5CF-D0EE-4F49-8EAD-9D30D6715BBC}" srcOrd="1" destOrd="0" presId="urn:microsoft.com/office/officeart/2008/layout/LinedList"/>
    <dgm:cxn modelId="{92A5C2EF-4571-FB45-879C-47B8BCE20FC0}" type="presParOf" srcId="{8384D0F6-E11A-2D4E-AA81-239DBBA29D0C}" destId="{1F25CE63-C880-CA4D-992B-56E60981737A}" srcOrd="8" destOrd="0" presId="urn:microsoft.com/office/officeart/2008/layout/LinedList"/>
    <dgm:cxn modelId="{A9618B6A-7AB9-4D44-ACD2-AC31DA32306A}" type="presParOf" srcId="{8384D0F6-E11A-2D4E-AA81-239DBBA29D0C}" destId="{E95DC7A4-DE7C-7648-B7AF-08B57E1C7073}" srcOrd="9" destOrd="0" presId="urn:microsoft.com/office/officeart/2008/layout/LinedList"/>
    <dgm:cxn modelId="{D31FAC37-377E-8C43-9F1E-D1C13AFED771}" type="presParOf" srcId="{E95DC7A4-DE7C-7648-B7AF-08B57E1C7073}" destId="{87944B57-2B9C-8C49-BB3C-E1713E133A3F}" srcOrd="0" destOrd="0" presId="urn:microsoft.com/office/officeart/2008/layout/LinedList"/>
    <dgm:cxn modelId="{FED4DAC7-B740-6840-9BF1-6CB36E435365}" type="presParOf" srcId="{E95DC7A4-DE7C-7648-B7AF-08B57E1C7073}" destId="{DDF55EE8-DB7D-CF44-9EA9-C47E7F1C3B2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8517A1-3190-4332-AF69-B676EC1495C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68DE422-57F1-4013-A139-3B48ED73D54B}">
      <dgm:prSet/>
      <dgm:spPr/>
      <dgm:t>
        <a:bodyPr/>
        <a:lstStyle/>
        <a:p>
          <a:r>
            <a:rPr lang="en-IN"/>
            <a:t>Machine Learning (ML): Algorithms enable computers to learn from data and make predictions or decisions.</a:t>
          </a:r>
          <a:endParaRPr lang="en-US"/>
        </a:p>
      </dgm:t>
    </dgm:pt>
    <dgm:pt modelId="{D8A9DD19-9DCF-497F-B38C-AA84885029EF}" type="parTrans" cxnId="{E8CD89DD-560F-4632-ADAD-7D3CDED05883}">
      <dgm:prSet/>
      <dgm:spPr/>
      <dgm:t>
        <a:bodyPr/>
        <a:lstStyle/>
        <a:p>
          <a:endParaRPr lang="en-US"/>
        </a:p>
      </dgm:t>
    </dgm:pt>
    <dgm:pt modelId="{190BA4FF-A5B3-4ED6-B568-6649047B5CD6}" type="sibTrans" cxnId="{E8CD89DD-560F-4632-ADAD-7D3CDED05883}">
      <dgm:prSet/>
      <dgm:spPr/>
      <dgm:t>
        <a:bodyPr/>
        <a:lstStyle/>
        <a:p>
          <a:endParaRPr lang="en-US"/>
        </a:p>
      </dgm:t>
    </dgm:pt>
    <dgm:pt modelId="{05EB85F4-407C-40F2-BCE8-FA3A17AC6085}">
      <dgm:prSet/>
      <dgm:spPr/>
      <dgm:t>
        <a:bodyPr/>
        <a:lstStyle/>
        <a:p>
          <a:r>
            <a:rPr lang="en-IN"/>
            <a:t>Typical ML Workflow:</a:t>
          </a:r>
          <a:endParaRPr lang="en-US"/>
        </a:p>
      </dgm:t>
    </dgm:pt>
    <dgm:pt modelId="{8A0D83F1-C8A4-4E7A-9BE8-12A8D3E197CD}" type="parTrans" cxnId="{BF70D0F5-4287-4D94-8B83-E71828344515}">
      <dgm:prSet/>
      <dgm:spPr/>
      <dgm:t>
        <a:bodyPr/>
        <a:lstStyle/>
        <a:p>
          <a:endParaRPr lang="en-US"/>
        </a:p>
      </dgm:t>
    </dgm:pt>
    <dgm:pt modelId="{4D8D1722-C2E1-44AB-A9E9-40FE86C05568}" type="sibTrans" cxnId="{BF70D0F5-4287-4D94-8B83-E71828344515}">
      <dgm:prSet/>
      <dgm:spPr/>
      <dgm:t>
        <a:bodyPr/>
        <a:lstStyle/>
        <a:p>
          <a:endParaRPr lang="en-US"/>
        </a:p>
      </dgm:t>
    </dgm:pt>
    <dgm:pt modelId="{6CF52949-069D-4596-997E-0B077DA016E6}">
      <dgm:prSet/>
      <dgm:spPr/>
      <dgm:t>
        <a:bodyPr/>
        <a:lstStyle/>
        <a:p>
          <a:r>
            <a:rPr lang="en-IN"/>
            <a:t>Data preprocessing</a:t>
          </a:r>
          <a:endParaRPr lang="en-US"/>
        </a:p>
      </dgm:t>
    </dgm:pt>
    <dgm:pt modelId="{1AAA36F6-37B1-43A1-9CEA-944336DDD614}" type="parTrans" cxnId="{033BD36D-E444-441F-987D-BA8F142D8560}">
      <dgm:prSet/>
      <dgm:spPr/>
      <dgm:t>
        <a:bodyPr/>
        <a:lstStyle/>
        <a:p>
          <a:endParaRPr lang="en-US"/>
        </a:p>
      </dgm:t>
    </dgm:pt>
    <dgm:pt modelId="{0DE42C7E-3006-4A0E-8B67-F5FAEC5057FB}" type="sibTrans" cxnId="{033BD36D-E444-441F-987D-BA8F142D8560}">
      <dgm:prSet/>
      <dgm:spPr/>
      <dgm:t>
        <a:bodyPr/>
        <a:lstStyle/>
        <a:p>
          <a:endParaRPr lang="en-US"/>
        </a:p>
      </dgm:t>
    </dgm:pt>
    <dgm:pt modelId="{194A25ED-77CA-455F-A6CF-076FA46460AF}">
      <dgm:prSet/>
      <dgm:spPr/>
      <dgm:t>
        <a:bodyPr/>
        <a:lstStyle/>
        <a:p>
          <a:r>
            <a:rPr lang="en-IN"/>
            <a:t>Model selection and training</a:t>
          </a:r>
          <a:endParaRPr lang="en-US"/>
        </a:p>
      </dgm:t>
    </dgm:pt>
    <dgm:pt modelId="{4D9B91EB-0F4E-40D6-ACD7-6C6B55849AA3}" type="parTrans" cxnId="{C5D1901B-B155-4DCE-8444-5E5B93E26910}">
      <dgm:prSet/>
      <dgm:spPr/>
      <dgm:t>
        <a:bodyPr/>
        <a:lstStyle/>
        <a:p>
          <a:endParaRPr lang="en-US"/>
        </a:p>
      </dgm:t>
    </dgm:pt>
    <dgm:pt modelId="{0C8962FB-CCA9-4EF1-BD5C-37BA75E14DBC}" type="sibTrans" cxnId="{C5D1901B-B155-4DCE-8444-5E5B93E26910}">
      <dgm:prSet/>
      <dgm:spPr/>
      <dgm:t>
        <a:bodyPr/>
        <a:lstStyle/>
        <a:p>
          <a:endParaRPr lang="en-US"/>
        </a:p>
      </dgm:t>
    </dgm:pt>
    <dgm:pt modelId="{63A81351-433A-40D7-B278-F84AD59B733A}">
      <dgm:prSet/>
      <dgm:spPr/>
      <dgm:t>
        <a:bodyPr/>
        <a:lstStyle/>
        <a:p>
          <a:r>
            <a:rPr lang="en-IN"/>
            <a:t>Evaluation</a:t>
          </a:r>
          <a:endParaRPr lang="en-US"/>
        </a:p>
      </dgm:t>
    </dgm:pt>
    <dgm:pt modelId="{3FC23CDE-800F-48D0-9C92-9862295FB1AC}" type="parTrans" cxnId="{82C023B4-9DA5-44C9-8BFE-A85E7207DC95}">
      <dgm:prSet/>
      <dgm:spPr/>
      <dgm:t>
        <a:bodyPr/>
        <a:lstStyle/>
        <a:p>
          <a:endParaRPr lang="en-US"/>
        </a:p>
      </dgm:t>
    </dgm:pt>
    <dgm:pt modelId="{97511F55-25DF-4D48-A25D-0BEDADAF77BB}" type="sibTrans" cxnId="{82C023B4-9DA5-44C9-8BFE-A85E7207DC95}">
      <dgm:prSet/>
      <dgm:spPr/>
      <dgm:t>
        <a:bodyPr/>
        <a:lstStyle/>
        <a:p>
          <a:endParaRPr lang="en-US"/>
        </a:p>
      </dgm:t>
    </dgm:pt>
    <dgm:pt modelId="{89D3B3E4-3218-4BED-8ADF-5F470B209602}">
      <dgm:prSet/>
      <dgm:spPr/>
      <dgm:t>
        <a:bodyPr/>
        <a:lstStyle/>
        <a:p>
          <a:r>
            <a:rPr lang="en-IN"/>
            <a:t>Deployment</a:t>
          </a:r>
          <a:endParaRPr lang="en-US"/>
        </a:p>
      </dgm:t>
    </dgm:pt>
    <dgm:pt modelId="{26D7C0EF-17B5-47E8-A8BD-A4122B445C4D}" type="parTrans" cxnId="{A8BD9066-2CDA-4DAE-A852-FC4882870421}">
      <dgm:prSet/>
      <dgm:spPr/>
      <dgm:t>
        <a:bodyPr/>
        <a:lstStyle/>
        <a:p>
          <a:endParaRPr lang="en-US"/>
        </a:p>
      </dgm:t>
    </dgm:pt>
    <dgm:pt modelId="{6EF92468-3F5A-4103-ADC9-39A043FFF388}" type="sibTrans" cxnId="{A8BD9066-2CDA-4DAE-A852-FC4882870421}">
      <dgm:prSet/>
      <dgm:spPr/>
      <dgm:t>
        <a:bodyPr/>
        <a:lstStyle/>
        <a:p>
          <a:endParaRPr lang="en-US"/>
        </a:p>
      </dgm:t>
    </dgm:pt>
    <dgm:pt modelId="{1015286A-B241-437D-B817-9F9D15FF8C67}">
      <dgm:prSet/>
      <dgm:spPr/>
      <dgm:t>
        <a:bodyPr/>
        <a:lstStyle/>
        <a:p>
          <a:r>
            <a:rPr lang="en-IN"/>
            <a:t>Challenges: Complexity, need for coding, time-consuming setup.</a:t>
          </a:r>
          <a:endParaRPr lang="en-US"/>
        </a:p>
      </dgm:t>
    </dgm:pt>
    <dgm:pt modelId="{A9128DCF-C57E-4C0C-845F-DAC938E889C3}" type="parTrans" cxnId="{59A5B64C-2D5D-4ED6-A830-FCFC47FF6481}">
      <dgm:prSet/>
      <dgm:spPr/>
      <dgm:t>
        <a:bodyPr/>
        <a:lstStyle/>
        <a:p>
          <a:endParaRPr lang="en-US"/>
        </a:p>
      </dgm:t>
    </dgm:pt>
    <dgm:pt modelId="{5DB3C0D5-0FAD-4494-B068-9A246D5919EC}" type="sibTrans" cxnId="{59A5B64C-2D5D-4ED6-A830-FCFC47FF6481}">
      <dgm:prSet/>
      <dgm:spPr/>
      <dgm:t>
        <a:bodyPr/>
        <a:lstStyle/>
        <a:p>
          <a:endParaRPr lang="en-US"/>
        </a:p>
      </dgm:t>
    </dgm:pt>
    <dgm:pt modelId="{DC4A9018-9D0C-F146-A419-C59308DBE1DB}" type="pres">
      <dgm:prSet presAssocID="{8F8517A1-3190-4332-AF69-B676EC1495C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5D66EBD-B877-BB48-8BA2-45CBFCD5478B}" type="pres">
      <dgm:prSet presAssocID="{068DE422-57F1-4013-A139-3B48ED73D54B}" presName="hierRoot1" presStyleCnt="0"/>
      <dgm:spPr/>
    </dgm:pt>
    <dgm:pt modelId="{769C86A2-324C-5E4C-9653-B9C44A8F11A3}" type="pres">
      <dgm:prSet presAssocID="{068DE422-57F1-4013-A139-3B48ED73D54B}" presName="composite" presStyleCnt="0"/>
      <dgm:spPr/>
    </dgm:pt>
    <dgm:pt modelId="{0CDF9488-2A65-8E44-B9A5-7C706991D36A}" type="pres">
      <dgm:prSet presAssocID="{068DE422-57F1-4013-A139-3B48ED73D54B}" presName="background" presStyleLbl="node0" presStyleIdx="0" presStyleCnt="3"/>
      <dgm:spPr/>
    </dgm:pt>
    <dgm:pt modelId="{51C71005-4A55-F54D-B289-1E17160E1E07}" type="pres">
      <dgm:prSet presAssocID="{068DE422-57F1-4013-A139-3B48ED73D54B}" presName="text" presStyleLbl="fgAcc0" presStyleIdx="0" presStyleCnt="3">
        <dgm:presLayoutVars>
          <dgm:chPref val="3"/>
        </dgm:presLayoutVars>
      </dgm:prSet>
      <dgm:spPr/>
    </dgm:pt>
    <dgm:pt modelId="{72FC26E7-22F6-3B42-9D47-D87005E5EB25}" type="pres">
      <dgm:prSet presAssocID="{068DE422-57F1-4013-A139-3B48ED73D54B}" presName="hierChild2" presStyleCnt="0"/>
      <dgm:spPr/>
    </dgm:pt>
    <dgm:pt modelId="{2272977D-92BE-4F4B-8704-A57BBD6CA8C6}" type="pres">
      <dgm:prSet presAssocID="{05EB85F4-407C-40F2-BCE8-FA3A17AC6085}" presName="hierRoot1" presStyleCnt="0"/>
      <dgm:spPr/>
    </dgm:pt>
    <dgm:pt modelId="{7986BF05-2F05-4640-89D6-7883085F5848}" type="pres">
      <dgm:prSet presAssocID="{05EB85F4-407C-40F2-BCE8-FA3A17AC6085}" presName="composite" presStyleCnt="0"/>
      <dgm:spPr/>
    </dgm:pt>
    <dgm:pt modelId="{E575B56E-1D88-AB4E-8F18-0C0C048A85AF}" type="pres">
      <dgm:prSet presAssocID="{05EB85F4-407C-40F2-BCE8-FA3A17AC6085}" presName="background" presStyleLbl="node0" presStyleIdx="1" presStyleCnt="3"/>
      <dgm:spPr/>
    </dgm:pt>
    <dgm:pt modelId="{7A3DFD14-649F-CC4B-BA11-F891E8EE3501}" type="pres">
      <dgm:prSet presAssocID="{05EB85F4-407C-40F2-BCE8-FA3A17AC6085}" presName="text" presStyleLbl="fgAcc0" presStyleIdx="1" presStyleCnt="3">
        <dgm:presLayoutVars>
          <dgm:chPref val="3"/>
        </dgm:presLayoutVars>
      </dgm:prSet>
      <dgm:spPr/>
    </dgm:pt>
    <dgm:pt modelId="{901DFC8F-7E97-D54C-AE42-11234ABE1EC6}" type="pres">
      <dgm:prSet presAssocID="{05EB85F4-407C-40F2-BCE8-FA3A17AC6085}" presName="hierChild2" presStyleCnt="0"/>
      <dgm:spPr/>
    </dgm:pt>
    <dgm:pt modelId="{4F5E3E2A-4F64-6548-AE7C-EC59B3B3F1B3}" type="pres">
      <dgm:prSet presAssocID="{1AAA36F6-37B1-43A1-9CEA-944336DDD614}" presName="Name10" presStyleLbl="parChTrans1D2" presStyleIdx="0" presStyleCnt="4"/>
      <dgm:spPr/>
    </dgm:pt>
    <dgm:pt modelId="{DDC88494-C3F6-E440-9ABE-5CDE896429E1}" type="pres">
      <dgm:prSet presAssocID="{6CF52949-069D-4596-997E-0B077DA016E6}" presName="hierRoot2" presStyleCnt="0"/>
      <dgm:spPr/>
    </dgm:pt>
    <dgm:pt modelId="{DC52559F-2384-1046-8595-4B242E9A3D68}" type="pres">
      <dgm:prSet presAssocID="{6CF52949-069D-4596-997E-0B077DA016E6}" presName="composite2" presStyleCnt="0"/>
      <dgm:spPr/>
    </dgm:pt>
    <dgm:pt modelId="{C6A74D8B-07DD-CC41-95D0-0416E25A7D96}" type="pres">
      <dgm:prSet presAssocID="{6CF52949-069D-4596-997E-0B077DA016E6}" presName="background2" presStyleLbl="node2" presStyleIdx="0" presStyleCnt="4"/>
      <dgm:spPr/>
    </dgm:pt>
    <dgm:pt modelId="{6EF08955-BA95-1444-BEF8-A3B84A9C9CF9}" type="pres">
      <dgm:prSet presAssocID="{6CF52949-069D-4596-997E-0B077DA016E6}" presName="text2" presStyleLbl="fgAcc2" presStyleIdx="0" presStyleCnt="4">
        <dgm:presLayoutVars>
          <dgm:chPref val="3"/>
        </dgm:presLayoutVars>
      </dgm:prSet>
      <dgm:spPr/>
    </dgm:pt>
    <dgm:pt modelId="{BDF3CE7E-3185-1847-8386-2F9A6039BA6F}" type="pres">
      <dgm:prSet presAssocID="{6CF52949-069D-4596-997E-0B077DA016E6}" presName="hierChild3" presStyleCnt="0"/>
      <dgm:spPr/>
    </dgm:pt>
    <dgm:pt modelId="{1EE97638-BDAC-F540-9E9E-5D6CA80A3926}" type="pres">
      <dgm:prSet presAssocID="{4D9B91EB-0F4E-40D6-ACD7-6C6B55849AA3}" presName="Name10" presStyleLbl="parChTrans1D2" presStyleIdx="1" presStyleCnt="4"/>
      <dgm:spPr/>
    </dgm:pt>
    <dgm:pt modelId="{6A340359-2158-154D-8008-42169F42EAF0}" type="pres">
      <dgm:prSet presAssocID="{194A25ED-77CA-455F-A6CF-076FA46460AF}" presName="hierRoot2" presStyleCnt="0"/>
      <dgm:spPr/>
    </dgm:pt>
    <dgm:pt modelId="{26F34978-CA13-084D-9B48-7DC8A4EAC46B}" type="pres">
      <dgm:prSet presAssocID="{194A25ED-77CA-455F-A6CF-076FA46460AF}" presName="composite2" presStyleCnt="0"/>
      <dgm:spPr/>
    </dgm:pt>
    <dgm:pt modelId="{7B0894FC-1D24-CB40-A65E-7AF7C7441C13}" type="pres">
      <dgm:prSet presAssocID="{194A25ED-77CA-455F-A6CF-076FA46460AF}" presName="background2" presStyleLbl="node2" presStyleIdx="1" presStyleCnt="4"/>
      <dgm:spPr/>
    </dgm:pt>
    <dgm:pt modelId="{98C432FC-351B-3C45-B68F-A08634021D75}" type="pres">
      <dgm:prSet presAssocID="{194A25ED-77CA-455F-A6CF-076FA46460AF}" presName="text2" presStyleLbl="fgAcc2" presStyleIdx="1" presStyleCnt="4">
        <dgm:presLayoutVars>
          <dgm:chPref val="3"/>
        </dgm:presLayoutVars>
      </dgm:prSet>
      <dgm:spPr/>
    </dgm:pt>
    <dgm:pt modelId="{9D54BFBA-6684-784D-8404-FA101ECCE2DB}" type="pres">
      <dgm:prSet presAssocID="{194A25ED-77CA-455F-A6CF-076FA46460AF}" presName="hierChild3" presStyleCnt="0"/>
      <dgm:spPr/>
    </dgm:pt>
    <dgm:pt modelId="{C00043EB-5AD4-2249-B173-6CB5953C197F}" type="pres">
      <dgm:prSet presAssocID="{3FC23CDE-800F-48D0-9C92-9862295FB1AC}" presName="Name10" presStyleLbl="parChTrans1D2" presStyleIdx="2" presStyleCnt="4"/>
      <dgm:spPr/>
    </dgm:pt>
    <dgm:pt modelId="{EB0B2E1F-9AA5-3A46-90CF-F8206B25E300}" type="pres">
      <dgm:prSet presAssocID="{63A81351-433A-40D7-B278-F84AD59B733A}" presName="hierRoot2" presStyleCnt="0"/>
      <dgm:spPr/>
    </dgm:pt>
    <dgm:pt modelId="{23616891-6644-B24D-A7E9-66C061670887}" type="pres">
      <dgm:prSet presAssocID="{63A81351-433A-40D7-B278-F84AD59B733A}" presName="composite2" presStyleCnt="0"/>
      <dgm:spPr/>
    </dgm:pt>
    <dgm:pt modelId="{5F0E919E-076A-C34A-8E4B-ED191F702D0C}" type="pres">
      <dgm:prSet presAssocID="{63A81351-433A-40D7-B278-F84AD59B733A}" presName="background2" presStyleLbl="node2" presStyleIdx="2" presStyleCnt="4"/>
      <dgm:spPr/>
    </dgm:pt>
    <dgm:pt modelId="{2F87ADAE-CF58-6843-9FA9-77BE030AB053}" type="pres">
      <dgm:prSet presAssocID="{63A81351-433A-40D7-B278-F84AD59B733A}" presName="text2" presStyleLbl="fgAcc2" presStyleIdx="2" presStyleCnt="4">
        <dgm:presLayoutVars>
          <dgm:chPref val="3"/>
        </dgm:presLayoutVars>
      </dgm:prSet>
      <dgm:spPr/>
    </dgm:pt>
    <dgm:pt modelId="{61BE205E-5C12-A247-9685-2F6DCBB63EF1}" type="pres">
      <dgm:prSet presAssocID="{63A81351-433A-40D7-B278-F84AD59B733A}" presName="hierChild3" presStyleCnt="0"/>
      <dgm:spPr/>
    </dgm:pt>
    <dgm:pt modelId="{A460C909-7F0A-734A-8EF7-4E778CA5BBF7}" type="pres">
      <dgm:prSet presAssocID="{26D7C0EF-17B5-47E8-A8BD-A4122B445C4D}" presName="Name10" presStyleLbl="parChTrans1D2" presStyleIdx="3" presStyleCnt="4"/>
      <dgm:spPr/>
    </dgm:pt>
    <dgm:pt modelId="{E95DDB5F-039C-2E4C-840E-D90C49B19F93}" type="pres">
      <dgm:prSet presAssocID="{89D3B3E4-3218-4BED-8ADF-5F470B209602}" presName="hierRoot2" presStyleCnt="0"/>
      <dgm:spPr/>
    </dgm:pt>
    <dgm:pt modelId="{235E0423-0DC5-A540-8D33-86C3DF0F99FD}" type="pres">
      <dgm:prSet presAssocID="{89D3B3E4-3218-4BED-8ADF-5F470B209602}" presName="composite2" presStyleCnt="0"/>
      <dgm:spPr/>
    </dgm:pt>
    <dgm:pt modelId="{24317E47-9CF0-DF45-A782-32CCBEE141B3}" type="pres">
      <dgm:prSet presAssocID="{89D3B3E4-3218-4BED-8ADF-5F470B209602}" presName="background2" presStyleLbl="node2" presStyleIdx="3" presStyleCnt="4"/>
      <dgm:spPr/>
    </dgm:pt>
    <dgm:pt modelId="{D2A3798B-4327-574D-BFD5-7B2A25FD00BF}" type="pres">
      <dgm:prSet presAssocID="{89D3B3E4-3218-4BED-8ADF-5F470B209602}" presName="text2" presStyleLbl="fgAcc2" presStyleIdx="3" presStyleCnt="4">
        <dgm:presLayoutVars>
          <dgm:chPref val="3"/>
        </dgm:presLayoutVars>
      </dgm:prSet>
      <dgm:spPr/>
    </dgm:pt>
    <dgm:pt modelId="{3383D22E-D0DD-F042-9B1E-B376CC1D0656}" type="pres">
      <dgm:prSet presAssocID="{89D3B3E4-3218-4BED-8ADF-5F470B209602}" presName="hierChild3" presStyleCnt="0"/>
      <dgm:spPr/>
    </dgm:pt>
    <dgm:pt modelId="{FC1A7321-CE57-C24B-A798-08DE0841EDD5}" type="pres">
      <dgm:prSet presAssocID="{1015286A-B241-437D-B817-9F9D15FF8C67}" presName="hierRoot1" presStyleCnt="0"/>
      <dgm:spPr/>
    </dgm:pt>
    <dgm:pt modelId="{54005BB8-3C86-DC4E-92DC-0B6949C07376}" type="pres">
      <dgm:prSet presAssocID="{1015286A-B241-437D-B817-9F9D15FF8C67}" presName="composite" presStyleCnt="0"/>
      <dgm:spPr/>
    </dgm:pt>
    <dgm:pt modelId="{C7DECF5C-38CF-0744-A673-ECD69BA57312}" type="pres">
      <dgm:prSet presAssocID="{1015286A-B241-437D-B817-9F9D15FF8C67}" presName="background" presStyleLbl="node0" presStyleIdx="2" presStyleCnt="3"/>
      <dgm:spPr/>
    </dgm:pt>
    <dgm:pt modelId="{3483A8CC-0D58-314A-9801-63F5217A620D}" type="pres">
      <dgm:prSet presAssocID="{1015286A-B241-437D-B817-9F9D15FF8C67}" presName="text" presStyleLbl="fgAcc0" presStyleIdx="2" presStyleCnt="3">
        <dgm:presLayoutVars>
          <dgm:chPref val="3"/>
        </dgm:presLayoutVars>
      </dgm:prSet>
      <dgm:spPr/>
    </dgm:pt>
    <dgm:pt modelId="{12A1969F-3AC6-8842-AF1C-ECC8CC51E47E}" type="pres">
      <dgm:prSet presAssocID="{1015286A-B241-437D-B817-9F9D15FF8C67}" presName="hierChild2" presStyleCnt="0"/>
      <dgm:spPr/>
    </dgm:pt>
  </dgm:ptLst>
  <dgm:cxnLst>
    <dgm:cxn modelId="{C5D1901B-B155-4DCE-8444-5E5B93E26910}" srcId="{05EB85F4-407C-40F2-BCE8-FA3A17AC6085}" destId="{194A25ED-77CA-455F-A6CF-076FA46460AF}" srcOrd="1" destOrd="0" parTransId="{4D9B91EB-0F4E-40D6-ACD7-6C6B55849AA3}" sibTransId="{0C8962FB-CCA9-4EF1-BD5C-37BA75E14DBC}"/>
    <dgm:cxn modelId="{AD9A921D-1620-ED4A-80BB-44D3587C03A8}" type="presOf" srcId="{1AAA36F6-37B1-43A1-9CEA-944336DDD614}" destId="{4F5E3E2A-4F64-6548-AE7C-EC59B3B3F1B3}" srcOrd="0" destOrd="0" presId="urn:microsoft.com/office/officeart/2005/8/layout/hierarchy1"/>
    <dgm:cxn modelId="{84F8E821-2EDD-9446-BBE6-9B58F8791922}" type="presOf" srcId="{3FC23CDE-800F-48D0-9C92-9862295FB1AC}" destId="{C00043EB-5AD4-2249-B173-6CB5953C197F}" srcOrd="0" destOrd="0" presId="urn:microsoft.com/office/officeart/2005/8/layout/hierarchy1"/>
    <dgm:cxn modelId="{CBC50A25-C80C-864A-A2E6-D13C092C2C34}" type="presOf" srcId="{63A81351-433A-40D7-B278-F84AD59B733A}" destId="{2F87ADAE-CF58-6843-9FA9-77BE030AB053}" srcOrd="0" destOrd="0" presId="urn:microsoft.com/office/officeart/2005/8/layout/hierarchy1"/>
    <dgm:cxn modelId="{9605C136-3152-734F-8CD4-14015D488DF8}" type="presOf" srcId="{068DE422-57F1-4013-A139-3B48ED73D54B}" destId="{51C71005-4A55-F54D-B289-1E17160E1E07}" srcOrd="0" destOrd="0" presId="urn:microsoft.com/office/officeart/2005/8/layout/hierarchy1"/>
    <dgm:cxn modelId="{B9062A38-A12D-2E44-B683-DBC96EAF4056}" type="presOf" srcId="{89D3B3E4-3218-4BED-8ADF-5F470B209602}" destId="{D2A3798B-4327-574D-BFD5-7B2A25FD00BF}" srcOrd="0" destOrd="0" presId="urn:microsoft.com/office/officeart/2005/8/layout/hierarchy1"/>
    <dgm:cxn modelId="{9F9E6C4C-28B4-0E4F-9FE2-A8BF6C6FD0C2}" type="presOf" srcId="{8F8517A1-3190-4332-AF69-B676EC1495CA}" destId="{DC4A9018-9D0C-F146-A419-C59308DBE1DB}" srcOrd="0" destOrd="0" presId="urn:microsoft.com/office/officeart/2005/8/layout/hierarchy1"/>
    <dgm:cxn modelId="{59A5B64C-2D5D-4ED6-A830-FCFC47FF6481}" srcId="{8F8517A1-3190-4332-AF69-B676EC1495CA}" destId="{1015286A-B241-437D-B817-9F9D15FF8C67}" srcOrd="2" destOrd="0" parTransId="{A9128DCF-C57E-4C0C-845F-DAC938E889C3}" sibTransId="{5DB3C0D5-0FAD-4494-B068-9A246D5919EC}"/>
    <dgm:cxn modelId="{125FD050-AFA7-2B41-B4DC-A188C4A72DB8}" type="presOf" srcId="{4D9B91EB-0F4E-40D6-ACD7-6C6B55849AA3}" destId="{1EE97638-BDAC-F540-9E9E-5D6CA80A3926}" srcOrd="0" destOrd="0" presId="urn:microsoft.com/office/officeart/2005/8/layout/hierarchy1"/>
    <dgm:cxn modelId="{A8BD9066-2CDA-4DAE-A852-FC4882870421}" srcId="{05EB85F4-407C-40F2-BCE8-FA3A17AC6085}" destId="{89D3B3E4-3218-4BED-8ADF-5F470B209602}" srcOrd="3" destOrd="0" parTransId="{26D7C0EF-17B5-47E8-A8BD-A4122B445C4D}" sibTransId="{6EF92468-3F5A-4103-ADC9-39A043FFF388}"/>
    <dgm:cxn modelId="{033BD36D-E444-441F-987D-BA8F142D8560}" srcId="{05EB85F4-407C-40F2-BCE8-FA3A17AC6085}" destId="{6CF52949-069D-4596-997E-0B077DA016E6}" srcOrd="0" destOrd="0" parTransId="{1AAA36F6-37B1-43A1-9CEA-944336DDD614}" sibTransId="{0DE42C7E-3006-4A0E-8B67-F5FAEC5057FB}"/>
    <dgm:cxn modelId="{CB452673-638F-9D40-B537-F6DB15AC03FE}" type="presOf" srcId="{194A25ED-77CA-455F-A6CF-076FA46460AF}" destId="{98C432FC-351B-3C45-B68F-A08634021D75}" srcOrd="0" destOrd="0" presId="urn:microsoft.com/office/officeart/2005/8/layout/hierarchy1"/>
    <dgm:cxn modelId="{B8B66C87-BFB4-5446-BB10-367DEC553B2C}" type="presOf" srcId="{6CF52949-069D-4596-997E-0B077DA016E6}" destId="{6EF08955-BA95-1444-BEF8-A3B84A9C9CF9}" srcOrd="0" destOrd="0" presId="urn:microsoft.com/office/officeart/2005/8/layout/hierarchy1"/>
    <dgm:cxn modelId="{D5A232A2-F225-AD46-B898-0649F1260756}" type="presOf" srcId="{05EB85F4-407C-40F2-BCE8-FA3A17AC6085}" destId="{7A3DFD14-649F-CC4B-BA11-F891E8EE3501}" srcOrd="0" destOrd="0" presId="urn:microsoft.com/office/officeart/2005/8/layout/hierarchy1"/>
    <dgm:cxn modelId="{143D9AB2-616F-CE42-AC53-6C94C55DB2A2}" type="presOf" srcId="{1015286A-B241-437D-B817-9F9D15FF8C67}" destId="{3483A8CC-0D58-314A-9801-63F5217A620D}" srcOrd="0" destOrd="0" presId="urn:microsoft.com/office/officeart/2005/8/layout/hierarchy1"/>
    <dgm:cxn modelId="{82C023B4-9DA5-44C9-8BFE-A85E7207DC95}" srcId="{05EB85F4-407C-40F2-BCE8-FA3A17AC6085}" destId="{63A81351-433A-40D7-B278-F84AD59B733A}" srcOrd="2" destOrd="0" parTransId="{3FC23CDE-800F-48D0-9C92-9862295FB1AC}" sibTransId="{97511F55-25DF-4D48-A25D-0BEDADAF77BB}"/>
    <dgm:cxn modelId="{997B70B8-D089-2A4E-B1EA-C92D96739930}" type="presOf" srcId="{26D7C0EF-17B5-47E8-A8BD-A4122B445C4D}" destId="{A460C909-7F0A-734A-8EF7-4E778CA5BBF7}" srcOrd="0" destOrd="0" presId="urn:microsoft.com/office/officeart/2005/8/layout/hierarchy1"/>
    <dgm:cxn modelId="{E8CD89DD-560F-4632-ADAD-7D3CDED05883}" srcId="{8F8517A1-3190-4332-AF69-B676EC1495CA}" destId="{068DE422-57F1-4013-A139-3B48ED73D54B}" srcOrd="0" destOrd="0" parTransId="{D8A9DD19-9DCF-497F-B38C-AA84885029EF}" sibTransId="{190BA4FF-A5B3-4ED6-B568-6649047B5CD6}"/>
    <dgm:cxn modelId="{BF70D0F5-4287-4D94-8B83-E71828344515}" srcId="{8F8517A1-3190-4332-AF69-B676EC1495CA}" destId="{05EB85F4-407C-40F2-BCE8-FA3A17AC6085}" srcOrd="1" destOrd="0" parTransId="{8A0D83F1-C8A4-4E7A-9BE8-12A8D3E197CD}" sibTransId="{4D8D1722-C2E1-44AB-A9E9-40FE86C05568}"/>
    <dgm:cxn modelId="{7D0A4924-22CC-3C42-8A26-D115544C3D57}" type="presParOf" srcId="{DC4A9018-9D0C-F146-A419-C59308DBE1DB}" destId="{D5D66EBD-B877-BB48-8BA2-45CBFCD5478B}" srcOrd="0" destOrd="0" presId="urn:microsoft.com/office/officeart/2005/8/layout/hierarchy1"/>
    <dgm:cxn modelId="{D84EC8D6-0C02-C44D-B78B-0F6F177F0C7E}" type="presParOf" srcId="{D5D66EBD-B877-BB48-8BA2-45CBFCD5478B}" destId="{769C86A2-324C-5E4C-9653-B9C44A8F11A3}" srcOrd="0" destOrd="0" presId="urn:microsoft.com/office/officeart/2005/8/layout/hierarchy1"/>
    <dgm:cxn modelId="{CCACD225-41ED-9E4A-A87D-37E4A20B6ED7}" type="presParOf" srcId="{769C86A2-324C-5E4C-9653-B9C44A8F11A3}" destId="{0CDF9488-2A65-8E44-B9A5-7C706991D36A}" srcOrd="0" destOrd="0" presId="urn:microsoft.com/office/officeart/2005/8/layout/hierarchy1"/>
    <dgm:cxn modelId="{004C4806-F384-364B-B91A-6719FED84BDD}" type="presParOf" srcId="{769C86A2-324C-5E4C-9653-B9C44A8F11A3}" destId="{51C71005-4A55-F54D-B289-1E17160E1E07}" srcOrd="1" destOrd="0" presId="urn:microsoft.com/office/officeart/2005/8/layout/hierarchy1"/>
    <dgm:cxn modelId="{B727ED5B-C350-F24B-8A73-1672CC968C4D}" type="presParOf" srcId="{D5D66EBD-B877-BB48-8BA2-45CBFCD5478B}" destId="{72FC26E7-22F6-3B42-9D47-D87005E5EB25}" srcOrd="1" destOrd="0" presId="urn:microsoft.com/office/officeart/2005/8/layout/hierarchy1"/>
    <dgm:cxn modelId="{F90B5C6B-0BC6-1140-A21A-B1A537FF49D5}" type="presParOf" srcId="{DC4A9018-9D0C-F146-A419-C59308DBE1DB}" destId="{2272977D-92BE-4F4B-8704-A57BBD6CA8C6}" srcOrd="1" destOrd="0" presId="urn:microsoft.com/office/officeart/2005/8/layout/hierarchy1"/>
    <dgm:cxn modelId="{39703383-C6FA-D846-BFAD-1FEDFD56C935}" type="presParOf" srcId="{2272977D-92BE-4F4B-8704-A57BBD6CA8C6}" destId="{7986BF05-2F05-4640-89D6-7883085F5848}" srcOrd="0" destOrd="0" presId="urn:microsoft.com/office/officeart/2005/8/layout/hierarchy1"/>
    <dgm:cxn modelId="{6F1D6D3B-9012-3F47-B114-C50D075F8542}" type="presParOf" srcId="{7986BF05-2F05-4640-89D6-7883085F5848}" destId="{E575B56E-1D88-AB4E-8F18-0C0C048A85AF}" srcOrd="0" destOrd="0" presId="urn:microsoft.com/office/officeart/2005/8/layout/hierarchy1"/>
    <dgm:cxn modelId="{A7BCA567-6610-D748-967C-7969AEDA83FD}" type="presParOf" srcId="{7986BF05-2F05-4640-89D6-7883085F5848}" destId="{7A3DFD14-649F-CC4B-BA11-F891E8EE3501}" srcOrd="1" destOrd="0" presId="urn:microsoft.com/office/officeart/2005/8/layout/hierarchy1"/>
    <dgm:cxn modelId="{F9C1C572-07D5-F341-8FC7-CB2DB537406C}" type="presParOf" srcId="{2272977D-92BE-4F4B-8704-A57BBD6CA8C6}" destId="{901DFC8F-7E97-D54C-AE42-11234ABE1EC6}" srcOrd="1" destOrd="0" presId="urn:microsoft.com/office/officeart/2005/8/layout/hierarchy1"/>
    <dgm:cxn modelId="{27393C0A-0CF9-DD42-A187-2B47D2647F9F}" type="presParOf" srcId="{901DFC8F-7E97-D54C-AE42-11234ABE1EC6}" destId="{4F5E3E2A-4F64-6548-AE7C-EC59B3B3F1B3}" srcOrd="0" destOrd="0" presId="urn:microsoft.com/office/officeart/2005/8/layout/hierarchy1"/>
    <dgm:cxn modelId="{CCFDED51-5BF7-9B44-B33F-ABE28DDA143D}" type="presParOf" srcId="{901DFC8F-7E97-D54C-AE42-11234ABE1EC6}" destId="{DDC88494-C3F6-E440-9ABE-5CDE896429E1}" srcOrd="1" destOrd="0" presId="urn:microsoft.com/office/officeart/2005/8/layout/hierarchy1"/>
    <dgm:cxn modelId="{541466F3-4CAA-9644-B03D-9C2518A75841}" type="presParOf" srcId="{DDC88494-C3F6-E440-9ABE-5CDE896429E1}" destId="{DC52559F-2384-1046-8595-4B242E9A3D68}" srcOrd="0" destOrd="0" presId="urn:microsoft.com/office/officeart/2005/8/layout/hierarchy1"/>
    <dgm:cxn modelId="{DCCBCE49-17FB-5B41-ABE6-67FDE6E51E2C}" type="presParOf" srcId="{DC52559F-2384-1046-8595-4B242E9A3D68}" destId="{C6A74D8B-07DD-CC41-95D0-0416E25A7D96}" srcOrd="0" destOrd="0" presId="urn:microsoft.com/office/officeart/2005/8/layout/hierarchy1"/>
    <dgm:cxn modelId="{DA70D39D-CA56-2647-B0DE-B8ED6ED6A21B}" type="presParOf" srcId="{DC52559F-2384-1046-8595-4B242E9A3D68}" destId="{6EF08955-BA95-1444-BEF8-A3B84A9C9CF9}" srcOrd="1" destOrd="0" presId="urn:microsoft.com/office/officeart/2005/8/layout/hierarchy1"/>
    <dgm:cxn modelId="{18DDBD23-C46C-9E4A-A548-4E5A98D3CE9F}" type="presParOf" srcId="{DDC88494-C3F6-E440-9ABE-5CDE896429E1}" destId="{BDF3CE7E-3185-1847-8386-2F9A6039BA6F}" srcOrd="1" destOrd="0" presId="urn:microsoft.com/office/officeart/2005/8/layout/hierarchy1"/>
    <dgm:cxn modelId="{88656254-F30E-3340-A240-FD9A8B9C061C}" type="presParOf" srcId="{901DFC8F-7E97-D54C-AE42-11234ABE1EC6}" destId="{1EE97638-BDAC-F540-9E9E-5D6CA80A3926}" srcOrd="2" destOrd="0" presId="urn:microsoft.com/office/officeart/2005/8/layout/hierarchy1"/>
    <dgm:cxn modelId="{F7328393-251F-C747-995C-79DDC333CCBC}" type="presParOf" srcId="{901DFC8F-7E97-D54C-AE42-11234ABE1EC6}" destId="{6A340359-2158-154D-8008-42169F42EAF0}" srcOrd="3" destOrd="0" presId="urn:microsoft.com/office/officeart/2005/8/layout/hierarchy1"/>
    <dgm:cxn modelId="{00D4BF04-ACD3-2E47-99BF-A40159D541F0}" type="presParOf" srcId="{6A340359-2158-154D-8008-42169F42EAF0}" destId="{26F34978-CA13-084D-9B48-7DC8A4EAC46B}" srcOrd="0" destOrd="0" presId="urn:microsoft.com/office/officeart/2005/8/layout/hierarchy1"/>
    <dgm:cxn modelId="{C4F5C9EF-8B77-5E41-B9EF-FBA709A398BA}" type="presParOf" srcId="{26F34978-CA13-084D-9B48-7DC8A4EAC46B}" destId="{7B0894FC-1D24-CB40-A65E-7AF7C7441C13}" srcOrd="0" destOrd="0" presId="urn:microsoft.com/office/officeart/2005/8/layout/hierarchy1"/>
    <dgm:cxn modelId="{801DB408-6B94-E04D-A76E-20D1ACA59337}" type="presParOf" srcId="{26F34978-CA13-084D-9B48-7DC8A4EAC46B}" destId="{98C432FC-351B-3C45-B68F-A08634021D75}" srcOrd="1" destOrd="0" presId="urn:microsoft.com/office/officeart/2005/8/layout/hierarchy1"/>
    <dgm:cxn modelId="{09E16737-2D55-484B-B327-938C3BF9E612}" type="presParOf" srcId="{6A340359-2158-154D-8008-42169F42EAF0}" destId="{9D54BFBA-6684-784D-8404-FA101ECCE2DB}" srcOrd="1" destOrd="0" presId="urn:microsoft.com/office/officeart/2005/8/layout/hierarchy1"/>
    <dgm:cxn modelId="{4558188C-028C-7645-AFC8-D756C9E2C806}" type="presParOf" srcId="{901DFC8F-7E97-D54C-AE42-11234ABE1EC6}" destId="{C00043EB-5AD4-2249-B173-6CB5953C197F}" srcOrd="4" destOrd="0" presId="urn:microsoft.com/office/officeart/2005/8/layout/hierarchy1"/>
    <dgm:cxn modelId="{E9109B21-9D24-524B-B38C-E232A54D54D6}" type="presParOf" srcId="{901DFC8F-7E97-D54C-AE42-11234ABE1EC6}" destId="{EB0B2E1F-9AA5-3A46-90CF-F8206B25E300}" srcOrd="5" destOrd="0" presId="urn:microsoft.com/office/officeart/2005/8/layout/hierarchy1"/>
    <dgm:cxn modelId="{848A6B32-68F2-1F48-A699-DEB78473835D}" type="presParOf" srcId="{EB0B2E1F-9AA5-3A46-90CF-F8206B25E300}" destId="{23616891-6644-B24D-A7E9-66C061670887}" srcOrd="0" destOrd="0" presId="urn:microsoft.com/office/officeart/2005/8/layout/hierarchy1"/>
    <dgm:cxn modelId="{12AD2D35-E792-9646-BC60-46E81A248F82}" type="presParOf" srcId="{23616891-6644-B24D-A7E9-66C061670887}" destId="{5F0E919E-076A-C34A-8E4B-ED191F702D0C}" srcOrd="0" destOrd="0" presId="urn:microsoft.com/office/officeart/2005/8/layout/hierarchy1"/>
    <dgm:cxn modelId="{ABC1A564-17D8-8547-8C3A-75BC29433295}" type="presParOf" srcId="{23616891-6644-B24D-A7E9-66C061670887}" destId="{2F87ADAE-CF58-6843-9FA9-77BE030AB053}" srcOrd="1" destOrd="0" presId="urn:microsoft.com/office/officeart/2005/8/layout/hierarchy1"/>
    <dgm:cxn modelId="{B31F0AEB-E534-A34D-9126-EFD77683A78D}" type="presParOf" srcId="{EB0B2E1F-9AA5-3A46-90CF-F8206B25E300}" destId="{61BE205E-5C12-A247-9685-2F6DCBB63EF1}" srcOrd="1" destOrd="0" presId="urn:microsoft.com/office/officeart/2005/8/layout/hierarchy1"/>
    <dgm:cxn modelId="{98F9CA7E-43F0-CE4E-A0DE-53152E8BF4C7}" type="presParOf" srcId="{901DFC8F-7E97-D54C-AE42-11234ABE1EC6}" destId="{A460C909-7F0A-734A-8EF7-4E778CA5BBF7}" srcOrd="6" destOrd="0" presId="urn:microsoft.com/office/officeart/2005/8/layout/hierarchy1"/>
    <dgm:cxn modelId="{18DD6DA1-EC9D-2B4A-8D62-9E5D43C0BB20}" type="presParOf" srcId="{901DFC8F-7E97-D54C-AE42-11234ABE1EC6}" destId="{E95DDB5F-039C-2E4C-840E-D90C49B19F93}" srcOrd="7" destOrd="0" presId="urn:microsoft.com/office/officeart/2005/8/layout/hierarchy1"/>
    <dgm:cxn modelId="{3502256E-C2A0-AF40-9DD6-175B1F664387}" type="presParOf" srcId="{E95DDB5F-039C-2E4C-840E-D90C49B19F93}" destId="{235E0423-0DC5-A540-8D33-86C3DF0F99FD}" srcOrd="0" destOrd="0" presId="urn:microsoft.com/office/officeart/2005/8/layout/hierarchy1"/>
    <dgm:cxn modelId="{AA59E811-CAFE-A946-BB5A-EBAF68A0C89D}" type="presParOf" srcId="{235E0423-0DC5-A540-8D33-86C3DF0F99FD}" destId="{24317E47-9CF0-DF45-A782-32CCBEE141B3}" srcOrd="0" destOrd="0" presId="urn:microsoft.com/office/officeart/2005/8/layout/hierarchy1"/>
    <dgm:cxn modelId="{38AA2E1E-EC61-AB47-9324-A84264FDC5E6}" type="presParOf" srcId="{235E0423-0DC5-A540-8D33-86C3DF0F99FD}" destId="{D2A3798B-4327-574D-BFD5-7B2A25FD00BF}" srcOrd="1" destOrd="0" presId="urn:microsoft.com/office/officeart/2005/8/layout/hierarchy1"/>
    <dgm:cxn modelId="{3AA05DE3-6EC2-5540-84E1-C72E843149D0}" type="presParOf" srcId="{E95DDB5F-039C-2E4C-840E-D90C49B19F93}" destId="{3383D22E-D0DD-F042-9B1E-B376CC1D0656}" srcOrd="1" destOrd="0" presId="urn:microsoft.com/office/officeart/2005/8/layout/hierarchy1"/>
    <dgm:cxn modelId="{5F0CC166-688C-DD45-83EE-C7885C386D64}" type="presParOf" srcId="{DC4A9018-9D0C-F146-A419-C59308DBE1DB}" destId="{FC1A7321-CE57-C24B-A798-08DE0841EDD5}" srcOrd="2" destOrd="0" presId="urn:microsoft.com/office/officeart/2005/8/layout/hierarchy1"/>
    <dgm:cxn modelId="{50B8AA45-C015-904B-AC5C-EDFF88FB7F05}" type="presParOf" srcId="{FC1A7321-CE57-C24B-A798-08DE0841EDD5}" destId="{54005BB8-3C86-DC4E-92DC-0B6949C07376}" srcOrd="0" destOrd="0" presId="urn:microsoft.com/office/officeart/2005/8/layout/hierarchy1"/>
    <dgm:cxn modelId="{F128D4CA-8C18-5742-AADC-232355CCF713}" type="presParOf" srcId="{54005BB8-3C86-DC4E-92DC-0B6949C07376}" destId="{C7DECF5C-38CF-0744-A673-ECD69BA57312}" srcOrd="0" destOrd="0" presId="urn:microsoft.com/office/officeart/2005/8/layout/hierarchy1"/>
    <dgm:cxn modelId="{0C26437E-775A-F744-9ACE-5CFD451574E4}" type="presParOf" srcId="{54005BB8-3C86-DC4E-92DC-0B6949C07376}" destId="{3483A8CC-0D58-314A-9801-63F5217A620D}" srcOrd="1" destOrd="0" presId="urn:microsoft.com/office/officeart/2005/8/layout/hierarchy1"/>
    <dgm:cxn modelId="{C2F841FB-018C-EB45-A53F-B0BB0E85FFB0}" type="presParOf" srcId="{FC1A7321-CE57-C24B-A798-08DE0841EDD5}" destId="{12A1969F-3AC6-8842-AF1C-ECC8CC51E47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1FCD9E3-B3EF-406B-B545-CA4ECC796F17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DFC75D-857B-41D3-8798-315DBB2B0A38}">
      <dgm:prSet/>
      <dgm:spPr/>
      <dgm:t>
        <a:bodyPr/>
        <a:lstStyle/>
        <a:p>
          <a:r>
            <a:rPr lang="en-IN"/>
            <a:t>Low-code, fast ML experimentation in Python</a:t>
          </a:r>
          <a:endParaRPr lang="en-US"/>
        </a:p>
      </dgm:t>
    </dgm:pt>
    <dgm:pt modelId="{6DB0B7E4-01EA-4A3D-98DD-E8C27E3EB821}" type="parTrans" cxnId="{4DA0007B-E297-4A63-A713-BD67CB236DD6}">
      <dgm:prSet/>
      <dgm:spPr/>
      <dgm:t>
        <a:bodyPr/>
        <a:lstStyle/>
        <a:p>
          <a:endParaRPr lang="en-US"/>
        </a:p>
      </dgm:t>
    </dgm:pt>
    <dgm:pt modelId="{FE7A527F-0A4D-4391-B718-AFE6D4E349E7}" type="sibTrans" cxnId="{4DA0007B-E297-4A63-A713-BD67CB236DD6}">
      <dgm:prSet/>
      <dgm:spPr/>
      <dgm:t>
        <a:bodyPr/>
        <a:lstStyle/>
        <a:p>
          <a:endParaRPr lang="en-US"/>
        </a:p>
      </dgm:t>
    </dgm:pt>
    <dgm:pt modelId="{BB7AEBBE-A3D1-4DAD-B83E-0A60C67FF7CA}">
      <dgm:prSet/>
      <dgm:spPr/>
      <dgm:t>
        <a:bodyPr/>
        <a:lstStyle/>
        <a:p>
          <a:r>
            <a:rPr lang="en-IN"/>
            <a:t>Clean API for training, comparing, and tuning models</a:t>
          </a:r>
          <a:endParaRPr lang="en-US"/>
        </a:p>
      </dgm:t>
    </dgm:pt>
    <dgm:pt modelId="{8EEA747E-F855-4AB5-B4A3-F75355BB0B22}" type="parTrans" cxnId="{2AE955C4-08B7-4E08-B508-27543DF32B69}">
      <dgm:prSet/>
      <dgm:spPr/>
      <dgm:t>
        <a:bodyPr/>
        <a:lstStyle/>
        <a:p>
          <a:endParaRPr lang="en-US"/>
        </a:p>
      </dgm:t>
    </dgm:pt>
    <dgm:pt modelId="{02006873-978A-4A18-BF58-7DCCB8930D60}" type="sibTrans" cxnId="{2AE955C4-08B7-4E08-B508-27543DF32B69}">
      <dgm:prSet/>
      <dgm:spPr/>
      <dgm:t>
        <a:bodyPr/>
        <a:lstStyle/>
        <a:p>
          <a:endParaRPr lang="en-US"/>
        </a:p>
      </dgm:t>
    </dgm:pt>
    <dgm:pt modelId="{05DC7F16-C971-42E5-A114-18F544AF6BA5}">
      <dgm:prSet/>
      <dgm:spPr/>
      <dgm:t>
        <a:bodyPr/>
        <a:lstStyle/>
        <a:p>
          <a:r>
            <a:rPr lang="en-IN"/>
            <a:t>Automation of preprocessing, imputation, and feature selection</a:t>
          </a:r>
          <a:endParaRPr lang="en-US"/>
        </a:p>
      </dgm:t>
    </dgm:pt>
    <dgm:pt modelId="{D6977916-6126-4AF9-B362-AD0FA605CF06}" type="parTrans" cxnId="{79651673-A755-45BD-986D-F1202180C2B9}">
      <dgm:prSet/>
      <dgm:spPr/>
      <dgm:t>
        <a:bodyPr/>
        <a:lstStyle/>
        <a:p>
          <a:endParaRPr lang="en-US"/>
        </a:p>
      </dgm:t>
    </dgm:pt>
    <dgm:pt modelId="{097E7AB8-B660-4811-8EEB-58151F86646A}" type="sibTrans" cxnId="{79651673-A755-45BD-986D-F1202180C2B9}">
      <dgm:prSet/>
      <dgm:spPr/>
      <dgm:t>
        <a:bodyPr/>
        <a:lstStyle/>
        <a:p>
          <a:endParaRPr lang="en-US"/>
        </a:p>
      </dgm:t>
    </dgm:pt>
    <dgm:pt modelId="{D0AE8A01-903C-4853-827B-942019AA3426}">
      <dgm:prSet/>
      <dgm:spPr/>
      <dgm:t>
        <a:bodyPr/>
        <a:lstStyle/>
        <a:p>
          <a:r>
            <a:rPr lang="en-IN"/>
            <a:t>Multiple model benchmarking with one command</a:t>
          </a:r>
          <a:endParaRPr lang="en-US"/>
        </a:p>
      </dgm:t>
    </dgm:pt>
    <dgm:pt modelId="{84F3C2F7-7FC0-4639-BAD5-766C014EFB56}" type="parTrans" cxnId="{A376922C-990A-4692-BFE0-A63F7C8FB2AE}">
      <dgm:prSet/>
      <dgm:spPr/>
      <dgm:t>
        <a:bodyPr/>
        <a:lstStyle/>
        <a:p>
          <a:endParaRPr lang="en-US"/>
        </a:p>
      </dgm:t>
    </dgm:pt>
    <dgm:pt modelId="{C06B0008-9170-4A1B-AF42-FEB5474CEAFC}" type="sibTrans" cxnId="{A376922C-990A-4692-BFE0-A63F7C8FB2AE}">
      <dgm:prSet/>
      <dgm:spPr/>
      <dgm:t>
        <a:bodyPr/>
        <a:lstStyle/>
        <a:p>
          <a:endParaRPr lang="en-US"/>
        </a:p>
      </dgm:t>
    </dgm:pt>
    <dgm:pt modelId="{1FE947AF-3572-AB42-ACC7-0DE2B108D7CB}" type="pres">
      <dgm:prSet presAssocID="{71FCD9E3-B3EF-406B-B545-CA4ECC796F17}" presName="linear" presStyleCnt="0">
        <dgm:presLayoutVars>
          <dgm:animLvl val="lvl"/>
          <dgm:resizeHandles val="exact"/>
        </dgm:presLayoutVars>
      </dgm:prSet>
      <dgm:spPr/>
    </dgm:pt>
    <dgm:pt modelId="{2D5B0CC1-521C-0A4F-9D6B-A9DEEEA3EB98}" type="pres">
      <dgm:prSet presAssocID="{57DFC75D-857B-41D3-8798-315DBB2B0A3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056E167-904B-EC4D-81C9-A75FA6CCF375}" type="pres">
      <dgm:prSet presAssocID="{FE7A527F-0A4D-4391-B718-AFE6D4E349E7}" presName="spacer" presStyleCnt="0"/>
      <dgm:spPr/>
    </dgm:pt>
    <dgm:pt modelId="{06E3B588-A2CA-2543-AD8D-C6FB01C22290}" type="pres">
      <dgm:prSet presAssocID="{BB7AEBBE-A3D1-4DAD-B83E-0A60C67FF7C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BEA80B1-AAEC-1E47-A2D2-9523296DA698}" type="pres">
      <dgm:prSet presAssocID="{02006873-978A-4A18-BF58-7DCCB8930D60}" presName="spacer" presStyleCnt="0"/>
      <dgm:spPr/>
    </dgm:pt>
    <dgm:pt modelId="{9AC0ED89-8058-854E-91B2-D984D13DFDEE}" type="pres">
      <dgm:prSet presAssocID="{05DC7F16-C971-42E5-A114-18F544AF6B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1AAB54-5C86-464D-8E18-FEB856C752AD}" type="pres">
      <dgm:prSet presAssocID="{097E7AB8-B660-4811-8EEB-58151F86646A}" presName="spacer" presStyleCnt="0"/>
      <dgm:spPr/>
    </dgm:pt>
    <dgm:pt modelId="{D0763F70-7E66-F940-AD93-CA3FED5E0FD2}" type="pres">
      <dgm:prSet presAssocID="{D0AE8A01-903C-4853-827B-942019AA342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A618A29-AF66-6B44-82A8-56A2FC0FE7F2}" type="presOf" srcId="{D0AE8A01-903C-4853-827B-942019AA3426}" destId="{D0763F70-7E66-F940-AD93-CA3FED5E0FD2}" srcOrd="0" destOrd="0" presId="urn:microsoft.com/office/officeart/2005/8/layout/vList2"/>
    <dgm:cxn modelId="{A376922C-990A-4692-BFE0-A63F7C8FB2AE}" srcId="{71FCD9E3-B3EF-406B-B545-CA4ECC796F17}" destId="{D0AE8A01-903C-4853-827B-942019AA3426}" srcOrd="3" destOrd="0" parTransId="{84F3C2F7-7FC0-4639-BAD5-766C014EFB56}" sibTransId="{C06B0008-9170-4A1B-AF42-FEB5474CEAFC}"/>
    <dgm:cxn modelId="{6D5DFB39-56A0-3A42-A10B-287AA98BC5AE}" type="presOf" srcId="{05DC7F16-C971-42E5-A114-18F544AF6BA5}" destId="{9AC0ED89-8058-854E-91B2-D984D13DFDEE}" srcOrd="0" destOrd="0" presId="urn:microsoft.com/office/officeart/2005/8/layout/vList2"/>
    <dgm:cxn modelId="{79651673-A755-45BD-986D-F1202180C2B9}" srcId="{71FCD9E3-B3EF-406B-B545-CA4ECC796F17}" destId="{05DC7F16-C971-42E5-A114-18F544AF6BA5}" srcOrd="2" destOrd="0" parTransId="{D6977916-6126-4AF9-B362-AD0FA605CF06}" sibTransId="{097E7AB8-B660-4811-8EEB-58151F86646A}"/>
    <dgm:cxn modelId="{C69FB976-6F66-484A-AA11-1A1F5E27B0D8}" type="presOf" srcId="{BB7AEBBE-A3D1-4DAD-B83E-0A60C67FF7CA}" destId="{06E3B588-A2CA-2543-AD8D-C6FB01C22290}" srcOrd="0" destOrd="0" presId="urn:microsoft.com/office/officeart/2005/8/layout/vList2"/>
    <dgm:cxn modelId="{4DA0007B-E297-4A63-A713-BD67CB236DD6}" srcId="{71FCD9E3-B3EF-406B-B545-CA4ECC796F17}" destId="{57DFC75D-857B-41D3-8798-315DBB2B0A38}" srcOrd="0" destOrd="0" parTransId="{6DB0B7E4-01EA-4A3D-98DD-E8C27E3EB821}" sibTransId="{FE7A527F-0A4D-4391-B718-AFE6D4E349E7}"/>
    <dgm:cxn modelId="{3680F185-F736-0546-82E6-F3EF48C970AC}" type="presOf" srcId="{71FCD9E3-B3EF-406B-B545-CA4ECC796F17}" destId="{1FE947AF-3572-AB42-ACC7-0DE2B108D7CB}" srcOrd="0" destOrd="0" presId="urn:microsoft.com/office/officeart/2005/8/layout/vList2"/>
    <dgm:cxn modelId="{2AE955C4-08B7-4E08-B508-27543DF32B69}" srcId="{71FCD9E3-B3EF-406B-B545-CA4ECC796F17}" destId="{BB7AEBBE-A3D1-4DAD-B83E-0A60C67FF7CA}" srcOrd="1" destOrd="0" parTransId="{8EEA747E-F855-4AB5-B4A3-F75355BB0B22}" sibTransId="{02006873-978A-4A18-BF58-7DCCB8930D60}"/>
    <dgm:cxn modelId="{7CD0E5CF-515C-334E-B2F2-BDA01BCDCE56}" type="presOf" srcId="{57DFC75D-857B-41D3-8798-315DBB2B0A38}" destId="{2D5B0CC1-521C-0A4F-9D6B-A9DEEEA3EB98}" srcOrd="0" destOrd="0" presId="urn:microsoft.com/office/officeart/2005/8/layout/vList2"/>
    <dgm:cxn modelId="{A543DDCA-71CB-DB47-86CB-5FAA540A6009}" type="presParOf" srcId="{1FE947AF-3572-AB42-ACC7-0DE2B108D7CB}" destId="{2D5B0CC1-521C-0A4F-9D6B-A9DEEEA3EB98}" srcOrd="0" destOrd="0" presId="urn:microsoft.com/office/officeart/2005/8/layout/vList2"/>
    <dgm:cxn modelId="{11A35D19-8631-E945-ACF1-CFEF4A0C51E0}" type="presParOf" srcId="{1FE947AF-3572-AB42-ACC7-0DE2B108D7CB}" destId="{A056E167-904B-EC4D-81C9-A75FA6CCF375}" srcOrd="1" destOrd="0" presId="urn:microsoft.com/office/officeart/2005/8/layout/vList2"/>
    <dgm:cxn modelId="{3D128334-294E-614D-8D61-1F1F9F7F2235}" type="presParOf" srcId="{1FE947AF-3572-AB42-ACC7-0DE2B108D7CB}" destId="{06E3B588-A2CA-2543-AD8D-C6FB01C22290}" srcOrd="2" destOrd="0" presId="urn:microsoft.com/office/officeart/2005/8/layout/vList2"/>
    <dgm:cxn modelId="{42A80F8D-6C83-C747-B456-BFFE7E51D99E}" type="presParOf" srcId="{1FE947AF-3572-AB42-ACC7-0DE2B108D7CB}" destId="{FBEA80B1-AAEC-1E47-A2D2-9523296DA698}" srcOrd="3" destOrd="0" presId="urn:microsoft.com/office/officeart/2005/8/layout/vList2"/>
    <dgm:cxn modelId="{39AE202A-8F71-8A4D-AA99-E61D06CE6A7A}" type="presParOf" srcId="{1FE947AF-3572-AB42-ACC7-0DE2B108D7CB}" destId="{9AC0ED89-8058-854E-91B2-D984D13DFDEE}" srcOrd="4" destOrd="0" presId="urn:microsoft.com/office/officeart/2005/8/layout/vList2"/>
    <dgm:cxn modelId="{C95B7463-66ED-A34D-9AAE-14C9BCC4D645}" type="presParOf" srcId="{1FE947AF-3572-AB42-ACC7-0DE2B108D7CB}" destId="{A01AAB54-5C86-464D-8E18-FEB856C752AD}" srcOrd="5" destOrd="0" presId="urn:microsoft.com/office/officeart/2005/8/layout/vList2"/>
    <dgm:cxn modelId="{32165F2B-9275-6346-9123-7CE40D84EF54}" type="presParOf" srcId="{1FE947AF-3572-AB42-ACC7-0DE2B108D7CB}" destId="{D0763F70-7E66-F940-AD93-CA3FED5E0FD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2A4FF9-B7FF-4851-80DA-6FC299EA0C8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8D6FAB1-F9C5-4BDF-8871-FB3F59E7699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Dataset: Diabetes dataset with health metrics and outcome label.</a:t>
          </a:r>
          <a:endParaRPr lang="en-US"/>
        </a:p>
      </dgm:t>
    </dgm:pt>
    <dgm:pt modelId="{B5AEE5EC-8328-49AE-9B7C-CDDCD10DFC9D}" type="parTrans" cxnId="{A0FF6923-B5AF-403E-B9FA-71B16A88D0F0}">
      <dgm:prSet/>
      <dgm:spPr/>
      <dgm:t>
        <a:bodyPr/>
        <a:lstStyle/>
        <a:p>
          <a:endParaRPr lang="en-US"/>
        </a:p>
      </dgm:t>
    </dgm:pt>
    <dgm:pt modelId="{E9816FC3-E61F-4ED7-99FA-5D41132AF994}" type="sibTrans" cxnId="{A0FF6923-B5AF-403E-B9FA-71B16A88D0F0}">
      <dgm:prSet/>
      <dgm:spPr/>
      <dgm:t>
        <a:bodyPr/>
        <a:lstStyle/>
        <a:p>
          <a:endParaRPr lang="en-US"/>
        </a:p>
      </dgm:t>
    </dgm:pt>
    <dgm:pt modelId="{EF634FB4-BE44-42D4-8DCF-0BF15803BCD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Features:</a:t>
          </a:r>
          <a:endParaRPr lang="en-US"/>
        </a:p>
      </dgm:t>
    </dgm:pt>
    <dgm:pt modelId="{F488ED29-8309-4B46-8A2B-A16094D5D799}" type="parTrans" cxnId="{CA23CF4F-C1AC-45E0-9A96-DCD65470B750}">
      <dgm:prSet/>
      <dgm:spPr/>
      <dgm:t>
        <a:bodyPr/>
        <a:lstStyle/>
        <a:p>
          <a:endParaRPr lang="en-US"/>
        </a:p>
      </dgm:t>
    </dgm:pt>
    <dgm:pt modelId="{15E3AF77-53FC-4F13-B130-9DCD6A3FCDA0}" type="sibTrans" cxnId="{CA23CF4F-C1AC-45E0-9A96-DCD65470B750}">
      <dgm:prSet/>
      <dgm:spPr/>
      <dgm:t>
        <a:bodyPr/>
        <a:lstStyle/>
        <a:p>
          <a:endParaRPr lang="en-US"/>
        </a:p>
      </dgm:t>
    </dgm:pt>
    <dgm:pt modelId="{E7FBF80E-4AFF-4915-A449-D071E03B8C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Pregnancies, glucose, blood pressure, BMI, age, etc.</a:t>
          </a:r>
          <a:endParaRPr lang="en-US" sz="1600" dirty="0"/>
        </a:p>
      </dgm:t>
    </dgm:pt>
    <dgm:pt modelId="{6E2ACE94-19C0-4D52-A75B-DCA811C4BBA0}" type="parTrans" cxnId="{2434B087-797E-40BC-8A1A-60862DAFCCCC}">
      <dgm:prSet/>
      <dgm:spPr/>
      <dgm:t>
        <a:bodyPr/>
        <a:lstStyle/>
        <a:p>
          <a:endParaRPr lang="en-US"/>
        </a:p>
      </dgm:t>
    </dgm:pt>
    <dgm:pt modelId="{58AA568D-B292-4CD2-8F2D-AC4A0D514C3F}" type="sibTrans" cxnId="{2434B087-797E-40BC-8A1A-60862DAFCCCC}">
      <dgm:prSet/>
      <dgm:spPr/>
      <dgm:t>
        <a:bodyPr/>
        <a:lstStyle/>
        <a:p>
          <a:endParaRPr lang="en-US"/>
        </a:p>
      </dgm:t>
    </dgm:pt>
    <dgm:pt modelId="{B93CF043-0C66-4258-B982-A927D631B14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Goal: Predict diabetes onset.</a:t>
          </a:r>
          <a:endParaRPr lang="en-US"/>
        </a:p>
      </dgm:t>
    </dgm:pt>
    <dgm:pt modelId="{F9561C51-BE89-412F-BB50-5E3081E371DD}" type="parTrans" cxnId="{1FE5B509-F29A-4121-A300-6E637CB7C7A5}">
      <dgm:prSet/>
      <dgm:spPr/>
      <dgm:t>
        <a:bodyPr/>
        <a:lstStyle/>
        <a:p>
          <a:endParaRPr lang="en-US"/>
        </a:p>
      </dgm:t>
    </dgm:pt>
    <dgm:pt modelId="{656FB5DD-5950-4804-957F-E24B69D0A1E6}" type="sibTrans" cxnId="{1FE5B509-F29A-4121-A300-6E637CB7C7A5}">
      <dgm:prSet/>
      <dgm:spPr/>
      <dgm:t>
        <a:bodyPr/>
        <a:lstStyle/>
        <a:p>
          <a:endParaRPr lang="en-US"/>
        </a:p>
      </dgm:t>
    </dgm:pt>
    <dgm:pt modelId="{F3CCB879-D1A2-4B39-BF9F-BB73D032617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PyCaret Workflow:</a:t>
          </a:r>
          <a:endParaRPr lang="en-US"/>
        </a:p>
      </dgm:t>
    </dgm:pt>
    <dgm:pt modelId="{EF3EB781-B2B0-4070-888D-2F156EB9598A}" type="parTrans" cxnId="{902AB392-0D91-4ACA-B550-E30DA0A5FF26}">
      <dgm:prSet/>
      <dgm:spPr/>
      <dgm:t>
        <a:bodyPr/>
        <a:lstStyle/>
        <a:p>
          <a:endParaRPr lang="en-US"/>
        </a:p>
      </dgm:t>
    </dgm:pt>
    <dgm:pt modelId="{7952F1C0-0170-44AD-BF34-6536B3A8FFF7}" type="sibTrans" cxnId="{902AB392-0D91-4ACA-B550-E30DA0A5FF26}">
      <dgm:prSet/>
      <dgm:spPr/>
      <dgm:t>
        <a:bodyPr/>
        <a:lstStyle/>
        <a:p>
          <a:endParaRPr lang="en-US"/>
        </a:p>
      </dgm:t>
    </dgm:pt>
    <dgm:pt modelId="{341D64BB-063C-4A00-933E-FCC51D98A0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i="1" dirty="0"/>
            <a:t>Import module and datasets</a:t>
          </a:r>
          <a:endParaRPr lang="en-US" sz="1200" dirty="0"/>
        </a:p>
      </dgm:t>
    </dgm:pt>
    <dgm:pt modelId="{B33E941A-F6D0-4C3D-B162-C7ED1C86CBBA}" type="parTrans" cxnId="{642D0B3F-7CBE-4B96-990F-FA46135B74B4}">
      <dgm:prSet/>
      <dgm:spPr/>
      <dgm:t>
        <a:bodyPr/>
        <a:lstStyle/>
        <a:p>
          <a:endParaRPr lang="en-US"/>
        </a:p>
      </dgm:t>
    </dgm:pt>
    <dgm:pt modelId="{5B829019-9AE5-4105-88EC-3762B27A2EE6}" type="sibTrans" cxnId="{642D0B3F-7CBE-4B96-990F-FA46135B74B4}">
      <dgm:prSet/>
      <dgm:spPr/>
      <dgm:t>
        <a:bodyPr/>
        <a:lstStyle/>
        <a:p>
          <a:endParaRPr lang="en-US"/>
        </a:p>
      </dgm:t>
    </dgm:pt>
    <dgm:pt modelId="{6299F944-7902-4775-8B5C-96768B63C93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i="1" dirty="0"/>
            <a:t>Setup environment</a:t>
          </a:r>
          <a:endParaRPr lang="en-US" sz="1200" dirty="0"/>
        </a:p>
      </dgm:t>
    </dgm:pt>
    <dgm:pt modelId="{64889A64-767C-4509-BE14-9C4A8334AD78}" type="parTrans" cxnId="{44F6E8DF-DFF7-476F-B1D0-2F3F6C4B053C}">
      <dgm:prSet/>
      <dgm:spPr/>
      <dgm:t>
        <a:bodyPr/>
        <a:lstStyle/>
        <a:p>
          <a:endParaRPr lang="en-US"/>
        </a:p>
      </dgm:t>
    </dgm:pt>
    <dgm:pt modelId="{C29B3835-5131-4F80-871D-A8DD6EF332A0}" type="sibTrans" cxnId="{44F6E8DF-DFF7-476F-B1D0-2F3F6C4B053C}">
      <dgm:prSet/>
      <dgm:spPr/>
      <dgm:t>
        <a:bodyPr/>
        <a:lstStyle/>
        <a:p>
          <a:endParaRPr lang="en-US"/>
        </a:p>
      </dgm:t>
    </dgm:pt>
    <dgm:pt modelId="{2656E930-533F-47DA-B6A0-C7184FA39F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i="1" dirty="0"/>
            <a:t>Train models using multiple algorithms with one line of code</a:t>
          </a:r>
          <a:endParaRPr lang="en-US" sz="1200" dirty="0"/>
        </a:p>
      </dgm:t>
    </dgm:pt>
    <dgm:pt modelId="{F4CD8708-9047-48AF-8AD0-E3D7F81648B6}" type="parTrans" cxnId="{114A32F2-9EAB-437B-BD7F-2C6127D4E617}">
      <dgm:prSet/>
      <dgm:spPr/>
      <dgm:t>
        <a:bodyPr/>
        <a:lstStyle/>
        <a:p>
          <a:endParaRPr lang="en-US"/>
        </a:p>
      </dgm:t>
    </dgm:pt>
    <dgm:pt modelId="{A0078971-E6BC-45B7-9B0E-31BA67C7905F}" type="sibTrans" cxnId="{114A32F2-9EAB-437B-BD7F-2C6127D4E617}">
      <dgm:prSet/>
      <dgm:spPr/>
      <dgm:t>
        <a:bodyPr/>
        <a:lstStyle/>
        <a:p>
          <a:endParaRPr lang="en-US"/>
        </a:p>
      </dgm:t>
    </dgm:pt>
    <dgm:pt modelId="{93AC999E-14CA-424C-AC78-8C80EA47838D}" type="pres">
      <dgm:prSet presAssocID="{FC2A4FF9-B7FF-4851-80DA-6FC299EA0C8F}" presName="root" presStyleCnt="0">
        <dgm:presLayoutVars>
          <dgm:dir/>
          <dgm:resizeHandles val="exact"/>
        </dgm:presLayoutVars>
      </dgm:prSet>
      <dgm:spPr/>
    </dgm:pt>
    <dgm:pt modelId="{2DAF7D0F-0132-416E-83AA-F4AFB0D464DB}" type="pres">
      <dgm:prSet presAssocID="{18D6FAB1-F9C5-4BDF-8871-FB3F59E76991}" presName="compNode" presStyleCnt="0"/>
      <dgm:spPr/>
    </dgm:pt>
    <dgm:pt modelId="{B447B2D2-90DA-42BD-9DE1-EBAFD6C93813}" type="pres">
      <dgm:prSet presAssocID="{18D6FAB1-F9C5-4BDF-8871-FB3F59E76991}" presName="bgRect" presStyleLbl="bgShp" presStyleIdx="0" presStyleCnt="4"/>
      <dgm:spPr/>
    </dgm:pt>
    <dgm:pt modelId="{C6442CD3-DF79-453D-BE99-A7EFB896B70A}" type="pres">
      <dgm:prSet presAssocID="{18D6FAB1-F9C5-4BDF-8871-FB3F59E7699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s"/>
        </a:ext>
      </dgm:extLst>
    </dgm:pt>
    <dgm:pt modelId="{BC46079A-ACB8-4E99-9D74-E1E454337ADF}" type="pres">
      <dgm:prSet presAssocID="{18D6FAB1-F9C5-4BDF-8871-FB3F59E76991}" presName="spaceRect" presStyleCnt="0"/>
      <dgm:spPr/>
    </dgm:pt>
    <dgm:pt modelId="{A58047EF-6E05-45AC-9FA7-FE6AB844C267}" type="pres">
      <dgm:prSet presAssocID="{18D6FAB1-F9C5-4BDF-8871-FB3F59E76991}" presName="parTx" presStyleLbl="revTx" presStyleIdx="0" presStyleCnt="6">
        <dgm:presLayoutVars>
          <dgm:chMax val="0"/>
          <dgm:chPref val="0"/>
        </dgm:presLayoutVars>
      </dgm:prSet>
      <dgm:spPr/>
    </dgm:pt>
    <dgm:pt modelId="{24CA7FF0-0E15-4548-9C64-E74DD0CDECF5}" type="pres">
      <dgm:prSet presAssocID="{E9816FC3-E61F-4ED7-99FA-5D41132AF994}" presName="sibTrans" presStyleCnt="0"/>
      <dgm:spPr/>
    </dgm:pt>
    <dgm:pt modelId="{93220148-9D8B-4124-929C-C351C5F1B716}" type="pres">
      <dgm:prSet presAssocID="{EF634FB4-BE44-42D4-8DCF-0BF15803BCD9}" presName="compNode" presStyleCnt="0"/>
      <dgm:spPr/>
    </dgm:pt>
    <dgm:pt modelId="{8A585FB4-4568-4214-860F-8D809DE4F944}" type="pres">
      <dgm:prSet presAssocID="{EF634FB4-BE44-42D4-8DCF-0BF15803BCD9}" presName="bgRect" presStyleLbl="bgShp" presStyleIdx="1" presStyleCnt="4"/>
      <dgm:spPr/>
    </dgm:pt>
    <dgm:pt modelId="{E03C68B6-3476-4E8F-93BD-F9EFF9046381}" type="pres">
      <dgm:prSet presAssocID="{EF634FB4-BE44-42D4-8DCF-0BF15803BCD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72B539FB-7CF1-4472-9EB3-D7DE5F870057}" type="pres">
      <dgm:prSet presAssocID="{EF634FB4-BE44-42D4-8DCF-0BF15803BCD9}" presName="spaceRect" presStyleCnt="0"/>
      <dgm:spPr/>
    </dgm:pt>
    <dgm:pt modelId="{C2A3F475-D22D-48A2-B6BE-F3A6DC964482}" type="pres">
      <dgm:prSet presAssocID="{EF634FB4-BE44-42D4-8DCF-0BF15803BCD9}" presName="parTx" presStyleLbl="revTx" presStyleIdx="1" presStyleCnt="6">
        <dgm:presLayoutVars>
          <dgm:chMax val="0"/>
          <dgm:chPref val="0"/>
        </dgm:presLayoutVars>
      </dgm:prSet>
      <dgm:spPr/>
    </dgm:pt>
    <dgm:pt modelId="{9B55E557-4DCA-4951-86C4-ECC5AA91FDD1}" type="pres">
      <dgm:prSet presAssocID="{EF634FB4-BE44-42D4-8DCF-0BF15803BCD9}" presName="desTx" presStyleLbl="revTx" presStyleIdx="2" presStyleCnt="6">
        <dgm:presLayoutVars/>
      </dgm:prSet>
      <dgm:spPr/>
    </dgm:pt>
    <dgm:pt modelId="{E511BC24-5DD5-4A14-924B-DF59694F964A}" type="pres">
      <dgm:prSet presAssocID="{15E3AF77-53FC-4F13-B130-9DCD6A3FCDA0}" presName="sibTrans" presStyleCnt="0"/>
      <dgm:spPr/>
    </dgm:pt>
    <dgm:pt modelId="{A454F55C-EEA8-48B8-AD1B-B88A0427B339}" type="pres">
      <dgm:prSet presAssocID="{B93CF043-0C66-4258-B982-A927D631B147}" presName="compNode" presStyleCnt="0"/>
      <dgm:spPr/>
    </dgm:pt>
    <dgm:pt modelId="{D1F87AA0-EB3F-433C-AB32-882D79BEFBCB}" type="pres">
      <dgm:prSet presAssocID="{B93CF043-0C66-4258-B982-A927D631B147}" presName="bgRect" presStyleLbl="bgShp" presStyleIdx="2" presStyleCnt="4"/>
      <dgm:spPr/>
    </dgm:pt>
    <dgm:pt modelId="{DA6AAD00-0889-44E9-8887-3CCB9F564C1B}" type="pres">
      <dgm:prSet presAssocID="{B93CF043-0C66-4258-B982-A927D631B1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edle"/>
        </a:ext>
      </dgm:extLst>
    </dgm:pt>
    <dgm:pt modelId="{40CA9A85-88C0-476E-9092-973FA8A79A5B}" type="pres">
      <dgm:prSet presAssocID="{B93CF043-0C66-4258-B982-A927D631B147}" presName="spaceRect" presStyleCnt="0"/>
      <dgm:spPr/>
    </dgm:pt>
    <dgm:pt modelId="{58043BDD-0A72-4511-BB7D-A53E6A07CD1A}" type="pres">
      <dgm:prSet presAssocID="{B93CF043-0C66-4258-B982-A927D631B147}" presName="parTx" presStyleLbl="revTx" presStyleIdx="3" presStyleCnt="6">
        <dgm:presLayoutVars>
          <dgm:chMax val="0"/>
          <dgm:chPref val="0"/>
        </dgm:presLayoutVars>
      </dgm:prSet>
      <dgm:spPr/>
    </dgm:pt>
    <dgm:pt modelId="{72F0BCE1-2547-4691-A85C-186104BD925A}" type="pres">
      <dgm:prSet presAssocID="{656FB5DD-5950-4804-957F-E24B69D0A1E6}" presName="sibTrans" presStyleCnt="0"/>
      <dgm:spPr/>
    </dgm:pt>
    <dgm:pt modelId="{8F474EB8-685C-4CD4-A0D5-E810C30E115C}" type="pres">
      <dgm:prSet presAssocID="{F3CCB879-D1A2-4B39-BF9F-BB73D0326179}" presName="compNode" presStyleCnt="0"/>
      <dgm:spPr/>
    </dgm:pt>
    <dgm:pt modelId="{AFC54789-4A89-4D50-90B4-4C536F008738}" type="pres">
      <dgm:prSet presAssocID="{F3CCB879-D1A2-4B39-BF9F-BB73D0326179}" presName="bgRect" presStyleLbl="bgShp" presStyleIdx="3" presStyleCnt="4"/>
      <dgm:spPr/>
    </dgm:pt>
    <dgm:pt modelId="{74A85488-635E-4035-8375-089025FACB8D}" type="pres">
      <dgm:prSet presAssocID="{F3CCB879-D1A2-4B39-BF9F-BB73D032617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7B948B-2A1F-4E27-A5F5-6B10F6D771E2}" type="pres">
      <dgm:prSet presAssocID="{F3CCB879-D1A2-4B39-BF9F-BB73D0326179}" presName="spaceRect" presStyleCnt="0"/>
      <dgm:spPr/>
    </dgm:pt>
    <dgm:pt modelId="{72554E46-5AE6-431D-ADC8-6111D2413BAC}" type="pres">
      <dgm:prSet presAssocID="{F3CCB879-D1A2-4B39-BF9F-BB73D0326179}" presName="parTx" presStyleLbl="revTx" presStyleIdx="4" presStyleCnt="6">
        <dgm:presLayoutVars>
          <dgm:chMax val="0"/>
          <dgm:chPref val="0"/>
        </dgm:presLayoutVars>
      </dgm:prSet>
      <dgm:spPr/>
    </dgm:pt>
    <dgm:pt modelId="{37ED748E-59A5-4C93-BDA5-D120E490A434}" type="pres">
      <dgm:prSet presAssocID="{F3CCB879-D1A2-4B39-BF9F-BB73D0326179}" presName="desTx" presStyleLbl="revTx" presStyleIdx="5" presStyleCnt="6">
        <dgm:presLayoutVars/>
      </dgm:prSet>
      <dgm:spPr/>
    </dgm:pt>
  </dgm:ptLst>
  <dgm:cxnLst>
    <dgm:cxn modelId="{ABAA7106-F355-5444-8C6B-AF09EBA6A703}" type="presOf" srcId="{EF634FB4-BE44-42D4-8DCF-0BF15803BCD9}" destId="{C2A3F475-D22D-48A2-B6BE-F3A6DC964482}" srcOrd="0" destOrd="0" presId="urn:microsoft.com/office/officeart/2018/2/layout/IconVerticalSolidList"/>
    <dgm:cxn modelId="{1FE5B509-F29A-4121-A300-6E637CB7C7A5}" srcId="{FC2A4FF9-B7FF-4851-80DA-6FC299EA0C8F}" destId="{B93CF043-0C66-4258-B982-A927D631B147}" srcOrd="2" destOrd="0" parTransId="{F9561C51-BE89-412F-BB50-5E3081E371DD}" sibTransId="{656FB5DD-5950-4804-957F-E24B69D0A1E6}"/>
    <dgm:cxn modelId="{4008510B-BCD0-F743-A5FC-3AAA0841AA6E}" type="presOf" srcId="{6299F944-7902-4775-8B5C-96768B63C932}" destId="{37ED748E-59A5-4C93-BDA5-D120E490A434}" srcOrd="0" destOrd="1" presId="urn:microsoft.com/office/officeart/2018/2/layout/IconVerticalSolidList"/>
    <dgm:cxn modelId="{A0FF6923-B5AF-403E-B9FA-71B16A88D0F0}" srcId="{FC2A4FF9-B7FF-4851-80DA-6FC299EA0C8F}" destId="{18D6FAB1-F9C5-4BDF-8871-FB3F59E76991}" srcOrd="0" destOrd="0" parTransId="{B5AEE5EC-8328-49AE-9B7C-CDDCD10DFC9D}" sibTransId="{E9816FC3-E61F-4ED7-99FA-5D41132AF994}"/>
    <dgm:cxn modelId="{A9731E2F-C3CA-B04D-BE30-00B71E02F32E}" type="presOf" srcId="{2656E930-533F-47DA-B6A0-C7184FA39FC9}" destId="{37ED748E-59A5-4C93-BDA5-D120E490A434}" srcOrd="0" destOrd="2" presId="urn:microsoft.com/office/officeart/2018/2/layout/IconVerticalSolidList"/>
    <dgm:cxn modelId="{C12C903A-4ACB-4248-8F2D-F23ABAB9FB2D}" type="presOf" srcId="{18D6FAB1-F9C5-4BDF-8871-FB3F59E76991}" destId="{A58047EF-6E05-45AC-9FA7-FE6AB844C267}" srcOrd="0" destOrd="0" presId="urn:microsoft.com/office/officeart/2018/2/layout/IconVerticalSolidList"/>
    <dgm:cxn modelId="{642D0B3F-7CBE-4B96-990F-FA46135B74B4}" srcId="{F3CCB879-D1A2-4B39-BF9F-BB73D0326179}" destId="{341D64BB-063C-4A00-933E-FCC51D98A064}" srcOrd="0" destOrd="0" parTransId="{B33E941A-F6D0-4C3D-B162-C7ED1C86CBBA}" sibTransId="{5B829019-9AE5-4105-88EC-3762B27A2EE6}"/>
    <dgm:cxn modelId="{CA23CF4F-C1AC-45E0-9A96-DCD65470B750}" srcId="{FC2A4FF9-B7FF-4851-80DA-6FC299EA0C8F}" destId="{EF634FB4-BE44-42D4-8DCF-0BF15803BCD9}" srcOrd="1" destOrd="0" parTransId="{F488ED29-8309-4B46-8A2B-A16094D5D799}" sibTransId="{15E3AF77-53FC-4F13-B130-9DCD6A3FCDA0}"/>
    <dgm:cxn modelId="{D2CAE465-89CB-F64B-8A29-2E469A2633FB}" type="presOf" srcId="{E7FBF80E-4AFF-4915-A449-D071E03B8C66}" destId="{9B55E557-4DCA-4951-86C4-ECC5AA91FDD1}" srcOrd="0" destOrd="0" presId="urn:microsoft.com/office/officeart/2018/2/layout/IconVerticalSolidList"/>
    <dgm:cxn modelId="{BF15F771-1E28-294A-90AB-0E256A770E6F}" type="presOf" srcId="{F3CCB879-D1A2-4B39-BF9F-BB73D0326179}" destId="{72554E46-5AE6-431D-ADC8-6111D2413BAC}" srcOrd="0" destOrd="0" presId="urn:microsoft.com/office/officeart/2018/2/layout/IconVerticalSolidList"/>
    <dgm:cxn modelId="{2434B087-797E-40BC-8A1A-60862DAFCCCC}" srcId="{EF634FB4-BE44-42D4-8DCF-0BF15803BCD9}" destId="{E7FBF80E-4AFF-4915-A449-D071E03B8C66}" srcOrd="0" destOrd="0" parTransId="{6E2ACE94-19C0-4D52-A75B-DCA811C4BBA0}" sibTransId="{58AA568D-B292-4CD2-8F2D-AC4A0D514C3F}"/>
    <dgm:cxn modelId="{902AB392-0D91-4ACA-B550-E30DA0A5FF26}" srcId="{FC2A4FF9-B7FF-4851-80DA-6FC299EA0C8F}" destId="{F3CCB879-D1A2-4B39-BF9F-BB73D0326179}" srcOrd="3" destOrd="0" parTransId="{EF3EB781-B2B0-4070-888D-2F156EB9598A}" sibTransId="{7952F1C0-0170-44AD-BF34-6536B3A8FFF7}"/>
    <dgm:cxn modelId="{4919549A-23F8-D24C-87BB-49E0106EA8B6}" type="presOf" srcId="{B93CF043-0C66-4258-B982-A927D631B147}" destId="{58043BDD-0A72-4511-BB7D-A53E6A07CD1A}" srcOrd="0" destOrd="0" presId="urn:microsoft.com/office/officeart/2018/2/layout/IconVerticalSolidList"/>
    <dgm:cxn modelId="{7CC3F1A3-E394-9F4C-83EC-B2CA01788853}" type="presOf" srcId="{341D64BB-063C-4A00-933E-FCC51D98A064}" destId="{37ED748E-59A5-4C93-BDA5-D120E490A434}" srcOrd="0" destOrd="0" presId="urn:microsoft.com/office/officeart/2018/2/layout/IconVerticalSolidList"/>
    <dgm:cxn modelId="{F29A4AB1-7AB4-1F4F-A389-5CBD1EBAEE30}" type="presOf" srcId="{FC2A4FF9-B7FF-4851-80DA-6FC299EA0C8F}" destId="{93AC999E-14CA-424C-AC78-8C80EA47838D}" srcOrd="0" destOrd="0" presId="urn:microsoft.com/office/officeart/2018/2/layout/IconVerticalSolidList"/>
    <dgm:cxn modelId="{44F6E8DF-DFF7-476F-B1D0-2F3F6C4B053C}" srcId="{F3CCB879-D1A2-4B39-BF9F-BB73D0326179}" destId="{6299F944-7902-4775-8B5C-96768B63C932}" srcOrd="1" destOrd="0" parTransId="{64889A64-767C-4509-BE14-9C4A8334AD78}" sibTransId="{C29B3835-5131-4F80-871D-A8DD6EF332A0}"/>
    <dgm:cxn modelId="{114A32F2-9EAB-437B-BD7F-2C6127D4E617}" srcId="{F3CCB879-D1A2-4B39-BF9F-BB73D0326179}" destId="{2656E930-533F-47DA-B6A0-C7184FA39FC9}" srcOrd="2" destOrd="0" parTransId="{F4CD8708-9047-48AF-8AD0-E3D7F81648B6}" sibTransId="{A0078971-E6BC-45B7-9B0E-31BA67C7905F}"/>
    <dgm:cxn modelId="{E146588C-4DC8-4240-B975-BFFE54395797}" type="presParOf" srcId="{93AC999E-14CA-424C-AC78-8C80EA47838D}" destId="{2DAF7D0F-0132-416E-83AA-F4AFB0D464DB}" srcOrd="0" destOrd="0" presId="urn:microsoft.com/office/officeart/2018/2/layout/IconVerticalSolidList"/>
    <dgm:cxn modelId="{DACF4677-88A7-B049-BA6E-87EFC8478349}" type="presParOf" srcId="{2DAF7D0F-0132-416E-83AA-F4AFB0D464DB}" destId="{B447B2D2-90DA-42BD-9DE1-EBAFD6C93813}" srcOrd="0" destOrd="0" presId="urn:microsoft.com/office/officeart/2018/2/layout/IconVerticalSolidList"/>
    <dgm:cxn modelId="{8D55C04C-5E54-F746-BF47-B2FC9620FED3}" type="presParOf" srcId="{2DAF7D0F-0132-416E-83AA-F4AFB0D464DB}" destId="{C6442CD3-DF79-453D-BE99-A7EFB896B70A}" srcOrd="1" destOrd="0" presId="urn:microsoft.com/office/officeart/2018/2/layout/IconVerticalSolidList"/>
    <dgm:cxn modelId="{0C08A362-700E-5043-998B-84877DE65E33}" type="presParOf" srcId="{2DAF7D0F-0132-416E-83AA-F4AFB0D464DB}" destId="{BC46079A-ACB8-4E99-9D74-E1E454337ADF}" srcOrd="2" destOrd="0" presId="urn:microsoft.com/office/officeart/2018/2/layout/IconVerticalSolidList"/>
    <dgm:cxn modelId="{7A364BA2-DFDC-5A47-B107-A14F28C68279}" type="presParOf" srcId="{2DAF7D0F-0132-416E-83AA-F4AFB0D464DB}" destId="{A58047EF-6E05-45AC-9FA7-FE6AB844C267}" srcOrd="3" destOrd="0" presId="urn:microsoft.com/office/officeart/2018/2/layout/IconVerticalSolidList"/>
    <dgm:cxn modelId="{71C0A6DB-7D99-D145-9B92-1F610083EFC2}" type="presParOf" srcId="{93AC999E-14CA-424C-AC78-8C80EA47838D}" destId="{24CA7FF0-0E15-4548-9C64-E74DD0CDECF5}" srcOrd="1" destOrd="0" presId="urn:microsoft.com/office/officeart/2018/2/layout/IconVerticalSolidList"/>
    <dgm:cxn modelId="{E3C6B9E7-54B0-8741-9827-712AF742B37C}" type="presParOf" srcId="{93AC999E-14CA-424C-AC78-8C80EA47838D}" destId="{93220148-9D8B-4124-929C-C351C5F1B716}" srcOrd="2" destOrd="0" presId="urn:microsoft.com/office/officeart/2018/2/layout/IconVerticalSolidList"/>
    <dgm:cxn modelId="{25CE8EA1-D68A-4341-BD16-AA417EFD5352}" type="presParOf" srcId="{93220148-9D8B-4124-929C-C351C5F1B716}" destId="{8A585FB4-4568-4214-860F-8D809DE4F944}" srcOrd="0" destOrd="0" presId="urn:microsoft.com/office/officeart/2018/2/layout/IconVerticalSolidList"/>
    <dgm:cxn modelId="{7C1117C5-D828-8E45-B059-0147D577A6E5}" type="presParOf" srcId="{93220148-9D8B-4124-929C-C351C5F1B716}" destId="{E03C68B6-3476-4E8F-93BD-F9EFF9046381}" srcOrd="1" destOrd="0" presId="urn:microsoft.com/office/officeart/2018/2/layout/IconVerticalSolidList"/>
    <dgm:cxn modelId="{BC4974F3-6E28-B94F-B7CE-318E4FE83254}" type="presParOf" srcId="{93220148-9D8B-4124-929C-C351C5F1B716}" destId="{72B539FB-7CF1-4472-9EB3-D7DE5F870057}" srcOrd="2" destOrd="0" presId="urn:microsoft.com/office/officeart/2018/2/layout/IconVerticalSolidList"/>
    <dgm:cxn modelId="{419DE1A6-6A1C-814B-B78F-750003AE1D96}" type="presParOf" srcId="{93220148-9D8B-4124-929C-C351C5F1B716}" destId="{C2A3F475-D22D-48A2-B6BE-F3A6DC964482}" srcOrd="3" destOrd="0" presId="urn:microsoft.com/office/officeart/2018/2/layout/IconVerticalSolidList"/>
    <dgm:cxn modelId="{CA08E9B0-D770-444F-9EB5-D652EDCE4E98}" type="presParOf" srcId="{93220148-9D8B-4124-929C-C351C5F1B716}" destId="{9B55E557-4DCA-4951-86C4-ECC5AA91FDD1}" srcOrd="4" destOrd="0" presId="urn:microsoft.com/office/officeart/2018/2/layout/IconVerticalSolidList"/>
    <dgm:cxn modelId="{1B1ED9A8-D4E6-0145-8585-16E78DC138CD}" type="presParOf" srcId="{93AC999E-14CA-424C-AC78-8C80EA47838D}" destId="{E511BC24-5DD5-4A14-924B-DF59694F964A}" srcOrd="3" destOrd="0" presId="urn:microsoft.com/office/officeart/2018/2/layout/IconVerticalSolidList"/>
    <dgm:cxn modelId="{B9902120-03F2-874A-B317-869F29DDC53B}" type="presParOf" srcId="{93AC999E-14CA-424C-AC78-8C80EA47838D}" destId="{A454F55C-EEA8-48B8-AD1B-B88A0427B339}" srcOrd="4" destOrd="0" presId="urn:microsoft.com/office/officeart/2018/2/layout/IconVerticalSolidList"/>
    <dgm:cxn modelId="{1169DC1D-26E3-C841-A9AF-F4ACCD2F8841}" type="presParOf" srcId="{A454F55C-EEA8-48B8-AD1B-B88A0427B339}" destId="{D1F87AA0-EB3F-433C-AB32-882D79BEFBCB}" srcOrd="0" destOrd="0" presId="urn:microsoft.com/office/officeart/2018/2/layout/IconVerticalSolidList"/>
    <dgm:cxn modelId="{FBD9281C-8FA0-F743-A2CB-B9F8D62EC6C8}" type="presParOf" srcId="{A454F55C-EEA8-48B8-AD1B-B88A0427B339}" destId="{DA6AAD00-0889-44E9-8887-3CCB9F564C1B}" srcOrd="1" destOrd="0" presId="urn:microsoft.com/office/officeart/2018/2/layout/IconVerticalSolidList"/>
    <dgm:cxn modelId="{62111901-366F-8141-90EC-0CA3738CBCA1}" type="presParOf" srcId="{A454F55C-EEA8-48B8-AD1B-B88A0427B339}" destId="{40CA9A85-88C0-476E-9092-973FA8A79A5B}" srcOrd="2" destOrd="0" presId="urn:microsoft.com/office/officeart/2018/2/layout/IconVerticalSolidList"/>
    <dgm:cxn modelId="{83A7FA67-84FF-714E-B912-CDF942E07119}" type="presParOf" srcId="{A454F55C-EEA8-48B8-AD1B-B88A0427B339}" destId="{58043BDD-0A72-4511-BB7D-A53E6A07CD1A}" srcOrd="3" destOrd="0" presId="urn:microsoft.com/office/officeart/2018/2/layout/IconVerticalSolidList"/>
    <dgm:cxn modelId="{51E04D8F-7EAE-6244-B62A-2848C9515CE8}" type="presParOf" srcId="{93AC999E-14CA-424C-AC78-8C80EA47838D}" destId="{72F0BCE1-2547-4691-A85C-186104BD925A}" srcOrd="5" destOrd="0" presId="urn:microsoft.com/office/officeart/2018/2/layout/IconVerticalSolidList"/>
    <dgm:cxn modelId="{38848F2A-41C9-2F47-BE51-C0BCCD8BD568}" type="presParOf" srcId="{93AC999E-14CA-424C-AC78-8C80EA47838D}" destId="{8F474EB8-685C-4CD4-A0D5-E810C30E115C}" srcOrd="6" destOrd="0" presId="urn:microsoft.com/office/officeart/2018/2/layout/IconVerticalSolidList"/>
    <dgm:cxn modelId="{58B301E0-1A31-A54B-ABB9-7A4DF9FEFDD5}" type="presParOf" srcId="{8F474EB8-685C-4CD4-A0D5-E810C30E115C}" destId="{AFC54789-4A89-4D50-90B4-4C536F008738}" srcOrd="0" destOrd="0" presId="urn:microsoft.com/office/officeart/2018/2/layout/IconVerticalSolidList"/>
    <dgm:cxn modelId="{C7E25756-EE61-F241-BF04-6367B0ADEADA}" type="presParOf" srcId="{8F474EB8-685C-4CD4-A0D5-E810C30E115C}" destId="{74A85488-635E-4035-8375-089025FACB8D}" srcOrd="1" destOrd="0" presId="urn:microsoft.com/office/officeart/2018/2/layout/IconVerticalSolidList"/>
    <dgm:cxn modelId="{14DE7D40-C5AC-2345-B2CC-384EF5431ECC}" type="presParOf" srcId="{8F474EB8-685C-4CD4-A0D5-E810C30E115C}" destId="{B17B948B-2A1F-4E27-A5F5-6B10F6D771E2}" srcOrd="2" destOrd="0" presId="urn:microsoft.com/office/officeart/2018/2/layout/IconVerticalSolidList"/>
    <dgm:cxn modelId="{818614AA-0629-5645-96CA-FDF9349F56B8}" type="presParOf" srcId="{8F474EB8-685C-4CD4-A0D5-E810C30E115C}" destId="{72554E46-5AE6-431D-ADC8-6111D2413BAC}" srcOrd="3" destOrd="0" presId="urn:microsoft.com/office/officeart/2018/2/layout/IconVerticalSolidList"/>
    <dgm:cxn modelId="{4D73CE07-D6E5-3341-8EBB-79F358B62B43}" type="presParOf" srcId="{8F474EB8-685C-4CD4-A0D5-E810C30E115C}" destId="{37ED748E-59A5-4C93-BDA5-D120E490A434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B49287-D226-43CD-8C01-77E826929B7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ACEE11-62D3-445F-A15B-DBC4AED377E0}">
      <dgm:prSet/>
      <dgm:spPr/>
      <dgm:t>
        <a:bodyPr/>
        <a:lstStyle/>
        <a:p>
          <a:r>
            <a:rPr lang="en-IN"/>
            <a:t>PyCaret streamlines the entire ML workflow</a:t>
          </a:r>
          <a:endParaRPr lang="en-US"/>
        </a:p>
      </dgm:t>
    </dgm:pt>
    <dgm:pt modelId="{4D53DCBC-89BC-48E5-A792-83E90077F420}" type="parTrans" cxnId="{512B8BCF-9654-4592-A7F9-F562A0ECB98C}">
      <dgm:prSet/>
      <dgm:spPr/>
      <dgm:t>
        <a:bodyPr/>
        <a:lstStyle/>
        <a:p>
          <a:endParaRPr lang="en-US"/>
        </a:p>
      </dgm:t>
    </dgm:pt>
    <dgm:pt modelId="{50FF4495-1847-4B7F-BE58-1310A859D5A9}" type="sibTrans" cxnId="{512B8BCF-9654-4592-A7F9-F562A0ECB98C}">
      <dgm:prSet/>
      <dgm:spPr/>
      <dgm:t>
        <a:bodyPr/>
        <a:lstStyle/>
        <a:p>
          <a:endParaRPr lang="en-US"/>
        </a:p>
      </dgm:t>
    </dgm:pt>
    <dgm:pt modelId="{A8818F14-03A2-4F35-8A70-C6A2BCA4A795}">
      <dgm:prSet/>
      <dgm:spPr/>
      <dgm:t>
        <a:bodyPr/>
        <a:lstStyle/>
        <a:p>
          <a:r>
            <a:rPr lang="en-IN"/>
            <a:t>Enables efficient model development and testing</a:t>
          </a:r>
          <a:endParaRPr lang="en-US"/>
        </a:p>
      </dgm:t>
    </dgm:pt>
    <dgm:pt modelId="{AAF506FE-2300-40C5-994C-A209FCB8F5B5}" type="parTrans" cxnId="{7A097582-B486-4573-B9A5-198BD6E11A10}">
      <dgm:prSet/>
      <dgm:spPr/>
      <dgm:t>
        <a:bodyPr/>
        <a:lstStyle/>
        <a:p>
          <a:endParaRPr lang="en-US"/>
        </a:p>
      </dgm:t>
    </dgm:pt>
    <dgm:pt modelId="{2580A623-655A-4674-B072-0DE1BC02B4EC}" type="sibTrans" cxnId="{7A097582-B486-4573-B9A5-198BD6E11A10}">
      <dgm:prSet/>
      <dgm:spPr/>
      <dgm:t>
        <a:bodyPr/>
        <a:lstStyle/>
        <a:p>
          <a:endParaRPr lang="en-US"/>
        </a:p>
      </dgm:t>
    </dgm:pt>
    <dgm:pt modelId="{D0095CBA-5985-4845-96C7-CC1C1183BDB7}">
      <dgm:prSet/>
      <dgm:spPr/>
      <dgm:t>
        <a:bodyPr/>
        <a:lstStyle/>
        <a:p>
          <a:r>
            <a:rPr lang="en-IN"/>
            <a:t>Supports easy model comparison, persistence, and deployment</a:t>
          </a:r>
          <a:endParaRPr lang="en-US"/>
        </a:p>
      </dgm:t>
    </dgm:pt>
    <dgm:pt modelId="{F125C6A9-8C19-4CCF-B000-1C66ABC5BD05}" type="parTrans" cxnId="{42B3B51D-A8E0-4FB3-BEBC-1CC7F67586A3}">
      <dgm:prSet/>
      <dgm:spPr/>
      <dgm:t>
        <a:bodyPr/>
        <a:lstStyle/>
        <a:p>
          <a:endParaRPr lang="en-US"/>
        </a:p>
      </dgm:t>
    </dgm:pt>
    <dgm:pt modelId="{43635ECA-BF5E-49E5-B696-125A27073BC2}" type="sibTrans" cxnId="{42B3B51D-A8E0-4FB3-BEBC-1CC7F67586A3}">
      <dgm:prSet/>
      <dgm:spPr/>
      <dgm:t>
        <a:bodyPr/>
        <a:lstStyle/>
        <a:p>
          <a:endParaRPr lang="en-US"/>
        </a:p>
      </dgm:t>
    </dgm:pt>
    <dgm:pt modelId="{943DF8BD-3F6F-4859-9B49-A191E83F31A0}">
      <dgm:prSet/>
      <dgm:spPr/>
      <dgm:t>
        <a:bodyPr/>
        <a:lstStyle/>
        <a:p>
          <a:r>
            <a:rPr lang="en-IN" i="1"/>
            <a:t>Great for rapid prototyping and education!</a:t>
          </a:r>
          <a:endParaRPr lang="en-US"/>
        </a:p>
      </dgm:t>
    </dgm:pt>
    <dgm:pt modelId="{AB4E8363-D93B-4B9F-8637-151346D34C19}" type="parTrans" cxnId="{2BDD54D1-4428-4604-B382-37894378E110}">
      <dgm:prSet/>
      <dgm:spPr/>
      <dgm:t>
        <a:bodyPr/>
        <a:lstStyle/>
        <a:p>
          <a:endParaRPr lang="en-US"/>
        </a:p>
      </dgm:t>
    </dgm:pt>
    <dgm:pt modelId="{B98A8461-A3FE-444C-B63C-5A7EDFBB34DD}" type="sibTrans" cxnId="{2BDD54D1-4428-4604-B382-37894378E110}">
      <dgm:prSet/>
      <dgm:spPr/>
      <dgm:t>
        <a:bodyPr/>
        <a:lstStyle/>
        <a:p>
          <a:endParaRPr lang="en-US"/>
        </a:p>
      </dgm:t>
    </dgm:pt>
    <dgm:pt modelId="{25A58D1E-C130-4C6F-8A58-4172979D5087}" type="pres">
      <dgm:prSet presAssocID="{41B49287-D226-43CD-8C01-77E826929B7E}" presName="root" presStyleCnt="0">
        <dgm:presLayoutVars>
          <dgm:dir/>
          <dgm:resizeHandles val="exact"/>
        </dgm:presLayoutVars>
      </dgm:prSet>
      <dgm:spPr/>
    </dgm:pt>
    <dgm:pt modelId="{19D10097-A767-40B2-8D60-E48A1CEABCFE}" type="pres">
      <dgm:prSet presAssocID="{89ACEE11-62D3-445F-A15B-DBC4AED377E0}" presName="compNode" presStyleCnt="0"/>
      <dgm:spPr/>
    </dgm:pt>
    <dgm:pt modelId="{F7B0ABA5-8106-426F-8457-7BC43C8F9199}" type="pres">
      <dgm:prSet presAssocID="{89ACEE11-62D3-445F-A15B-DBC4AED377E0}" presName="bgRect" presStyleLbl="bgShp" presStyleIdx="0" presStyleCnt="4"/>
      <dgm:spPr/>
    </dgm:pt>
    <dgm:pt modelId="{34515A0E-92B9-4942-B749-AAD08B881F7E}" type="pres">
      <dgm:prSet presAssocID="{89ACEE11-62D3-445F-A15B-DBC4AED377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355E8A3-AFC5-4004-B608-83B474CC0ABA}" type="pres">
      <dgm:prSet presAssocID="{89ACEE11-62D3-445F-A15B-DBC4AED377E0}" presName="spaceRect" presStyleCnt="0"/>
      <dgm:spPr/>
    </dgm:pt>
    <dgm:pt modelId="{3FD2A5BE-B6AE-4B86-B696-F35779D08657}" type="pres">
      <dgm:prSet presAssocID="{89ACEE11-62D3-445F-A15B-DBC4AED377E0}" presName="parTx" presStyleLbl="revTx" presStyleIdx="0" presStyleCnt="4">
        <dgm:presLayoutVars>
          <dgm:chMax val="0"/>
          <dgm:chPref val="0"/>
        </dgm:presLayoutVars>
      </dgm:prSet>
      <dgm:spPr/>
    </dgm:pt>
    <dgm:pt modelId="{584FCC68-99D0-4E85-A606-6EC735DFADAB}" type="pres">
      <dgm:prSet presAssocID="{50FF4495-1847-4B7F-BE58-1310A859D5A9}" presName="sibTrans" presStyleCnt="0"/>
      <dgm:spPr/>
    </dgm:pt>
    <dgm:pt modelId="{21F2B4B0-9316-4C9B-BF75-8F4A7D11AE71}" type="pres">
      <dgm:prSet presAssocID="{A8818F14-03A2-4F35-8A70-C6A2BCA4A795}" presName="compNode" presStyleCnt="0"/>
      <dgm:spPr/>
    </dgm:pt>
    <dgm:pt modelId="{FB1CCB4D-1B92-4162-A664-081C43B78471}" type="pres">
      <dgm:prSet presAssocID="{A8818F14-03A2-4F35-8A70-C6A2BCA4A795}" presName="bgRect" presStyleLbl="bgShp" presStyleIdx="1" presStyleCnt="4"/>
      <dgm:spPr/>
    </dgm:pt>
    <dgm:pt modelId="{34A5A32D-BBDC-48BA-A6BD-00D0066461EF}" type="pres">
      <dgm:prSet presAssocID="{A8818F14-03A2-4F35-8A70-C6A2BCA4A7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5B0410-7D57-4859-B88C-8256C891DCEE}" type="pres">
      <dgm:prSet presAssocID="{A8818F14-03A2-4F35-8A70-C6A2BCA4A795}" presName="spaceRect" presStyleCnt="0"/>
      <dgm:spPr/>
    </dgm:pt>
    <dgm:pt modelId="{9F8D59EE-E184-4F64-AE0C-6340CA897CE0}" type="pres">
      <dgm:prSet presAssocID="{A8818F14-03A2-4F35-8A70-C6A2BCA4A795}" presName="parTx" presStyleLbl="revTx" presStyleIdx="1" presStyleCnt="4">
        <dgm:presLayoutVars>
          <dgm:chMax val="0"/>
          <dgm:chPref val="0"/>
        </dgm:presLayoutVars>
      </dgm:prSet>
      <dgm:spPr/>
    </dgm:pt>
    <dgm:pt modelId="{FFF63904-9EE7-4583-B0A3-25DDD7162894}" type="pres">
      <dgm:prSet presAssocID="{2580A623-655A-4674-B072-0DE1BC02B4EC}" presName="sibTrans" presStyleCnt="0"/>
      <dgm:spPr/>
    </dgm:pt>
    <dgm:pt modelId="{33BF6122-A135-40F9-A5EB-66C33DDA9752}" type="pres">
      <dgm:prSet presAssocID="{D0095CBA-5985-4845-96C7-CC1C1183BDB7}" presName="compNode" presStyleCnt="0"/>
      <dgm:spPr/>
    </dgm:pt>
    <dgm:pt modelId="{455A94C7-24DB-43C5-84B6-58E1A32C2192}" type="pres">
      <dgm:prSet presAssocID="{D0095CBA-5985-4845-96C7-CC1C1183BDB7}" presName="bgRect" presStyleLbl="bgShp" presStyleIdx="2" presStyleCnt="4"/>
      <dgm:spPr/>
    </dgm:pt>
    <dgm:pt modelId="{10365842-C600-4558-8112-E24CF953D752}" type="pres">
      <dgm:prSet presAssocID="{D0095CBA-5985-4845-96C7-CC1C1183BD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8B8E8F8C-6BE2-4CD1-97C1-2E2DD2516547}" type="pres">
      <dgm:prSet presAssocID="{D0095CBA-5985-4845-96C7-CC1C1183BDB7}" presName="spaceRect" presStyleCnt="0"/>
      <dgm:spPr/>
    </dgm:pt>
    <dgm:pt modelId="{7D013954-FC63-47CD-84F4-E0429382131B}" type="pres">
      <dgm:prSet presAssocID="{D0095CBA-5985-4845-96C7-CC1C1183BDB7}" presName="parTx" presStyleLbl="revTx" presStyleIdx="2" presStyleCnt="4">
        <dgm:presLayoutVars>
          <dgm:chMax val="0"/>
          <dgm:chPref val="0"/>
        </dgm:presLayoutVars>
      </dgm:prSet>
      <dgm:spPr/>
    </dgm:pt>
    <dgm:pt modelId="{ED370147-5D71-4400-88E7-C85232D46779}" type="pres">
      <dgm:prSet presAssocID="{43635ECA-BF5E-49E5-B696-125A27073BC2}" presName="sibTrans" presStyleCnt="0"/>
      <dgm:spPr/>
    </dgm:pt>
    <dgm:pt modelId="{02D14013-596E-4DA9-847B-3521E64ADE98}" type="pres">
      <dgm:prSet presAssocID="{943DF8BD-3F6F-4859-9B49-A191E83F31A0}" presName="compNode" presStyleCnt="0"/>
      <dgm:spPr/>
    </dgm:pt>
    <dgm:pt modelId="{A3130B92-DBB7-4D68-8CEF-1BB4AF088341}" type="pres">
      <dgm:prSet presAssocID="{943DF8BD-3F6F-4859-9B49-A191E83F31A0}" presName="bgRect" presStyleLbl="bgShp" presStyleIdx="3" presStyleCnt="4"/>
      <dgm:spPr/>
    </dgm:pt>
    <dgm:pt modelId="{BB2A0D0B-EDCA-4A37-B5A6-BDBA025106DD}" type="pres">
      <dgm:prSet presAssocID="{943DF8BD-3F6F-4859-9B49-A191E83F31A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56A9FD4-AABD-41D4-BF52-E5F717658D7B}" type="pres">
      <dgm:prSet presAssocID="{943DF8BD-3F6F-4859-9B49-A191E83F31A0}" presName="spaceRect" presStyleCnt="0"/>
      <dgm:spPr/>
    </dgm:pt>
    <dgm:pt modelId="{FB9D65E2-D45B-4850-A1F3-83FA66E96F43}" type="pres">
      <dgm:prSet presAssocID="{943DF8BD-3F6F-4859-9B49-A191E83F31A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640C02-4CF8-408E-BF74-C749BF9CF6FB}" type="presOf" srcId="{89ACEE11-62D3-445F-A15B-DBC4AED377E0}" destId="{3FD2A5BE-B6AE-4B86-B696-F35779D08657}" srcOrd="0" destOrd="0" presId="urn:microsoft.com/office/officeart/2018/2/layout/IconVerticalSolidList"/>
    <dgm:cxn modelId="{42B3B51D-A8E0-4FB3-BEBC-1CC7F67586A3}" srcId="{41B49287-D226-43CD-8C01-77E826929B7E}" destId="{D0095CBA-5985-4845-96C7-CC1C1183BDB7}" srcOrd="2" destOrd="0" parTransId="{F125C6A9-8C19-4CCF-B000-1C66ABC5BD05}" sibTransId="{43635ECA-BF5E-49E5-B696-125A27073BC2}"/>
    <dgm:cxn modelId="{C8142B6B-88F6-44E7-AF35-7D37D59C5EB3}" type="presOf" srcId="{41B49287-D226-43CD-8C01-77E826929B7E}" destId="{25A58D1E-C130-4C6F-8A58-4172979D5087}" srcOrd="0" destOrd="0" presId="urn:microsoft.com/office/officeart/2018/2/layout/IconVerticalSolidList"/>
    <dgm:cxn modelId="{BD1D667F-2F16-44F0-A774-32DAD288B724}" type="presOf" srcId="{A8818F14-03A2-4F35-8A70-C6A2BCA4A795}" destId="{9F8D59EE-E184-4F64-AE0C-6340CA897CE0}" srcOrd="0" destOrd="0" presId="urn:microsoft.com/office/officeart/2018/2/layout/IconVerticalSolidList"/>
    <dgm:cxn modelId="{7A097582-B486-4573-B9A5-198BD6E11A10}" srcId="{41B49287-D226-43CD-8C01-77E826929B7E}" destId="{A8818F14-03A2-4F35-8A70-C6A2BCA4A795}" srcOrd="1" destOrd="0" parTransId="{AAF506FE-2300-40C5-994C-A209FCB8F5B5}" sibTransId="{2580A623-655A-4674-B072-0DE1BC02B4EC}"/>
    <dgm:cxn modelId="{56F3BBBA-EC97-4FBB-8216-B703312D94B8}" type="presOf" srcId="{943DF8BD-3F6F-4859-9B49-A191E83F31A0}" destId="{FB9D65E2-D45B-4850-A1F3-83FA66E96F43}" srcOrd="0" destOrd="0" presId="urn:microsoft.com/office/officeart/2018/2/layout/IconVerticalSolidList"/>
    <dgm:cxn modelId="{512B8BCF-9654-4592-A7F9-F562A0ECB98C}" srcId="{41B49287-D226-43CD-8C01-77E826929B7E}" destId="{89ACEE11-62D3-445F-A15B-DBC4AED377E0}" srcOrd="0" destOrd="0" parTransId="{4D53DCBC-89BC-48E5-A792-83E90077F420}" sibTransId="{50FF4495-1847-4B7F-BE58-1310A859D5A9}"/>
    <dgm:cxn modelId="{2BDD54D1-4428-4604-B382-37894378E110}" srcId="{41B49287-D226-43CD-8C01-77E826929B7E}" destId="{943DF8BD-3F6F-4859-9B49-A191E83F31A0}" srcOrd="3" destOrd="0" parTransId="{AB4E8363-D93B-4B9F-8637-151346D34C19}" sibTransId="{B98A8461-A3FE-444C-B63C-5A7EDFBB34DD}"/>
    <dgm:cxn modelId="{3D5B5AFA-824A-4F6C-A1E2-CF7ADEC37B15}" type="presOf" srcId="{D0095CBA-5985-4845-96C7-CC1C1183BDB7}" destId="{7D013954-FC63-47CD-84F4-E0429382131B}" srcOrd="0" destOrd="0" presId="urn:microsoft.com/office/officeart/2018/2/layout/IconVerticalSolidList"/>
    <dgm:cxn modelId="{49F39C76-D6BD-49D1-828A-68CD2ADBA665}" type="presParOf" srcId="{25A58D1E-C130-4C6F-8A58-4172979D5087}" destId="{19D10097-A767-40B2-8D60-E48A1CEABCFE}" srcOrd="0" destOrd="0" presId="urn:microsoft.com/office/officeart/2018/2/layout/IconVerticalSolidList"/>
    <dgm:cxn modelId="{6A9343A2-DC33-4FC6-AF70-C58A937BFA60}" type="presParOf" srcId="{19D10097-A767-40B2-8D60-E48A1CEABCFE}" destId="{F7B0ABA5-8106-426F-8457-7BC43C8F9199}" srcOrd="0" destOrd="0" presId="urn:microsoft.com/office/officeart/2018/2/layout/IconVerticalSolidList"/>
    <dgm:cxn modelId="{36281A16-5B9C-4E2C-9273-1D77DB28B36B}" type="presParOf" srcId="{19D10097-A767-40B2-8D60-E48A1CEABCFE}" destId="{34515A0E-92B9-4942-B749-AAD08B881F7E}" srcOrd="1" destOrd="0" presId="urn:microsoft.com/office/officeart/2018/2/layout/IconVerticalSolidList"/>
    <dgm:cxn modelId="{10103897-4103-42D2-ADDD-93A31E30796C}" type="presParOf" srcId="{19D10097-A767-40B2-8D60-E48A1CEABCFE}" destId="{C355E8A3-AFC5-4004-B608-83B474CC0ABA}" srcOrd="2" destOrd="0" presId="urn:microsoft.com/office/officeart/2018/2/layout/IconVerticalSolidList"/>
    <dgm:cxn modelId="{75FA3739-FC21-4D23-9873-32BF26DE3CA3}" type="presParOf" srcId="{19D10097-A767-40B2-8D60-E48A1CEABCFE}" destId="{3FD2A5BE-B6AE-4B86-B696-F35779D08657}" srcOrd="3" destOrd="0" presId="urn:microsoft.com/office/officeart/2018/2/layout/IconVerticalSolidList"/>
    <dgm:cxn modelId="{B83BD61F-69C0-4FA1-9CC3-A35E4DA68864}" type="presParOf" srcId="{25A58D1E-C130-4C6F-8A58-4172979D5087}" destId="{584FCC68-99D0-4E85-A606-6EC735DFADAB}" srcOrd="1" destOrd="0" presId="urn:microsoft.com/office/officeart/2018/2/layout/IconVerticalSolidList"/>
    <dgm:cxn modelId="{8E365DD0-A134-4194-9C7A-930794FDCF5D}" type="presParOf" srcId="{25A58D1E-C130-4C6F-8A58-4172979D5087}" destId="{21F2B4B0-9316-4C9B-BF75-8F4A7D11AE71}" srcOrd="2" destOrd="0" presId="urn:microsoft.com/office/officeart/2018/2/layout/IconVerticalSolidList"/>
    <dgm:cxn modelId="{64A8AD17-1C9B-4C5C-87B6-2FD1F8CF81A4}" type="presParOf" srcId="{21F2B4B0-9316-4C9B-BF75-8F4A7D11AE71}" destId="{FB1CCB4D-1B92-4162-A664-081C43B78471}" srcOrd="0" destOrd="0" presId="urn:microsoft.com/office/officeart/2018/2/layout/IconVerticalSolidList"/>
    <dgm:cxn modelId="{22DE0529-97F5-48B9-A390-BB1DAD7F8D61}" type="presParOf" srcId="{21F2B4B0-9316-4C9B-BF75-8F4A7D11AE71}" destId="{34A5A32D-BBDC-48BA-A6BD-00D0066461EF}" srcOrd="1" destOrd="0" presId="urn:microsoft.com/office/officeart/2018/2/layout/IconVerticalSolidList"/>
    <dgm:cxn modelId="{6C0335A6-C7CA-47C1-96E5-C1544B086063}" type="presParOf" srcId="{21F2B4B0-9316-4C9B-BF75-8F4A7D11AE71}" destId="{5B5B0410-7D57-4859-B88C-8256C891DCEE}" srcOrd="2" destOrd="0" presId="urn:microsoft.com/office/officeart/2018/2/layout/IconVerticalSolidList"/>
    <dgm:cxn modelId="{6ABE23DB-9681-4D3C-BB59-1F8AFEEE1974}" type="presParOf" srcId="{21F2B4B0-9316-4C9B-BF75-8F4A7D11AE71}" destId="{9F8D59EE-E184-4F64-AE0C-6340CA897CE0}" srcOrd="3" destOrd="0" presId="urn:microsoft.com/office/officeart/2018/2/layout/IconVerticalSolidList"/>
    <dgm:cxn modelId="{92DCAC33-21F1-4B38-9301-61B2E00A0F0E}" type="presParOf" srcId="{25A58D1E-C130-4C6F-8A58-4172979D5087}" destId="{FFF63904-9EE7-4583-B0A3-25DDD7162894}" srcOrd="3" destOrd="0" presId="urn:microsoft.com/office/officeart/2018/2/layout/IconVerticalSolidList"/>
    <dgm:cxn modelId="{50A6B218-5412-4630-B000-A330F6E82761}" type="presParOf" srcId="{25A58D1E-C130-4C6F-8A58-4172979D5087}" destId="{33BF6122-A135-40F9-A5EB-66C33DDA9752}" srcOrd="4" destOrd="0" presId="urn:microsoft.com/office/officeart/2018/2/layout/IconVerticalSolidList"/>
    <dgm:cxn modelId="{D7CB0666-8A77-4C74-BB97-96E2956BBF71}" type="presParOf" srcId="{33BF6122-A135-40F9-A5EB-66C33DDA9752}" destId="{455A94C7-24DB-43C5-84B6-58E1A32C2192}" srcOrd="0" destOrd="0" presId="urn:microsoft.com/office/officeart/2018/2/layout/IconVerticalSolidList"/>
    <dgm:cxn modelId="{2218454A-7D1A-4995-A909-8101588AE4AD}" type="presParOf" srcId="{33BF6122-A135-40F9-A5EB-66C33DDA9752}" destId="{10365842-C600-4558-8112-E24CF953D752}" srcOrd="1" destOrd="0" presId="urn:microsoft.com/office/officeart/2018/2/layout/IconVerticalSolidList"/>
    <dgm:cxn modelId="{40320E61-314F-42D9-B6D2-F7DDC60F0717}" type="presParOf" srcId="{33BF6122-A135-40F9-A5EB-66C33DDA9752}" destId="{8B8E8F8C-6BE2-4CD1-97C1-2E2DD2516547}" srcOrd="2" destOrd="0" presId="urn:microsoft.com/office/officeart/2018/2/layout/IconVerticalSolidList"/>
    <dgm:cxn modelId="{A1DDE5DB-457C-4F13-A2BD-6B2B49DAB331}" type="presParOf" srcId="{33BF6122-A135-40F9-A5EB-66C33DDA9752}" destId="{7D013954-FC63-47CD-84F4-E0429382131B}" srcOrd="3" destOrd="0" presId="urn:microsoft.com/office/officeart/2018/2/layout/IconVerticalSolidList"/>
    <dgm:cxn modelId="{3A9093BD-C081-41C9-9D8A-57B747D3ABBF}" type="presParOf" srcId="{25A58D1E-C130-4C6F-8A58-4172979D5087}" destId="{ED370147-5D71-4400-88E7-C85232D46779}" srcOrd="5" destOrd="0" presId="urn:microsoft.com/office/officeart/2018/2/layout/IconVerticalSolidList"/>
    <dgm:cxn modelId="{B3B89B89-6241-4090-B3A6-0642576910D7}" type="presParOf" srcId="{25A58D1E-C130-4C6F-8A58-4172979D5087}" destId="{02D14013-596E-4DA9-847B-3521E64ADE98}" srcOrd="6" destOrd="0" presId="urn:microsoft.com/office/officeart/2018/2/layout/IconVerticalSolidList"/>
    <dgm:cxn modelId="{4210D950-3265-4AFB-96C6-4AC0D934DF09}" type="presParOf" srcId="{02D14013-596E-4DA9-847B-3521E64ADE98}" destId="{A3130B92-DBB7-4D68-8CEF-1BB4AF088341}" srcOrd="0" destOrd="0" presId="urn:microsoft.com/office/officeart/2018/2/layout/IconVerticalSolidList"/>
    <dgm:cxn modelId="{7D625720-66E8-47C5-96D1-56612E469710}" type="presParOf" srcId="{02D14013-596E-4DA9-847B-3521E64ADE98}" destId="{BB2A0D0B-EDCA-4A37-B5A6-BDBA025106DD}" srcOrd="1" destOrd="0" presId="urn:microsoft.com/office/officeart/2018/2/layout/IconVerticalSolidList"/>
    <dgm:cxn modelId="{6E58C344-FD22-432A-B59F-28F9C2B526D9}" type="presParOf" srcId="{02D14013-596E-4DA9-847B-3521E64ADE98}" destId="{156A9FD4-AABD-41D4-BF52-E5F717658D7B}" srcOrd="2" destOrd="0" presId="urn:microsoft.com/office/officeart/2018/2/layout/IconVerticalSolidList"/>
    <dgm:cxn modelId="{78A87BE3-CB1B-4CC2-AE78-AC7FE5997221}" type="presParOf" srcId="{02D14013-596E-4DA9-847B-3521E64ADE98}" destId="{FB9D65E2-D45B-4850-A1F3-83FA66E96F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3487D72-D152-4CF1-9E87-5A00B020FE3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A1E4FD0-1090-4938-AB8C-1460BE433E4E}">
      <dgm:prSet/>
      <dgm:spPr/>
      <dgm:t>
        <a:bodyPr/>
        <a:lstStyle/>
        <a:p>
          <a:r>
            <a:rPr lang="en-IN" dirty="0" err="1"/>
            <a:t>Github</a:t>
          </a:r>
          <a:r>
            <a:rPr lang="en-IN" dirty="0"/>
            <a:t> : </a:t>
          </a:r>
          <a:r>
            <a:rPr lang="en-IN" dirty="0">
              <a:hlinkClick xmlns:r="http://schemas.openxmlformats.org/officeDocument/2006/relationships" r:id="rId1"/>
            </a:rPr>
            <a:t>https://github.com/pycaret/pycaret</a:t>
          </a:r>
          <a:endParaRPr lang="en-US" dirty="0"/>
        </a:p>
      </dgm:t>
    </dgm:pt>
    <dgm:pt modelId="{293766F9-32AA-45A4-B33F-1CA5E15643B8}" type="parTrans" cxnId="{90E37878-B645-403D-B4BE-EE1BBA454088}">
      <dgm:prSet/>
      <dgm:spPr/>
      <dgm:t>
        <a:bodyPr/>
        <a:lstStyle/>
        <a:p>
          <a:endParaRPr lang="en-US"/>
        </a:p>
      </dgm:t>
    </dgm:pt>
    <dgm:pt modelId="{51A7B1CE-2599-4ED1-8BC2-7F4B0C35CBBF}" type="sibTrans" cxnId="{90E37878-B645-403D-B4BE-EE1BBA454088}">
      <dgm:prSet/>
      <dgm:spPr/>
      <dgm:t>
        <a:bodyPr/>
        <a:lstStyle/>
        <a:p>
          <a:endParaRPr lang="en-US"/>
        </a:p>
      </dgm:t>
    </dgm:pt>
    <dgm:pt modelId="{37C1FCB7-3C4C-4F51-9502-D9DCBD51ABBD}">
      <dgm:prSet/>
      <dgm:spPr/>
      <dgm:t>
        <a:bodyPr/>
        <a:lstStyle/>
        <a:p>
          <a:r>
            <a:rPr lang="en-IN" dirty="0"/>
            <a:t>Docs : </a:t>
          </a:r>
          <a:r>
            <a:rPr lang="en-IN" dirty="0">
              <a:hlinkClick xmlns:r="http://schemas.openxmlformats.org/officeDocument/2006/relationships" r:id="rId2"/>
            </a:rPr>
            <a:t>https://pycaret.readthedocs.io/en/stable/</a:t>
          </a:r>
          <a:endParaRPr lang="en-US" dirty="0"/>
        </a:p>
      </dgm:t>
    </dgm:pt>
    <dgm:pt modelId="{159F3C55-1DF0-439B-9D6D-D18A70E9F23E}" type="parTrans" cxnId="{1EBC5617-D65F-47D1-BE7E-EA8C82838F6C}">
      <dgm:prSet/>
      <dgm:spPr/>
      <dgm:t>
        <a:bodyPr/>
        <a:lstStyle/>
        <a:p>
          <a:endParaRPr lang="en-US"/>
        </a:p>
      </dgm:t>
    </dgm:pt>
    <dgm:pt modelId="{250DA4EB-048B-40F1-B998-15B0FB6C7FA6}" type="sibTrans" cxnId="{1EBC5617-D65F-47D1-BE7E-EA8C82838F6C}">
      <dgm:prSet/>
      <dgm:spPr/>
      <dgm:t>
        <a:bodyPr/>
        <a:lstStyle/>
        <a:p>
          <a:endParaRPr lang="en-US"/>
        </a:p>
      </dgm:t>
    </dgm:pt>
    <dgm:pt modelId="{48E3438A-7D1A-41BD-B325-0D702B8CE2CF}">
      <dgm:prSet/>
      <dgm:spPr/>
      <dgm:t>
        <a:bodyPr/>
        <a:lstStyle/>
        <a:p>
          <a:r>
            <a:rPr lang="en-IN"/>
            <a:t>Dataset : </a:t>
          </a:r>
          <a:r>
            <a:rPr lang="en-IN">
              <a:hlinkClick xmlns:r="http://schemas.openxmlformats.org/officeDocument/2006/relationships" r:id="rId3"/>
            </a:rPr>
            <a:t>https://github.com/pycaret/pycaret/blob/master/datasets/diabetes.csv</a:t>
          </a:r>
          <a:endParaRPr lang="en-US"/>
        </a:p>
      </dgm:t>
    </dgm:pt>
    <dgm:pt modelId="{6B4751C1-39FF-475E-B7B8-1E3FC6D1C4BE}" type="parTrans" cxnId="{CD7F0FE1-2FF4-4C5A-BBF1-0D6A4A065043}">
      <dgm:prSet/>
      <dgm:spPr/>
      <dgm:t>
        <a:bodyPr/>
        <a:lstStyle/>
        <a:p>
          <a:endParaRPr lang="en-US"/>
        </a:p>
      </dgm:t>
    </dgm:pt>
    <dgm:pt modelId="{BA134605-5519-4960-8AD8-2E3E4EFE6B44}" type="sibTrans" cxnId="{CD7F0FE1-2FF4-4C5A-BBF1-0D6A4A065043}">
      <dgm:prSet/>
      <dgm:spPr/>
      <dgm:t>
        <a:bodyPr/>
        <a:lstStyle/>
        <a:p>
          <a:endParaRPr lang="en-US"/>
        </a:p>
      </dgm:t>
    </dgm:pt>
    <dgm:pt modelId="{7909EFB7-18BE-E243-8B01-1E2B844FC6AF}">
      <dgm:prSet/>
      <dgm:spPr/>
      <dgm:t>
        <a:bodyPr/>
        <a:lstStyle/>
        <a:p>
          <a:r>
            <a:rPr lang="en-GB" dirty="0"/>
            <a:t>Demo : </a:t>
          </a:r>
          <a:r>
            <a:rPr lang="en-GB" dirty="0">
              <a:hlinkClick xmlns:r="http://schemas.openxmlformats.org/officeDocument/2006/relationships" r:id="rId4"/>
            </a:rPr>
            <a:t>https://github.com/manjunathshiva/PythonMeetup</a:t>
          </a:r>
          <a:endParaRPr lang="en-GB" dirty="0"/>
        </a:p>
        <a:p>
          <a:endParaRPr lang="en-US" dirty="0"/>
        </a:p>
      </dgm:t>
    </dgm:pt>
    <dgm:pt modelId="{2B311E64-C803-5549-93E4-4836BEA898DF}" type="parTrans" cxnId="{5FC2F4AD-2754-C246-8A9B-AC68270D8799}">
      <dgm:prSet/>
      <dgm:spPr/>
      <dgm:t>
        <a:bodyPr/>
        <a:lstStyle/>
        <a:p>
          <a:endParaRPr lang="en-GB"/>
        </a:p>
      </dgm:t>
    </dgm:pt>
    <dgm:pt modelId="{489A8E33-B413-3440-AC4E-F702363EE342}" type="sibTrans" cxnId="{5FC2F4AD-2754-C246-8A9B-AC68270D8799}">
      <dgm:prSet/>
      <dgm:spPr/>
      <dgm:t>
        <a:bodyPr/>
        <a:lstStyle/>
        <a:p>
          <a:endParaRPr lang="en-GB"/>
        </a:p>
      </dgm:t>
    </dgm:pt>
    <dgm:pt modelId="{F1D3656D-B47F-DD44-A886-9D8C6545E9DA}" type="pres">
      <dgm:prSet presAssocID="{B3487D72-D152-4CF1-9E87-5A00B020FE32}" presName="vert0" presStyleCnt="0">
        <dgm:presLayoutVars>
          <dgm:dir/>
          <dgm:animOne val="branch"/>
          <dgm:animLvl val="lvl"/>
        </dgm:presLayoutVars>
      </dgm:prSet>
      <dgm:spPr/>
    </dgm:pt>
    <dgm:pt modelId="{000819EF-0D00-274E-A535-D0A98EE8D60F}" type="pres">
      <dgm:prSet presAssocID="{0A1E4FD0-1090-4938-AB8C-1460BE433E4E}" presName="thickLine" presStyleLbl="alignNode1" presStyleIdx="0" presStyleCnt="4"/>
      <dgm:spPr/>
    </dgm:pt>
    <dgm:pt modelId="{C31C3685-1DC1-3B40-AF52-5CC3EE577656}" type="pres">
      <dgm:prSet presAssocID="{0A1E4FD0-1090-4938-AB8C-1460BE433E4E}" presName="horz1" presStyleCnt="0"/>
      <dgm:spPr/>
    </dgm:pt>
    <dgm:pt modelId="{DB8C5668-48A5-844C-A2D2-3B82FA443E8A}" type="pres">
      <dgm:prSet presAssocID="{0A1E4FD0-1090-4938-AB8C-1460BE433E4E}" presName="tx1" presStyleLbl="revTx" presStyleIdx="0" presStyleCnt="4"/>
      <dgm:spPr/>
    </dgm:pt>
    <dgm:pt modelId="{A0696B75-83B5-1F4E-B284-5F0C8F4F02A1}" type="pres">
      <dgm:prSet presAssocID="{0A1E4FD0-1090-4938-AB8C-1460BE433E4E}" presName="vert1" presStyleCnt="0"/>
      <dgm:spPr/>
    </dgm:pt>
    <dgm:pt modelId="{CF1B408C-1B2D-1143-BF22-E8E15F7FB51E}" type="pres">
      <dgm:prSet presAssocID="{7909EFB7-18BE-E243-8B01-1E2B844FC6AF}" presName="thickLine" presStyleLbl="alignNode1" presStyleIdx="1" presStyleCnt="4"/>
      <dgm:spPr/>
    </dgm:pt>
    <dgm:pt modelId="{CB2303DC-42F1-364A-907C-7551DFD004FC}" type="pres">
      <dgm:prSet presAssocID="{7909EFB7-18BE-E243-8B01-1E2B844FC6AF}" presName="horz1" presStyleCnt="0"/>
      <dgm:spPr/>
    </dgm:pt>
    <dgm:pt modelId="{FDD17E68-8A31-7B43-830F-65B11050AA04}" type="pres">
      <dgm:prSet presAssocID="{7909EFB7-18BE-E243-8B01-1E2B844FC6AF}" presName="tx1" presStyleLbl="revTx" presStyleIdx="1" presStyleCnt="4"/>
      <dgm:spPr/>
    </dgm:pt>
    <dgm:pt modelId="{6C127571-12DE-DC4C-9D28-F146F45A28AD}" type="pres">
      <dgm:prSet presAssocID="{7909EFB7-18BE-E243-8B01-1E2B844FC6AF}" presName="vert1" presStyleCnt="0"/>
      <dgm:spPr/>
    </dgm:pt>
    <dgm:pt modelId="{C6DCA03A-EF2D-8749-B6E6-E3AC1B83A455}" type="pres">
      <dgm:prSet presAssocID="{37C1FCB7-3C4C-4F51-9502-D9DCBD51ABBD}" presName="thickLine" presStyleLbl="alignNode1" presStyleIdx="2" presStyleCnt="4"/>
      <dgm:spPr/>
    </dgm:pt>
    <dgm:pt modelId="{D4F9517E-165F-DE4B-94C0-0CE3686F1C07}" type="pres">
      <dgm:prSet presAssocID="{37C1FCB7-3C4C-4F51-9502-D9DCBD51ABBD}" presName="horz1" presStyleCnt="0"/>
      <dgm:spPr/>
    </dgm:pt>
    <dgm:pt modelId="{A7981BCB-9A0A-4745-BDBC-7C86313D643B}" type="pres">
      <dgm:prSet presAssocID="{37C1FCB7-3C4C-4F51-9502-D9DCBD51ABBD}" presName="tx1" presStyleLbl="revTx" presStyleIdx="2" presStyleCnt="4"/>
      <dgm:spPr/>
    </dgm:pt>
    <dgm:pt modelId="{89A80A97-0D89-8D41-BFFB-3A053547E721}" type="pres">
      <dgm:prSet presAssocID="{37C1FCB7-3C4C-4F51-9502-D9DCBD51ABBD}" presName="vert1" presStyleCnt="0"/>
      <dgm:spPr/>
    </dgm:pt>
    <dgm:pt modelId="{65947D84-3BE4-1840-8547-C781099E1361}" type="pres">
      <dgm:prSet presAssocID="{48E3438A-7D1A-41BD-B325-0D702B8CE2CF}" presName="thickLine" presStyleLbl="alignNode1" presStyleIdx="3" presStyleCnt="4"/>
      <dgm:spPr/>
    </dgm:pt>
    <dgm:pt modelId="{2B30294A-76ED-454B-A358-BFE167525B5B}" type="pres">
      <dgm:prSet presAssocID="{48E3438A-7D1A-41BD-B325-0D702B8CE2CF}" presName="horz1" presStyleCnt="0"/>
      <dgm:spPr/>
    </dgm:pt>
    <dgm:pt modelId="{7457C581-6580-064D-96CB-78BF2584BB02}" type="pres">
      <dgm:prSet presAssocID="{48E3438A-7D1A-41BD-B325-0D702B8CE2CF}" presName="tx1" presStyleLbl="revTx" presStyleIdx="3" presStyleCnt="4"/>
      <dgm:spPr/>
    </dgm:pt>
    <dgm:pt modelId="{7AF15370-39DA-E042-AA7A-B6D4D7CA533A}" type="pres">
      <dgm:prSet presAssocID="{48E3438A-7D1A-41BD-B325-0D702B8CE2CF}" presName="vert1" presStyleCnt="0"/>
      <dgm:spPr/>
    </dgm:pt>
  </dgm:ptLst>
  <dgm:cxnLst>
    <dgm:cxn modelId="{7A035C11-65FB-D644-966E-383C2348604D}" type="presOf" srcId="{48E3438A-7D1A-41BD-B325-0D702B8CE2CF}" destId="{7457C581-6580-064D-96CB-78BF2584BB02}" srcOrd="0" destOrd="0" presId="urn:microsoft.com/office/officeart/2008/layout/LinedList"/>
    <dgm:cxn modelId="{55E7B113-4CFD-B940-93F8-C91EEA3F6198}" type="presOf" srcId="{37C1FCB7-3C4C-4F51-9502-D9DCBD51ABBD}" destId="{A7981BCB-9A0A-4745-BDBC-7C86313D643B}" srcOrd="0" destOrd="0" presId="urn:microsoft.com/office/officeart/2008/layout/LinedList"/>
    <dgm:cxn modelId="{1EBC5617-D65F-47D1-BE7E-EA8C82838F6C}" srcId="{B3487D72-D152-4CF1-9E87-5A00B020FE32}" destId="{37C1FCB7-3C4C-4F51-9502-D9DCBD51ABBD}" srcOrd="2" destOrd="0" parTransId="{159F3C55-1DF0-439B-9D6D-D18A70E9F23E}" sibTransId="{250DA4EB-048B-40F1-B998-15B0FB6C7FA6}"/>
    <dgm:cxn modelId="{DAAD603A-BDB0-4942-8984-52D7C9AC4510}" type="presOf" srcId="{B3487D72-D152-4CF1-9E87-5A00B020FE32}" destId="{F1D3656D-B47F-DD44-A886-9D8C6545E9DA}" srcOrd="0" destOrd="0" presId="urn:microsoft.com/office/officeart/2008/layout/LinedList"/>
    <dgm:cxn modelId="{FE9D9D53-4097-E242-9FE6-F08E8B009466}" type="presOf" srcId="{7909EFB7-18BE-E243-8B01-1E2B844FC6AF}" destId="{FDD17E68-8A31-7B43-830F-65B11050AA04}" srcOrd="0" destOrd="0" presId="urn:microsoft.com/office/officeart/2008/layout/LinedList"/>
    <dgm:cxn modelId="{90E37878-B645-403D-B4BE-EE1BBA454088}" srcId="{B3487D72-D152-4CF1-9E87-5A00B020FE32}" destId="{0A1E4FD0-1090-4938-AB8C-1460BE433E4E}" srcOrd="0" destOrd="0" parTransId="{293766F9-32AA-45A4-B33F-1CA5E15643B8}" sibTransId="{51A7B1CE-2599-4ED1-8BC2-7F4B0C35CBBF}"/>
    <dgm:cxn modelId="{AC1AFF9B-579F-0C4A-8D13-04AFC5E5F0DA}" type="presOf" srcId="{0A1E4FD0-1090-4938-AB8C-1460BE433E4E}" destId="{DB8C5668-48A5-844C-A2D2-3B82FA443E8A}" srcOrd="0" destOrd="0" presId="urn:microsoft.com/office/officeart/2008/layout/LinedList"/>
    <dgm:cxn modelId="{5FC2F4AD-2754-C246-8A9B-AC68270D8799}" srcId="{B3487D72-D152-4CF1-9E87-5A00B020FE32}" destId="{7909EFB7-18BE-E243-8B01-1E2B844FC6AF}" srcOrd="1" destOrd="0" parTransId="{2B311E64-C803-5549-93E4-4836BEA898DF}" sibTransId="{489A8E33-B413-3440-AC4E-F702363EE342}"/>
    <dgm:cxn modelId="{CD7F0FE1-2FF4-4C5A-BBF1-0D6A4A065043}" srcId="{B3487D72-D152-4CF1-9E87-5A00B020FE32}" destId="{48E3438A-7D1A-41BD-B325-0D702B8CE2CF}" srcOrd="3" destOrd="0" parTransId="{6B4751C1-39FF-475E-B7B8-1E3FC6D1C4BE}" sibTransId="{BA134605-5519-4960-8AD8-2E3E4EFE6B44}"/>
    <dgm:cxn modelId="{1578DB2A-AE42-2747-9E9E-299DA79FE11F}" type="presParOf" srcId="{F1D3656D-B47F-DD44-A886-9D8C6545E9DA}" destId="{000819EF-0D00-274E-A535-D0A98EE8D60F}" srcOrd="0" destOrd="0" presId="urn:microsoft.com/office/officeart/2008/layout/LinedList"/>
    <dgm:cxn modelId="{A260FB5B-F990-BD4A-B8F3-6CB6DD46CF33}" type="presParOf" srcId="{F1D3656D-B47F-DD44-A886-9D8C6545E9DA}" destId="{C31C3685-1DC1-3B40-AF52-5CC3EE577656}" srcOrd="1" destOrd="0" presId="urn:microsoft.com/office/officeart/2008/layout/LinedList"/>
    <dgm:cxn modelId="{78FD7FEA-E8B8-9B45-99B3-E61B2B8B7064}" type="presParOf" srcId="{C31C3685-1DC1-3B40-AF52-5CC3EE577656}" destId="{DB8C5668-48A5-844C-A2D2-3B82FA443E8A}" srcOrd="0" destOrd="0" presId="urn:microsoft.com/office/officeart/2008/layout/LinedList"/>
    <dgm:cxn modelId="{CACD3A2C-18E9-2C42-AF61-49931C3EA5C4}" type="presParOf" srcId="{C31C3685-1DC1-3B40-AF52-5CC3EE577656}" destId="{A0696B75-83B5-1F4E-B284-5F0C8F4F02A1}" srcOrd="1" destOrd="0" presId="urn:microsoft.com/office/officeart/2008/layout/LinedList"/>
    <dgm:cxn modelId="{516529C2-363B-C944-B354-E7A462C3E9B9}" type="presParOf" srcId="{F1D3656D-B47F-DD44-A886-9D8C6545E9DA}" destId="{CF1B408C-1B2D-1143-BF22-E8E15F7FB51E}" srcOrd="2" destOrd="0" presId="urn:microsoft.com/office/officeart/2008/layout/LinedList"/>
    <dgm:cxn modelId="{0C688B72-9F58-AD45-BC55-01AC6FD7B83B}" type="presParOf" srcId="{F1D3656D-B47F-DD44-A886-9D8C6545E9DA}" destId="{CB2303DC-42F1-364A-907C-7551DFD004FC}" srcOrd="3" destOrd="0" presId="urn:microsoft.com/office/officeart/2008/layout/LinedList"/>
    <dgm:cxn modelId="{C1523E09-32A5-DA44-AA42-9BF6522E56C8}" type="presParOf" srcId="{CB2303DC-42F1-364A-907C-7551DFD004FC}" destId="{FDD17E68-8A31-7B43-830F-65B11050AA04}" srcOrd="0" destOrd="0" presId="urn:microsoft.com/office/officeart/2008/layout/LinedList"/>
    <dgm:cxn modelId="{E64BE800-ECF5-C34F-AD76-9A56FF6691B6}" type="presParOf" srcId="{CB2303DC-42F1-364A-907C-7551DFD004FC}" destId="{6C127571-12DE-DC4C-9D28-F146F45A28AD}" srcOrd="1" destOrd="0" presId="urn:microsoft.com/office/officeart/2008/layout/LinedList"/>
    <dgm:cxn modelId="{AF005579-CD35-2447-879E-3932BAEF8F10}" type="presParOf" srcId="{F1D3656D-B47F-DD44-A886-9D8C6545E9DA}" destId="{C6DCA03A-EF2D-8749-B6E6-E3AC1B83A455}" srcOrd="4" destOrd="0" presId="urn:microsoft.com/office/officeart/2008/layout/LinedList"/>
    <dgm:cxn modelId="{F4B67BC6-1A99-8F4E-AC9C-71231D619463}" type="presParOf" srcId="{F1D3656D-B47F-DD44-A886-9D8C6545E9DA}" destId="{D4F9517E-165F-DE4B-94C0-0CE3686F1C07}" srcOrd="5" destOrd="0" presId="urn:microsoft.com/office/officeart/2008/layout/LinedList"/>
    <dgm:cxn modelId="{341668EB-C541-A64B-A8F3-D00D6B0172F0}" type="presParOf" srcId="{D4F9517E-165F-DE4B-94C0-0CE3686F1C07}" destId="{A7981BCB-9A0A-4745-BDBC-7C86313D643B}" srcOrd="0" destOrd="0" presId="urn:microsoft.com/office/officeart/2008/layout/LinedList"/>
    <dgm:cxn modelId="{7F734D4C-0580-4143-9EB7-9832B0178619}" type="presParOf" srcId="{D4F9517E-165F-DE4B-94C0-0CE3686F1C07}" destId="{89A80A97-0D89-8D41-BFFB-3A053547E721}" srcOrd="1" destOrd="0" presId="urn:microsoft.com/office/officeart/2008/layout/LinedList"/>
    <dgm:cxn modelId="{945DB033-5140-9640-9A47-700BE32CE280}" type="presParOf" srcId="{F1D3656D-B47F-DD44-A886-9D8C6545E9DA}" destId="{65947D84-3BE4-1840-8547-C781099E1361}" srcOrd="6" destOrd="0" presId="urn:microsoft.com/office/officeart/2008/layout/LinedList"/>
    <dgm:cxn modelId="{FBB0A80E-4995-7044-AC7A-1B80F0429576}" type="presParOf" srcId="{F1D3656D-B47F-DD44-A886-9D8C6545E9DA}" destId="{2B30294A-76ED-454B-A358-BFE167525B5B}" srcOrd="7" destOrd="0" presId="urn:microsoft.com/office/officeart/2008/layout/LinedList"/>
    <dgm:cxn modelId="{74550D52-5EF1-6F4D-ADDF-D565F483806D}" type="presParOf" srcId="{2B30294A-76ED-454B-A358-BFE167525B5B}" destId="{7457C581-6580-064D-96CB-78BF2584BB02}" srcOrd="0" destOrd="0" presId="urn:microsoft.com/office/officeart/2008/layout/LinedList"/>
    <dgm:cxn modelId="{AD249F64-27D1-BE48-8371-0546C1BD982B}" type="presParOf" srcId="{2B30294A-76ED-454B-A358-BFE167525B5B}" destId="{7AF15370-39DA-E042-AA7A-B6D4D7CA53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38F85B-2CDE-B748-82F7-EDBE554DC215}">
      <dsp:nvSpPr>
        <dsp:cNvPr id="0" name=""/>
        <dsp:cNvSpPr/>
      </dsp:nvSpPr>
      <dsp:spPr>
        <a:xfrm>
          <a:off x="0" y="439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5CFE87-B62E-3846-B8C6-4CCAF1D2E55D}">
      <dsp:nvSpPr>
        <dsp:cNvPr id="0" name=""/>
        <dsp:cNvSpPr/>
      </dsp:nvSpPr>
      <dsp:spPr>
        <a:xfrm>
          <a:off x="0" y="439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Manjunath Janardhan, Principal AI Engineer at MSG Global</a:t>
          </a:r>
        </a:p>
      </dsp:txBody>
      <dsp:txXfrm>
        <a:off x="0" y="439"/>
        <a:ext cx="6423211" cy="719687"/>
      </dsp:txXfrm>
    </dsp:sp>
    <dsp:sp modelId="{77139CF7-995C-1445-A1BD-4EBB9A4DF14A}">
      <dsp:nvSpPr>
        <dsp:cNvPr id="0" name=""/>
        <dsp:cNvSpPr/>
      </dsp:nvSpPr>
      <dsp:spPr>
        <a:xfrm>
          <a:off x="0" y="720126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B0646-EC9D-034E-A45E-F5EFF26BD946}">
      <dsp:nvSpPr>
        <dsp:cNvPr id="0" name=""/>
        <dsp:cNvSpPr/>
      </dsp:nvSpPr>
      <dsp:spPr>
        <a:xfrm>
          <a:off x="0" y="720126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21+ years of software engineering experience</a:t>
          </a:r>
          <a:endParaRPr lang="en-US" sz="2100" kern="1200" dirty="0"/>
        </a:p>
      </dsp:txBody>
      <dsp:txXfrm>
        <a:off x="0" y="720126"/>
        <a:ext cx="6423211" cy="719687"/>
      </dsp:txXfrm>
    </dsp:sp>
    <dsp:sp modelId="{162EC989-8D50-0540-A8B7-DBB8C626E52B}">
      <dsp:nvSpPr>
        <dsp:cNvPr id="0" name=""/>
        <dsp:cNvSpPr/>
      </dsp:nvSpPr>
      <dsp:spPr>
        <a:xfrm>
          <a:off x="0" y="1439814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A05160-B496-0B4E-BE15-4956B7621AC1}">
      <dsp:nvSpPr>
        <dsp:cNvPr id="0" name=""/>
        <dsp:cNvSpPr/>
      </dsp:nvSpPr>
      <dsp:spPr>
        <a:xfrm>
          <a:off x="0" y="1439814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Patent Holder</a:t>
          </a:r>
          <a:endParaRPr lang="en-US" sz="2100" kern="1200" dirty="0"/>
        </a:p>
      </dsp:txBody>
      <dsp:txXfrm>
        <a:off x="0" y="1439814"/>
        <a:ext cx="6423211" cy="719687"/>
      </dsp:txXfrm>
    </dsp:sp>
    <dsp:sp modelId="{9BFC7837-B7EC-BC48-87B6-92A605E40B8B}">
      <dsp:nvSpPr>
        <dsp:cNvPr id="0" name=""/>
        <dsp:cNvSpPr/>
      </dsp:nvSpPr>
      <dsp:spPr>
        <a:xfrm>
          <a:off x="0" y="2159501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87F0374-A51F-194C-BCE5-8AB5D309EFA8}">
      <dsp:nvSpPr>
        <dsp:cNvPr id="0" name=""/>
        <dsp:cNvSpPr/>
      </dsp:nvSpPr>
      <dsp:spPr>
        <a:xfrm>
          <a:off x="0" y="2159501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Speaker, Medium Articles, YouTuber (3 channels).</a:t>
          </a:r>
        </a:p>
      </dsp:txBody>
      <dsp:txXfrm>
        <a:off x="0" y="2159501"/>
        <a:ext cx="6423211" cy="719687"/>
      </dsp:txXfrm>
    </dsp:sp>
    <dsp:sp modelId="{1F25CE63-C880-CA4D-992B-56E60981737A}">
      <dsp:nvSpPr>
        <dsp:cNvPr id="0" name=""/>
        <dsp:cNvSpPr/>
      </dsp:nvSpPr>
      <dsp:spPr>
        <a:xfrm>
          <a:off x="0" y="2879189"/>
          <a:ext cx="6423211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944B57-2B9C-8C49-BB3C-E1713E133A3F}">
      <dsp:nvSpPr>
        <dsp:cNvPr id="0" name=""/>
        <dsp:cNvSpPr/>
      </dsp:nvSpPr>
      <dsp:spPr>
        <a:xfrm>
          <a:off x="0" y="2879189"/>
          <a:ext cx="6423211" cy="7196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Key expertise areas: Gen AI Solutions, Microservices &amp; Cloud</a:t>
          </a:r>
          <a:endParaRPr lang="en-US" sz="2100" kern="1200" dirty="0"/>
        </a:p>
      </dsp:txBody>
      <dsp:txXfrm>
        <a:off x="0" y="2879189"/>
        <a:ext cx="6423211" cy="71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60C909-7F0A-734A-8EF7-4E778CA5BBF7}">
      <dsp:nvSpPr>
        <dsp:cNvPr id="0" name=""/>
        <dsp:cNvSpPr/>
      </dsp:nvSpPr>
      <dsp:spPr>
        <a:xfrm>
          <a:off x="5295406" y="1371636"/>
          <a:ext cx="3957176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3957176" y="427794"/>
              </a:lnTo>
              <a:lnTo>
                <a:pt x="3957176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0043EB-5AD4-2249-B173-6CB5953C197F}">
      <dsp:nvSpPr>
        <dsp:cNvPr id="0" name=""/>
        <dsp:cNvSpPr/>
      </dsp:nvSpPr>
      <dsp:spPr>
        <a:xfrm>
          <a:off x="5295406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7794"/>
              </a:lnTo>
              <a:lnTo>
                <a:pt x="1319058" y="427794"/>
              </a:lnTo>
              <a:lnTo>
                <a:pt x="1319058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E97638-BDAC-F540-9E9E-5D6CA80A3926}">
      <dsp:nvSpPr>
        <dsp:cNvPr id="0" name=""/>
        <dsp:cNvSpPr/>
      </dsp:nvSpPr>
      <dsp:spPr>
        <a:xfrm>
          <a:off x="3976347" y="1371636"/>
          <a:ext cx="1319058" cy="627752"/>
        </a:xfrm>
        <a:custGeom>
          <a:avLst/>
          <a:gdLst/>
          <a:ahLst/>
          <a:cxnLst/>
          <a:rect l="0" t="0" r="0" b="0"/>
          <a:pathLst>
            <a:path>
              <a:moveTo>
                <a:pt x="1319058" y="0"/>
              </a:moveTo>
              <a:lnTo>
                <a:pt x="1319058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E3E2A-4F64-6548-AE7C-EC59B3B3F1B3}">
      <dsp:nvSpPr>
        <dsp:cNvPr id="0" name=""/>
        <dsp:cNvSpPr/>
      </dsp:nvSpPr>
      <dsp:spPr>
        <a:xfrm>
          <a:off x="1338229" y="1371636"/>
          <a:ext cx="3957176" cy="627752"/>
        </a:xfrm>
        <a:custGeom>
          <a:avLst/>
          <a:gdLst/>
          <a:ahLst/>
          <a:cxnLst/>
          <a:rect l="0" t="0" r="0" b="0"/>
          <a:pathLst>
            <a:path>
              <a:moveTo>
                <a:pt x="3957176" y="0"/>
              </a:moveTo>
              <a:lnTo>
                <a:pt x="3957176" y="427794"/>
              </a:lnTo>
              <a:lnTo>
                <a:pt x="0" y="427794"/>
              </a:lnTo>
              <a:lnTo>
                <a:pt x="0" y="62775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9488-2A65-8E44-B9A5-7C706991D36A}">
      <dsp:nvSpPr>
        <dsp:cNvPr id="0" name=""/>
        <dsp:cNvSpPr/>
      </dsp:nvSpPr>
      <dsp:spPr>
        <a:xfrm>
          <a:off x="1578058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71005-4A55-F54D-B289-1E17160E1E07}">
      <dsp:nvSpPr>
        <dsp:cNvPr id="0" name=""/>
        <dsp:cNvSpPr/>
      </dsp:nvSpPr>
      <dsp:spPr>
        <a:xfrm>
          <a:off x="1817887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Machine Learning (ML): Algorithms enable computers to learn from data and make predictions or decisions.</a:t>
          </a:r>
          <a:endParaRPr lang="en-US" sz="1400" kern="1200"/>
        </a:p>
      </dsp:txBody>
      <dsp:txXfrm>
        <a:off x="1858031" y="268996"/>
        <a:ext cx="2078172" cy="1290334"/>
      </dsp:txXfrm>
    </dsp:sp>
    <dsp:sp modelId="{E575B56E-1D88-AB4E-8F18-0C0C048A85AF}">
      <dsp:nvSpPr>
        <dsp:cNvPr id="0" name=""/>
        <dsp:cNvSpPr/>
      </dsp:nvSpPr>
      <dsp:spPr>
        <a:xfrm>
          <a:off x="4216176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DFD14-649F-CC4B-BA11-F891E8EE3501}">
      <dsp:nvSpPr>
        <dsp:cNvPr id="0" name=""/>
        <dsp:cNvSpPr/>
      </dsp:nvSpPr>
      <dsp:spPr>
        <a:xfrm>
          <a:off x="4456004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Typical ML Workflow:</a:t>
          </a:r>
          <a:endParaRPr lang="en-US" sz="1400" kern="1200"/>
        </a:p>
      </dsp:txBody>
      <dsp:txXfrm>
        <a:off x="4496148" y="268996"/>
        <a:ext cx="2078172" cy="1290334"/>
      </dsp:txXfrm>
    </dsp:sp>
    <dsp:sp modelId="{C6A74D8B-07DD-CC41-95D0-0416E25A7D96}">
      <dsp:nvSpPr>
        <dsp:cNvPr id="0" name=""/>
        <dsp:cNvSpPr/>
      </dsp:nvSpPr>
      <dsp:spPr>
        <a:xfrm>
          <a:off x="258999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08955-BA95-1444-BEF8-A3B84A9C9CF9}">
      <dsp:nvSpPr>
        <dsp:cNvPr id="0" name=""/>
        <dsp:cNvSpPr/>
      </dsp:nvSpPr>
      <dsp:spPr>
        <a:xfrm>
          <a:off x="498828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Data preprocessing</a:t>
          </a:r>
          <a:endParaRPr lang="en-US" sz="1400" kern="1200"/>
        </a:p>
      </dsp:txBody>
      <dsp:txXfrm>
        <a:off x="538972" y="2267370"/>
        <a:ext cx="2078172" cy="1290334"/>
      </dsp:txXfrm>
    </dsp:sp>
    <dsp:sp modelId="{7B0894FC-1D24-CB40-A65E-7AF7C7441C13}">
      <dsp:nvSpPr>
        <dsp:cNvPr id="0" name=""/>
        <dsp:cNvSpPr/>
      </dsp:nvSpPr>
      <dsp:spPr>
        <a:xfrm>
          <a:off x="2897117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C432FC-351B-3C45-B68F-A08634021D75}">
      <dsp:nvSpPr>
        <dsp:cNvPr id="0" name=""/>
        <dsp:cNvSpPr/>
      </dsp:nvSpPr>
      <dsp:spPr>
        <a:xfrm>
          <a:off x="3136946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Model selection and training</a:t>
          </a:r>
          <a:endParaRPr lang="en-US" sz="1400" kern="1200"/>
        </a:p>
      </dsp:txBody>
      <dsp:txXfrm>
        <a:off x="3177090" y="2267370"/>
        <a:ext cx="2078172" cy="1290334"/>
      </dsp:txXfrm>
    </dsp:sp>
    <dsp:sp modelId="{5F0E919E-076A-C34A-8E4B-ED191F702D0C}">
      <dsp:nvSpPr>
        <dsp:cNvPr id="0" name=""/>
        <dsp:cNvSpPr/>
      </dsp:nvSpPr>
      <dsp:spPr>
        <a:xfrm>
          <a:off x="5535234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87ADAE-CF58-6843-9FA9-77BE030AB053}">
      <dsp:nvSpPr>
        <dsp:cNvPr id="0" name=""/>
        <dsp:cNvSpPr/>
      </dsp:nvSpPr>
      <dsp:spPr>
        <a:xfrm>
          <a:off x="5775063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Evaluation</a:t>
          </a:r>
          <a:endParaRPr lang="en-US" sz="1400" kern="1200"/>
        </a:p>
      </dsp:txBody>
      <dsp:txXfrm>
        <a:off x="5815207" y="2267370"/>
        <a:ext cx="2078172" cy="1290334"/>
      </dsp:txXfrm>
    </dsp:sp>
    <dsp:sp modelId="{24317E47-9CF0-DF45-A782-32CCBEE141B3}">
      <dsp:nvSpPr>
        <dsp:cNvPr id="0" name=""/>
        <dsp:cNvSpPr/>
      </dsp:nvSpPr>
      <dsp:spPr>
        <a:xfrm>
          <a:off x="8173352" y="1999388"/>
          <a:ext cx="2158460" cy="137062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3798B-4327-574D-BFD5-7B2A25FD00BF}">
      <dsp:nvSpPr>
        <dsp:cNvPr id="0" name=""/>
        <dsp:cNvSpPr/>
      </dsp:nvSpPr>
      <dsp:spPr>
        <a:xfrm>
          <a:off x="8413181" y="2227226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Deployment</a:t>
          </a:r>
          <a:endParaRPr lang="en-US" sz="1400" kern="1200"/>
        </a:p>
      </dsp:txBody>
      <dsp:txXfrm>
        <a:off x="8453325" y="2267370"/>
        <a:ext cx="2078172" cy="1290334"/>
      </dsp:txXfrm>
    </dsp:sp>
    <dsp:sp modelId="{C7DECF5C-38CF-0744-A673-ECD69BA57312}">
      <dsp:nvSpPr>
        <dsp:cNvPr id="0" name=""/>
        <dsp:cNvSpPr/>
      </dsp:nvSpPr>
      <dsp:spPr>
        <a:xfrm>
          <a:off x="6854293" y="1014"/>
          <a:ext cx="2158460" cy="137062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3A8CC-0D58-314A-9801-63F5217A620D}">
      <dsp:nvSpPr>
        <dsp:cNvPr id="0" name=""/>
        <dsp:cNvSpPr/>
      </dsp:nvSpPr>
      <dsp:spPr>
        <a:xfrm>
          <a:off x="7094122" y="228852"/>
          <a:ext cx="2158460" cy="13706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Challenges: Complexity, need for coding, time-consuming setup.</a:t>
          </a:r>
          <a:endParaRPr lang="en-US" sz="1400" kern="1200"/>
        </a:p>
      </dsp:txBody>
      <dsp:txXfrm>
        <a:off x="7134266" y="268996"/>
        <a:ext cx="2078172" cy="12903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B0CC1-521C-0A4F-9D6B-A9DEEEA3EB98}">
      <dsp:nvSpPr>
        <dsp:cNvPr id="0" name=""/>
        <dsp:cNvSpPr/>
      </dsp:nvSpPr>
      <dsp:spPr>
        <a:xfrm>
          <a:off x="0" y="343037"/>
          <a:ext cx="6261100" cy="11582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Low-code, fast ML experimentation in Python</a:t>
          </a:r>
          <a:endParaRPr lang="en-US" sz="3000" kern="1200"/>
        </a:p>
      </dsp:txBody>
      <dsp:txXfrm>
        <a:off x="56543" y="399580"/>
        <a:ext cx="6148014" cy="1045213"/>
      </dsp:txXfrm>
    </dsp:sp>
    <dsp:sp modelId="{06E3B588-A2CA-2543-AD8D-C6FB01C22290}">
      <dsp:nvSpPr>
        <dsp:cNvPr id="0" name=""/>
        <dsp:cNvSpPr/>
      </dsp:nvSpPr>
      <dsp:spPr>
        <a:xfrm>
          <a:off x="0" y="1587737"/>
          <a:ext cx="6261100" cy="1158299"/>
        </a:xfrm>
        <a:prstGeom prst="round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Clean API for training, comparing, and tuning models</a:t>
          </a:r>
          <a:endParaRPr lang="en-US" sz="3000" kern="1200"/>
        </a:p>
      </dsp:txBody>
      <dsp:txXfrm>
        <a:off x="56543" y="1644280"/>
        <a:ext cx="6148014" cy="1045213"/>
      </dsp:txXfrm>
    </dsp:sp>
    <dsp:sp modelId="{9AC0ED89-8058-854E-91B2-D984D13DFDEE}">
      <dsp:nvSpPr>
        <dsp:cNvPr id="0" name=""/>
        <dsp:cNvSpPr/>
      </dsp:nvSpPr>
      <dsp:spPr>
        <a:xfrm>
          <a:off x="0" y="2832437"/>
          <a:ext cx="6261100" cy="1158299"/>
        </a:xfrm>
        <a:prstGeom prst="round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Automation of preprocessing, imputation, and feature selection</a:t>
          </a:r>
          <a:endParaRPr lang="en-US" sz="3000" kern="1200"/>
        </a:p>
      </dsp:txBody>
      <dsp:txXfrm>
        <a:off x="56543" y="2888980"/>
        <a:ext cx="6148014" cy="1045213"/>
      </dsp:txXfrm>
    </dsp:sp>
    <dsp:sp modelId="{D0763F70-7E66-F940-AD93-CA3FED5E0FD2}">
      <dsp:nvSpPr>
        <dsp:cNvPr id="0" name=""/>
        <dsp:cNvSpPr/>
      </dsp:nvSpPr>
      <dsp:spPr>
        <a:xfrm>
          <a:off x="0" y="4077137"/>
          <a:ext cx="6261100" cy="1158299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000" kern="1200"/>
            <a:t>Multiple model benchmarking with one command</a:t>
          </a:r>
          <a:endParaRPr lang="en-US" sz="3000" kern="1200"/>
        </a:p>
      </dsp:txBody>
      <dsp:txXfrm>
        <a:off x="56543" y="4133680"/>
        <a:ext cx="6148014" cy="10452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B2D2-90DA-42BD-9DE1-EBAFD6C93813}">
      <dsp:nvSpPr>
        <dsp:cNvPr id="0" name=""/>
        <dsp:cNvSpPr/>
      </dsp:nvSpPr>
      <dsp:spPr>
        <a:xfrm>
          <a:off x="0" y="4862"/>
          <a:ext cx="5955658" cy="1131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442CD3-DF79-453D-BE99-A7EFB896B70A}">
      <dsp:nvSpPr>
        <dsp:cNvPr id="0" name=""/>
        <dsp:cNvSpPr/>
      </dsp:nvSpPr>
      <dsp:spPr>
        <a:xfrm>
          <a:off x="342342" y="259497"/>
          <a:ext cx="622441" cy="6224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047EF-6E05-45AC-9FA7-FE6AB844C267}">
      <dsp:nvSpPr>
        <dsp:cNvPr id="0" name=""/>
        <dsp:cNvSpPr/>
      </dsp:nvSpPr>
      <dsp:spPr>
        <a:xfrm>
          <a:off x="1307126" y="4862"/>
          <a:ext cx="4647253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Dataset: Diabetes dataset with health metrics and outcome label.</a:t>
          </a:r>
          <a:endParaRPr lang="en-US" sz="2200" kern="1200"/>
        </a:p>
      </dsp:txBody>
      <dsp:txXfrm>
        <a:off x="1307126" y="4862"/>
        <a:ext cx="4647253" cy="1131711"/>
      </dsp:txXfrm>
    </dsp:sp>
    <dsp:sp modelId="{8A585FB4-4568-4214-860F-8D809DE4F944}">
      <dsp:nvSpPr>
        <dsp:cNvPr id="0" name=""/>
        <dsp:cNvSpPr/>
      </dsp:nvSpPr>
      <dsp:spPr>
        <a:xfrm>
          <a:off x="0" y="1419501"/>
          <a:ext cx="5955658" cy="11317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3C68B6-3476-4E8F-93BD-F9EFF9046381}">
      <dsp:nvSpPr>
        <dsp:cNvPr id="0" name=""/>
        <dsp:cNvSpPr/>
      </dsp:nvSpPr>
      <dsp:spPr>
        <a:xfrm>
          <a:off x="342342" y="1674136"/>
          <a:ext cx="622441" cy="6224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3F475-D22D-48A2-B6BE-F3A6DC964482}">
      <dsp:nvSpPr>
        <dsp:cNvPr id="0" name=""/>
        <dsp:cNvSpPr/>
      </dsp:nvSpPr>
      <dsp:spPr>
        <a:xfrm>
          <a:off x="1307126" y="1419501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Features:</a:t>
          </a:r>
          <a:endParaRPr lang="en-US" sz="2200" kern="1200"/>
        </a:p>
      </dsp:txBody>
      <dsp:txXfrm>
        <a:off x="1307126" y="1419501"/>
        <a:ext cx="2680046" cy="1131711"/>
      </dsp:txXfrm>
    </dsp:sp>
    <dsp:sp modelId="{9B55E557-4DCA-4951-86C4-ECC5AA91FDD1}">
      <dsp:nvSpPr>
        <dsp:cNvPr id="0" name=""/>
        <dsp:cNvSpPr/>
      </dsp:nvSpPr>
      <dsp:spPr>
        <a:xfrm>
          <a:off x="3987172" y="1419501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Pregnancies, glucose, blood pressure, BMI, age, etc.</a:t>
          </a:r>
          <a:endParaRPr lang="en-US" sz="1600" kern="1200" dirty="0"/>
        </a:p>
      </dsp:txBody>
      <dsp:txXfrm>
        <a:off x="3987172" y="1419501"/>
        <a:ext cx="1967207" cy="1131711"/>
      </dsp:txXfrm>
    </dsp:sp>
    <dsp:sp modelId="{D1F87AA0-EB3F-433C-AB32-882D79BEFBCB}">
      <dsp:nvSpPr>
        <dsp:cNvPr id="0" name=""/>
        <dsp:cNvSpPr/>
      </dsp:nvSpPr>
      <dsp:spPr>
        <a:xfrm>
          <a:off x="0" y="2834140"/>
          <a:ext cx="5955658" cy="11317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6AAD00-0889-44E9-8887-3CCB9F564C1B}">
      <dsp:nvSpPr>
        <dsp:cNvPr id="0" name=""/>
        <dsp:cNvSpPr/>
      </dsp:nvSpPr>
      <dsp:spPr>
        <a:xfrm>
          <a:off x="342342" y="3088775"/>
          <a:ext cx="622441" cy="6224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43BDD-0A72-4511-BB7D-A53E6A07CD1A}">
      <dsp:nvSpPr>
        <dsp:cNvPr id="0" name=""/>
        <dsp:cNvSpPr/>
      </dsp:nvSpPr>
      <dsp:spPr>
        <a:xfrm>
          <a:off x="1307126" y="2834140"/>
          <a:ext cx="4647253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Goal: Predict diabetes onset.</a:t>
          </a:r>
          <a:endParaRPr lang="en-US" sz="2200" kern="1200"/>
        </a:p>
      </dsp:txBody>
      <dsp:txXfrm>
        <a:off x="1307126" y="2834140"/>
        <a:ext cx="4647253" cy="1131711"/>
      </dsp:txXfrm>
    </dsp:sp>
    <dsp:sp modelId="{AFC54789-4A89-4D50-90B4-4C536F008738}">
      <dsp:nvSpPr>
        <dsp:cNvPr id="0" name=""/>
        <dsp:cNvSpPr/>
      </dsp:nvSpPr>
      <dsp:spPr>
        <a:xfrm>
          <a:off x="0" y="4248780"/>
          <a:ext cx="5955658" cy="11317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85488-635E-4035-8375-089025FACB8D}">
      <dsp:nvSpPr>
        <dsp:cNvPr id="0" name=""/>
        <dsp:cNvSpPr/>
      </dsp:nvSpPr>
      <dsp:spPr>
        <a:xfrm>
          <a:off x="342342" y="4503415"/>
          <a:ext cx="622441" cy="6224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554E46-5AE6-431D-ADC8-6111D2413BAC}">
      <dsp:nvSpPr>
        <dsp:cNvPr id="0" name=""/>
        <dsp:cNvSpPr/>
      </dsp:nvSpPr>
      <dsp:spPr>
        <a:xfrm>
          <a:off x="1307126" y="4248780"/>
          <a:ext cx="2680046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PyCaret Workflow:</a:t>
          </a:r>
          <a:endParaRPr lang="en-US" sz="2200" kern="1200"/>
        </a:p>
      </dsp:txBody>
      <dsp:txXfrm>
        <a:off x="1307126" y="4248780"/>
        <a:ext cx="2680046" cy="1131711"/>
      </dsp:txXfrm>
    </dsp:sp>
    <dsp:sp modelId="{37ED748E-59A5-4C93-BDA5-D120E490A434}">
      <dsp:nvSpPr>
        <dsp:cNvPr id="0" name=""/>
        <dsp:cNvSpPr/>
      </dsp:nvSpPr>
      <dsp:spPr>
        <a:xfrm>
          <a:off x="3987172" y="4248780"/>
          <a:ext cx="1967207" cy="11317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773" tIns="119773" rIns="119773" bIns="119773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i="1" kern="1200" dirty="0"/>
            <a:t>Import module and datasets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i="1" kern="1200" dirty="0"/>
            <a:t>Setup environment</a:t>
          </a:r>
          <a:endParaRPr lang="en-US" sz="1200" kern="1200" dirty="0"/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i="1" kern="1200" dirty="0"/>
            <a:t>Train models using multiple algorithms with one line of code</a:t>
          </a:r>
          <a:endParaRPr lang="en-US" sz="1200" kern="1200" dirty="0"/>
        </a:p>
      </dsp:txBody>
      <dsp:txXfrm>
        <a:off x="3987172" y="4248780"/>
        <a:ext cx="1967207" cy="1131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0ABA5-8106-426F-8457-7BC43C8F9199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15A0E-92B9-4942-B749-AAD08B881F7E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2A5BE-B6AE-4B86-B696-F35779D08657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PyCaret streamlines the entire ML workflow</a:t>
          </a:r>
          <a:endParaRPr lang="en-US" sz="2200" kern="1200"/>
        </a:p>
      </dsp:txBody>
      <dsp:txXfrm>
        <a:off x="1355324" y="2315"/>
        <a:ext cx="4905775" cy="1173440"/>
      </dsp:txXfrm>
    </dsp:sp>
    <dsp:sp modelId="{FB1CCB4D-1B92-4162-A664-081C43B78471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5A32D-BBDC-48BA-A6BD-00D0066461EF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8D59EE-E184-4F64-AE0C-6340CA897CE0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Enables efficient model development and testing</a:t>
          </a:r>
          <a:endParaRPr lang="en-US" sz="2200" kern="1200"/>
        </a:p>
      </dsp:txBody>
      <dsp:txXfrm>
        <a:off x="1355324" y="1469116"/>
        <a:ext cx="4905775" cy="1173440"/>
      </dsp:txXfrm>
    </dsp:sp>
    <dsp:sp modelId="{455A94C7-24DB-43C5-84B6-58E1A32C2192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365842-C600-4558-8112-E24CF953D752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013954-FC63-47CD-84F4-E0429382131B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Supports easy model comparison, persistence, and deployment</a:t>
          </a:r>
          <a:endParaRPr lang="en-US" sz="2200" kern="1200"/>
        </a:p>
      </dsp:txBody>
      <dsp:txXfrm>
        <a:off x="1355324" y="2935917"/>
        <a:ext cx="4905775" cy="1173440"/>
      </dsp:txXfrm>
    </dsp:sp>
    <dsp:sp modelId="{A3130B92-DBB7-4D68-8CEF-1BB4AF088341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A0D0B-EDCA-4A37-B5A6-BDBA025106DD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D65E2-D45B-4850-A1F3-83FA66E96F43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i="1" kern="1200"/>
            <a:t>Great for rapid prototyping and education!</a:t>
          </a:r>
          <a:endParaRPr lang="en-US" sz="2200" kern="1200"/>
        </a:p>
      </dsp:txBody>
      <dsp:txXfrm>
        <a:off x="1355324" y="4402718"/>
        <a:ext cx="4905775" cy="11734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0819EF-0D00-274E-A535-D0A98EE8D60F}">
      <dsp:nvSpPr>
        <dsp:cNvPr id="0" name=""/>
        <dsp:cNvSpPr/>
      </dsp:nvSpPr>
      <dsp:spPr>
        <a:xfrm>
          <a:off x="0" y="0"/>
          <a:ext cx="108306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C5668-48A5-844C-A2D2-3B82FA443E8A}">
      <dsp:nvSpPr>
        <dsp:cNvPr id="0" name=""/>
        <dsp:cNvSpPr/>
      </dsp:nvSpPr>
      <dsp:spPr>
        <a:xfrm>
          <a:off x="0" y="0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 err="1"/>
            <a:t>Github</a:t>
          </a:r>
          <a:r>
            <a:rPr lang="en-IN" sz="2200" kern="1200" dirty="0"/>
            <a:t> : </a:t>
          </a:r>
          <a:r>
            <a:rPr lang="en-IN" sz="2200" kern="1200" dirty="0">
              <a:hlinkClick xmlns:r="http://schemas.openxmlformats.org/officeDocument/2006/relationships" r:id="rId1"/>
            </a:rPr>
            <a:t>https://github.com/pycaret/pycaret</a:t>
          </a:r>
          <a:endParaRPr lang="en-US" sz="2200" kern="1200" dirty="0"/>
        </a:p>
      </dsp:txBody>
      <dsp:txXfrm>
        <a:off x="0" y="0"/>
        <a:ext cx="10830641" cy="899715"/>
      </dsp:txXfrm>
    </dsp:sp>
    <dsp:sp modelId="{CF1B408C-1B2D-1143-BF22-E8E15F7FB51E}">
      <dsp:nvSpPr>
        <dsp:cNvPr id="0" name=""/>
        <dsp:cNvSpPr/>
      </dsp:nvSpPr>
      <dsp:spPr>
        <a:xfrm>
          <a:off x="0" y="899715"/>
          <a:ext cx="108306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D17E68-8A31-7B43-830F-65B11050AA04}">
      <dsp:nvSpPr>
        <dsp:cNvPr id="0" name=""/>
        <dsp:cNvSpPr/>
      </dsp:nvSpPr>
      <dsp:spPr>
        <a:xfrm>
          <a:off x="0" y="899715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Demo : </a:t>
          </a:r>
          <a:r>
            <a:rPr lang="en-GB" sz="2200" kern="1200" dirty="0">
              <a:hlinkClick xmlns:r="http://schemas.openxmlformats.org/officeDocument/2006/relationships" r:id="rId2"/>
            </a:rPr>
            <a:t>https://github.com/manjunathshiva/PythonMeetup</a:t>
          </a:r>
          <a:endParaRPr lang="en-GB" sz="2200" kern="1200" dirty="0"/>
        </a:p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899715"/>
        <a:ext cx="10830641" cy="899715"/>
      </dsp:txXfrm>
    </dsp:sp>
    <dsp:sp modelId="{C6DCA03A-EF2D-8749-B6E6-E3AC1B83A455}">
      <dsp:nvSpPr>
        <dsp:cNvPr id="0" name=""/>
        <dsp:cNvSpPr/>
      </dsp:nvSpPr>
      <dsp:spPr>
        <a:xfrm>
          <a:off x="0" y="1799431"/>
          <a:ext cx="108306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981BCB-9A0A-4745-BDBC-7C86313D643B}">
      <dsp:nvSpPr>
        <dsp:cNvPr id="0" name=""/>
        <dsp:cNvSpPr/>
      </dsp:nvSpPr>
      <dsp:spPr>
        <a:xfrm>
          <a:off x="0" y="1799431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Docs : </a:t>
          </a:r>
          <a:r>
            <a:rPr lang="en-IN" sz="2200" kern="1200" dirty="0">
              <a:hlinkClick xmlns:r="http://schemas.openxmlformats.org/officeDocument/2006/relationships" r:id="rId3"/>
            </a:rPr>
            <a:t>https://pycaret.readthedocs.io/en/stable/</a:t>
          </a:r>
          <a:endParaRPr lang="en-US" sz="2200" kern="1200" dirty="0"/>
        </a:p>
      </dsp:txBody>
      <dsp:txXfrm>
        <a:off x="0" y="1799431"/>
        <a:ext cx="10830641" cy="899715"/>
      </dsp:txXfrm>
    </dsp:sp>
    <dsp:sp modelId="{65947D84-3BE4-1840-8547-C781099E1361}">
      <dsp:nvSpPr>
        <dsp:cNvPr id="0" name=""/>
        <dsp:cNvSpPr/>
      </dsp:nvSpPr>
      <dsp:spPr>
        <a:xfrm>
          <a:off x="0" y="2699147"/>
          <a:ext cx="108306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7C581-6580-064D-96CB-78BF2584BB02}">
      <dsp:nvSpPr>
        <dsp:cNvPr id="0" name=""/>
        <dsp:cNvSpPr/>
      </dsp:nvSpPr>
      <dsp:spPr>
        <a:xfrm>
          <a:off x="0" y="2699147"/>
          <a:ext cx="10830641" cy="899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Dataset : </a:t>
          </a:r>
          <a:r>
            <a:rPr lang="en-IN" sz="2200" kern="1200">
              <a:hlinkClick xmlns:r="http://schemas.openxmlformats.org/officeDocument/2006/relationships" r:id="rId4"/>
            </a:rPr>
            <a:t>https://github.com/pycaret/pycaret/blob/master/datasets/diabetes.csv</a:t>
          </a:r>
          <a:endParaRPr lang="en-US" sz="2200" kern="1200"/>
        </a:p>
      </dsp:txBody>
      <dsp:txXfrm>
        <a:off x="0" y="2699147"/>
        <a:ext cx="10830641" cy="8997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41F22-0CF7-7044-A6C3-423ACDEE680E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BF18B-8EF8-8D45-9D54-15B75A3144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7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serves as an introduction to my professional background and journey. I will cover my educational background, work experiences, and the skills I've developed. Additionally, I will share my interests and passions within the industry. The LinkedIn QR code will facilitate networking, and the portfolio link will provide insights into my work and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195FB5-3709-3E46-B505-6170CEACB8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061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1.png"/><Relationship Id="rId7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5" Type="http://schemas.openxmlformats.org/officeDocument/2006/relationships/image" Target="../media/image3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127099-FEC5-5580-084F-383AF7F7B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7200"/>
              <a:t>Automating ML with PyCaret</a:t>
            </a:r>
            <a:endParaRPr lang="en-US" sz="7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21E799-014D-811B-FDB2-F1F74E90D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07061" y="4230843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IN" sz="1600" i="1"/>
              <a:t>Making Machine Learning Simple &amp; Fast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790562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09DE6-3EB0-A0D2-56AB-537134E6B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Key Takeaways</a:t>
            </a:r>
            <a:endParaRPr lang="en-US" sz="440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9C882F9-D92E-6E08-F7B2-0A8DE6CB15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3198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45086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517E-2F7A-98E9-3DDD-96013DDFB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/>
              <a:t> Resources</a:t>
            </a:r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8D9F36D-B0FB-E8C4-9A45-DE2561E3F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205285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869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Handshake">
            <a:extLst>
              <a:ext uri="{FF2B5EF4-FFF2-40B4-BE49-F238E27FC236}">
                <a16:creationId xmlns:a16="http://schemas.microsoft.com/office/drawing/2014/main" id="{361A4281-A4B3-C2D9-8819-BED08A757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518591"/>
            <a:ext cx="3435422" cy="3435422"/>
          </a:xfrm>
          <a:prstGeom prst="rect">
            <a:avLst/>
          </a:prstGeom>
        </p:spPr>
      </p:pic>
      <p:pic>
        <p:nvPicPr>
          <p:cNvPr id="4" name="Picture 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AF88F0E7-0FCB-9BB0-DD5F-BA4081020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58" y="2202137"/>
            <a:ext cx="3435422" cy="343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2B85EF-0B02-B45D-375C-850CE3BC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9049"/>
            <a:ext cx="10791266" cy="11632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/>
              <a:t>THANK YOU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99111-EC07-6ADC-B5E2-8EA6EF7D578F}"/>
              </a:ext>
            </a:extLst>
          </p:cNvPr>
          <p:cNvSpPr txBox="1"/>
          <p:nvPr/>
        </p:nvSpPr>
        <p:spPr>
          <a:xfrm>
            <a:off x="1245230" y="5855053"/>
            <a:ext cx="1792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LinkedIn</a:t>
            </a:r>
          </a:p>
        </p:txBody>
      </p:sp>
      <p:pic>
        <p:nvPicPr>
          <p:cNvPr id="9" name="Picture 8" descr="A red play button with a white arrow&#10;&#10;AI-generated content may be incorrect.">
            <a:extLst>
              <a:ext uri="{FF2B5EF4-FFF2-40B4-BE49-F238E27FC236}">
                <a16:creationId xmlns:a16="http://schemas.microsoft.com/office/drawing/2014/main" id="{094AA95F-2A83-EF07-F751-D75EEFB679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972" y="4385107"/>
            <a:ext cx="1252452" cy="1252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FBAC95B-2B2B-8674-AD69-4E6631EB77C6}"/>
              </a:ext>
            </a:extLst>
          </p:cNvPr>
          <p:cNvSpPr txBox="1"/>
          <p:nvPr/>
        </p:nvSpPr>
        <p:spPr>
          <a:xfrm>
            <a:off x="5453216" y="4546074"/>
            <a:ext cx="62157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https://www.youtube.com/@AIBroEnglish</a:t>
            </a:r>
          </a:p>
          <a:p>
            <a:r>
              <a:rPr lang="en-US" sz="2400" dirty="0"/>
              <a:t>https://</a:t>
            </a:r>
            <a:r>
              <a:rPr lang="en-US" sz="2400" dirty="0" err="1"/>
              <a:t>www.youtube.com</a:t>
            </a:r>
            <a:r>
              <a:rPr lang="en-US" sz="2400" dirty="0"/>
              <a:t>/@</a:t>
            </a:r>
            <a:r>
              <a:rPr lang="en-US" sz="2400" dirty="0" err="1"/>
              <a:t>AIBroKannada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174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24C28B3-E902-49D1-98A0-582D277A0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3A6C14C-E755-4A02-821B-6EA2D4C9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6478287C-E119-4E9C-95B0-518478BD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4A294F-6D36-425B-8632-27FD6A284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FECAD23-900F-4F1B-A441-6A68749F8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57943801-CAEC-4F98-9332-2A4D91284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8A233090-6C39-4F59-8A0F-86F011A7E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992" y="0"/>
            <a:ext cx="46360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84DCAA0-4BF1-4FB9-97BA-D6BA63041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876030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019E9-2E19-9AD9-7F82-C29FDB12D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About Me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9BC2FEA5-B399-458A-8393-E06CE40DB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pic>
        <p:nvPicPr>
          <p:cNvPr id="5" name="Picture 4" descr="A cartoon of a person wearing glasses&#10;&#10;AI-generated content may be incorrect.">
            <a:extLst>
              <a:ext uri="{FF2B5EF4-FFF2-40B4-BE49-F238E27FC236}">
                <a16:creationId xmlns:a16="http://schemas.microsoft.com/office/drawing/2014/main" id="{27C0C55A-CA92-7B12-5DD1-D4B86363354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655" r="17656" b="1"/>
          <a:stretch>
            <a:fillRect/>
          </a:stretch>
        </p:blipFill>
        <p:spPr>
          <a:xfrm>
            <a:off x="8187091" y="948211"/>
            <a:ext cx="3358478" cy="496157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6ED6125D-87D7-4610-F50A-13DCD8ECC97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39323111"/>
              </p:ext>
            </p:extLst>
          </p:nvPr>
        </p:nvGraphicFramePr>
        <p:xfrm>
          <a:off x="680321" y="2336873"/>
          <a:ext cx="642321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27769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B988D63-FA8B-436C-902E-E5005BC04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2FD177FB-983E-4035-8B7A-655342A7E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596D9C3-C0FC-4500-A696-55B9F77BB7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pic>
        <p:nvPicPr>
          <p:cNvPr id="7" name="Picture 6" descr="Colourful carved figures of humans">
            <a:extLst>
              <a:ext uri="{FF2B5EF4-FFF2-40B4-BE49-F238E27FC236}">
                <a16:creationId xmlns:a16="http://schemas.microsoft.com/office/drawing/2014/main" id="{A68B30E0-1C95-D245-8951-BB03969B8C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02" r="25769" b="-1"/>
          <a:stretch>
            <a:fillRect/>
          </a:stretch>
        </p:blipFill>
        <p:spPr>
          <a:xfrm>
            <a:off x="7547810" y="10"/>
            <a:ext cx="464101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493E730-2044-49B5-A022-B8D6F3593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796704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06FC65-6729-68E6-F2B9-1D1FFA18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087552" cy="1080938"/>
          </a:xfrm>
        </p:spPr>
        <p:txBody>
          <a:bodyPr>
            <a:normAutofit/>
          </a:bodyPr>
          <a:lstStyle/>
          <a:p>
            <a:r>
              <a:rPr lang="en-IN" dirty="0"/>
              <a:t>Agenda 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8976801-4346-4636-BA62-265C81DFE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7967048" cy="3211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EFE5-9F53-0E60-D32B-4576BE863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6423211" cy="3599316"/>
          </a:xfrm>
        </p:spPr>
        <p:txBody>
          <a:bodyPr>
            <a:normAutofit/>
          </a:bodyPr>
          <a:lstStyle/>
          <a:p>
            <a:r>
              <a:rPr lang="en-IN" sz="2000"/>
              <a:t>Introduction to ML and PyCaret Fundamentals</a:t>
            </a:r>
          </a:p>
          <a:p>
            <a:r>
              <a:rPr lang="en-IN" sz="2000"/>
              <a:t>Live Demo: Training Models with the Diabetes Dataset</a:t>
            </a:r>
          </a:p>
          <a:p>
            <a:r>
              <a:rPr lang="en-IN" sz="2000"/>
              <a:t>Live Demo: Comparing Models for Best Performance</a:t>
            </a:r>
          </a:p>
          <a:p>
            <a:r>
              <a:rPr lang="en-IN" sz="2000"/>
              <a:t>Live Demo: Model Persistence &amp; Deployment</a:t>
            </a:r>
          </a:p>
          <a:p>
            <a:r>
              <a:rPr lang="en-IN" sz="2000"/>
              <a:t>Interactive Q&amp;A Session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049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C33E-42B0-6B09-7ABF-A6E4A8F93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/>
              <a:t>Introduction to Machine Learning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B8DD848-FC85-6D51-FEC8-CBA990203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985707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906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736F05-6249-C265-8D54-15E437B34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ding process&#10;&#10;AI-generated content may be incorrect.">
            <a:extLst>
              <a:ext uri="{FF2B5EF4-FFF2-40B4-BE49-F238E27FC236}">
                <a16:creationId xmlns:a16="http://schemas.microsoft.com/office/drawing/2014/main" id="{19588055-3ADC-8AF3-4D68-D092C0A3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27" y="924729"/>
            <a:ext cx="8651609" cy="49746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2CFFBB8-E539-483F-B9AA-088F7D4B1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52C38B8-B7F9-478B-8D67-99B248A9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ADE9738-7B48-4F06-BA7B-E2CF9663A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CD73E630-CC50-3B69-4193-8989E1562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2627" y="967987"/>
            <a:ext cx="8651609" cy="488815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701047-5664-8D29-46F3-C84CA6CE4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4400"/>
              <a:t>Why PyCaret?</a:t>
            </a:r>
            <a:endParaRPr lang="en-US" sz="44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C7A4F8-AD87-B29C-645E-3D69DEA7B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54051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63105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F1124-7F8A-CB68-1B96-BAF4D5A60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IN" sz="3700"/>
              <a:t>Live Demo – Training Models (Diabetes Dataset)</a:t>
            </a:r>
            <a:endParaRPr lang="en-US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07D22F8-3F68-735B-8636-6110AFE0B6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7847"/>
              </p:ext>
            </p:extLst>
          </p:nvPr>
        </p:nvGraphicFramePr>
        <p:xfrm>
          <a:off x="5437509" y="777860"/>
          <a:ext cx="5955658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0994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CD89DF-A084-43AD-9824-83BBBFC81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42DB508-57AC-4491-A95B-0A00DE26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1767E27-DCFE-4AA0-B1A2-E019108D7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5A3E6E-4CE0-7223-29B0-929D71E6A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IN" dirty="0" err="1"/>
              <a:t>PyCaret</a:t>
            </a:r>
            <a:r>
              <a:rPr lang="en-IN" dirty="0"/>
              <a:t> vs </a:t>
            </a:r>
            <a:r>
              <a:rPr lang="en-IN" dirty="0" err="1"/>
              <a:t>MLOps</a:t>
            </a:r>
            <a:r>
              <a:rPr lang="en-IN" dirty="0"/>
              <a:t> Tools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1BEF9-DC90-4AC9-8E25-ED5509D7A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4306F4-D304-4F4E-9B08-A8036AF82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chemeClr val="bg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ACC571-ABDB-4C1F-8A8B-53E362E1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486E5BD-1557-41D9-A119-D5F62647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9F228CC-B99C-6550-F022-127299D5EB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1091304"/>
              </p:ext>
            </p:extLst>
          </p:nvPr>
        </p:nvGraphicFramePr>
        <p:xfrm>
          <a:off x="681038" y="2632106"/>
          <a:ext cx="9433455" cy="2751406"/>
        </p:xfrm>
        <a:graphic>
          <a:graphicData uri="http://schemas.openxmlformats.org/drawingml/2006/table">
            <a:tbl>
              <a:tblPr firstRow="1" bandRow="1"/>
              <a:tblGrid>
                <a:gridCol w="2456799">
                  <a:extLst>
                    <a:ext uri="{9D8B030D-6E8A-4147-A177-3AD203B41FA5}">
                      <a16:colId xmlns:a16="http://schemas.microsoft.com/office/drawing/2014/main" val="1254918331"/>
                    </a:ext>
                  </a:extLst>
                </a:gridCol>
                <a:gridCol w="2325552">
                  <a:extLst>
                    <a:ext uri="{9D8B030D-6E8A-4147-A177-3AD203B41FA5}">
                      <a16:colId xmlns:a16="http://schemas.microsoft.com/office/drawing/2014/main" val="888937089"/>
                    </a:ext>
                  </a:extLst>
                </a:gridCol>
                <a:gridCol w="2325552">
                  <a:extLst>
                    <a:ext uri="{9D8B030D-6E8A-4147-A177-3AD203B41FA5}">
                      <a16:colId xmlns:a16="http://schemas.microsoft.com/office/drawing/2014/main" val="2373988551"/>
                    </a:ext>
                  </a:extLst>
                </a:gridCol>
                <a:gridCol w="2325552">
                  <a:extLst>
                    <a:ext uri="{9D8B030D-6E8A-4147-A177-3AD203B41FA5}">
                      <a16:colId xmlns:a16="http://schemas.microsoft.com/office/drawing/2014/main" val="1718027812"/>
                    </a:ext>
                  </a:extLst>
                </a:gridCol>
              </a:tblGrid>
              <a:tr h="372910"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Feature</a:t>
                      </a:r>
                    </a:p>
                  </a:txBody>
                  <a:tcPr marL="61305" marR="61305" marT="61305" marB="61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PyCaret</a:t>
                      </a:r>
                    </a:p>
                  </a:txBody>
                  <a:tcPr marL="61305" marR="61305" marT="61305" marB="61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MLflow</a:t>
                      </a:r>
                    </a:p>
                  </a:txBody>
                  <a:tcPr marL="61305" marR="61305" marT="61305" marB="61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>
                        <a:buNone/>
                      </a:pPr>
                      <a:r>
                        <a:rPr lang="en-IN" sz="1400" b="0">
                          <a:effectLst/>
                        </a:rPr>
                        <a:t>Metaflow</a:t>
                      </a:r>
                    </a:p>
                  </a:txBody>
                  <a:tcPr marL="61305" marR="61305" marT="61305" marB="613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455138"/>
                  </a:ext>
                </a:extLst>
              </a:tr>
              <a:tr h="5415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Primary Use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Low-code ML development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Model tracking, deployment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Workflow orchestration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0C7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89105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Model Training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Yes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❌ No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❌ No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B60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317949"/>
                  </a:ext>
                </a:extLst>
              </a:tr>
              <a:tr h="541518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Experiment Logging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Basic (opt-in)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Full logging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Supports via integrations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C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082286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Feature Engineering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Basic built-in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❌ Not included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❌ Not included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EC0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600974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Scale / Parallel Training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❌ Limited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With plugins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Supports DAGs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024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889167"/>
                  </a:ext>
                </a:extLst>
              </a:tr>
              <a:tr h="323865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Deployment Support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Basic (pickle export)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REST, batch, registry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IN" sz="1400">
                          <a:effectLst/>
                        </a:rPr>
                        <a:t>✅ via AWS, Argo, etc.</a:t>
                      </a:r>
                    </a:p>
                  </a:txBody>
                  <a:tcPr marL="61305" marR="61305" marT="36782" marB="36782" anchor="ctr">
                    <a:lnL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49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6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05998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149</TotalTime>
  <Words>485</Words>
  <Application>Microsoft Macintosh PowerPoint</Application>
  <PresentationFormat>Widescreen</PresentationFormat>
  <Paragraphs>81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Trebuchet MS</vt:lpstr>
      <vt:lpstr>Berlin</vt:lpstr>
      <vt:lpstr>Automating ML with PyCaret</vt:lpstr>
      <vt:lpstr>About Me</vt:lpstr>
      <vt:lpstr>Agenda </vt:lpstr>
      <vt:lpstr>Introduction to Machine Learning</vt:lpstr>
      <vt:lpstr>PowerPoint Presentation</vt:lpstr>
      <vt:lpstr>PowerPoint Presentation</vt:lpstr>
      <vt:lpstr>Why PyCaret?</vt:lpstr>
      <vt:lpstr>Live Demo – Training Models (Diabetes Dataset)</vt:lpstr>
      <vt:lpstr>PyCaret vs MLOps Tools</vt:lpstr>
      <vt:lpstr>Key Takeaways</vt:lpstr>
      <vt:lpstr> 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Janardhan</dc:creator>
  <cp:lastModifiedBy>Manjunath Janardhan</cp:lastModifiedBy>
  <cp:revision>9</cp:revision>
  <dcterms:created xsi:type="dcterms:W3CDTF">2025-07-18T13:57:35Z</dcterms:created>
  <dcterms:modified xsi:type="dcterms:W3CDTF">2025-07-19T05:35:56Z</dcterms:modified>
</cp:coreProperties>
</file>