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62E8-28B2-4DC0-BDEC-CCA163F34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A6FDC-E3C1-43BC-88B0-E66614ABC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A3B77-9C47-4758-8E63-50C22753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A18F-70B0-4E7E-A886-7BC488A7BF7B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18101-A6F3-4A1B-ABD5-B8CA8D5E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37784-96DB-4C07-8673-C514C9F6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F764-66BA-49B9-9B84-0BA72B308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01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E99EE-FFC2-448C-AFA9-7822F85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775ED-0DE7-40B1-BBE7-7165CCC1F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D004D-5762-4C9C-AAF5-5802978D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A18F-70B0-4E7E-A886-7BC488A7BF7B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83313-167E-4E1D-BFD9-4F19E5AB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BB4BD-C0CB-42C9-8271-6BE9D6A0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F764-66BA-49B9-9B84-0BA72B308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07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77709F-2CAF-49A4-A40E-2C244C5E7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F9F12-7A3B-43DD-8722-7BE12B286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1CE9C-E621-488B-87DE-06309405A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A18F-70B0-4E7E-A886-7BC488A7BF7B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0F5D4-46D1-4DB4-BA43-5344135A7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AAA1B-9BC3-4BAA-B4CF-D9352B10B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F764-66BA-49B9-9B84-0BA72B308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07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EE59-8064-429E-894B-CFC4BA2C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75054-58B9-4298-93AC-56751F763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81F6F-CCEA-4F28-9A93-53C486B8C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A18F-70B0-4E7E-A886-7BC488A7BF7B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918D0-B81D-4CE1-ABC3-67A48DA28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1EF51-3E20-4FA3-8964-6DF6EB16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F764-66BA-49B9-9B84-0BA72B308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36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4CBFB-696D-41CC-BBB2-D24FA074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93F76-84F8-478C-89EF-1287759F9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FB6F6-7AC9-4896-827A-DA8B9F8BF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A18F-70B0-4E7E-A886-7BC488A7BF7B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4D48B-F0DF-43BF-B3AD-03AB68CD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93CAB-0656-4413-AF6D-D0E2C629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F764-66BA-49B9-9B84-0BA72B308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8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5D75-1C64-4B27-A608-A9699F40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558B5-626B-4280-B681-22E243383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A2FF8-DA51-43DF-AAAC-7D4509CDA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B223F-F93F-4431-BF05-C926432DF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A18F-70B0-4E7E-A886-7BC488A7BF7B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F1D0D-68B3-4261-A6E7-1A32B66F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61BEC-3E52-44E0-93CB-C9E6AB46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F764-66BA-49B9-9B84-0BA72B308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17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0747-9B9A-409F-A606-1ABDB62C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6503E-484E-4362-AE2D-D8A24737F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9C1CA-5BA8-4F1D-AB0A-EA1912D0F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99B33-8AF3-4BD5-8DE8-2CF0B1C25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E764D-9655-4240-B304-BD171AEA2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368064-7657-47EF-9F1F-620FA372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A18F-70B0-4E7E-A886-7BC488A7BF7B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8515FE-8DE4-4E25-811D-5AE5A793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1363D-2D4E-4576-9853-012F46D6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F764-66BA-49B9-9B84-0BA72B308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8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8C42-AD1C-402A-8B67-1BEA49C89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65F72D-0ED5-411D-81B3-76F4DD435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A18F-70B0-4E7E-A886-7BC488A7BF7B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5CAE1-B686-4E29-8642-019853A97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EBEB1-0AF2-414E-9071-3B048F36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F764-66BA-49B9-9B84-0BA72B308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63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078B59-888D-4DDD-B61B-A28BC910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A18F-70B0-4E7E-A886-7BC488A7BF7B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3689B-BF9F-49E4-8463-7F2F8CEB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26FB1-61EC-422E-9477-A1657591C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F764-66BA-49B9-9B84-0BA72B308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9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D2FC-37FD-4A1E-ABF9-92E45804C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6BFC0-4139-42BE-A3C0-C18BDAB89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E17DD-B329-4B7D-839C-CD0B9A687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9FDA6-7AEF-4F42-9CE6-1F481CD67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A18F-70B0-4E7E-A886-7BC488A7BF7B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0BDD9-3785-4108-BD74-914F6FE5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3E88F-EC87-4D77-BB05-7BAF5FE0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F764-66BA-49B9-9B84-0BA72B308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22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52AD-5E4B-4EEB-BFEF-D6B660C1E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9EA065-1FD3-4EEA-A0C2-9E25879D3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BFEED-508B-4B60-B801-D8AC0772A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2454E-60AC-4F76-97A1-0FAA9240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6A18F-70B0-4E7E-A886-7BC488A7BF7B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55C1B-E918-44F7-8CE1-FDDF481B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532E5-8E5D-4A03-B1D7-10F106CB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F764-66BA-49B9-9B84-0BA72B308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76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97FB44-8953-466F-8682-1309A985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0C1D2-BBDB-4351-8F46-249CBB5A9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36317-7C11-4715-B1CE-D3A3A8AD1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A18F-70B0-4E7E-A886-7BC488A7BF7B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CD7D5-CEE9-4CB0-91FD-89D81AA73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3DC0F-2998-481C-A6F5-4A8487510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0F764-66BA-49B9-9B84-0BA72B308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92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49605-E990-46E7-9582-2C2A2DDB6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385" y="995680"/>
            <a:ext cx="5652695" cy="4866640"/>
          </a:xfrm>
        </p:spPr>
        <p:txBody>
          <a:bodyPr anchor="b">
            <a:normAutofit/>
          </a:bodyPr>
          <a:lstStyle/>
          <a:p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88084-B569-4B96-BFF0-C0C860E0E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3665" y="843280"/>
            <a:ext cx="4072815" cy="5019040"/>
          </a:xfrm>
          <a:solidFill>
            <a:schemeClr val="accent2">
              <a:lumMod val="60000"/>
              <a:lumOff val="40000"/>
            </a:schemeClr>
          </a:solidFill>
        </p:spPr>
        <p:txBody>
          <a:bodyPr anchor="t">
            <a:normAutofit/>
          </a:bodyPr>
          <a:lstStyle/>
          <a:p>
            <a:endParaRPr lang="en-IN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IN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NIKE</a:t>
            </a:r>
          </a:p>
          <a:p>
            <a:r>
              <a:rPr lang="en-IN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SHOPPING</a:t>
            </a:r>
          </a:p>
          <a:p>
            <a:r>
              <a:rPr lang="en-IN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SITE </a:t>
            </a:r>
          </a:p>
          <a:p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(user interface testing)</a:t>
            </a:r>
          </a:p>
          <a:p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A picture containing indoor, wooden, orange, wood&#10;&#10;Description automatically generated">
            <a:extLst>
              <a:ext uri="{FF2B5EF4-FFF2-40B4-BE49-F238E27FC236}">
                <a16:creationId xmlns:a16="http://schemas.microsoft.com/office/drawing/2014/main" id="{834CA967-B2F8-47DF-BAE4-BA7CD07E5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85" y="995680"/>
            <a:ext cx="5652696" cy="486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6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2F72-0348-4B78-8A18-336BD0E1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/>
              <a:t>    </a:t>
            </a:r>
            <a:br>
              <a:rPr lang="en-IN" dirty="0"/>
            </a:br>
            <a:r>
              <a:rPr lang="en-IN" sz="4400" dirty="0"/>
              <a:t>About Nike.</a:t>
            </a:r>
            <a:br>
              <a:rPr lang="en-IN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7606B-C4E3-411B-A26E-A6DF26BDC58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75000"/>
            </a:schemeClr>
          </a:solidFill>
        </p:spPr>
        <p:txBody>
          <a:bodyPr>
            <a:normAutofit fontScale="9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IN" sz="2800" dirty="0"/>
              <a:t>NIKE.COM is an online Clothing and Shoe’s website .</a:t>
            </a:r>
          </a:p>
          <a:p>
            <a:pPr marL="0" indent="0">
              <a:buNone/>
            </a:pPr>
            <a:r>
              <a:rPr lang="en-IN" sz="2800" dirty="0"/>
              <a:t>It is a popular sports brand and used by various Athlete’s among various sports.</a:t>
            </a:r>
          </a:p>
          <a:p>
            <a:pPr marL="0" indent="0">
              <a:buNone/>
            </a:pPr>
            <a:endParaRPr lang="en-IN" sz="4800" dirty="0"/>
          </a:p>
          <a:p>
            <a:pPr marL="0" indent="0">
              <a:buNone/>
            </a:pPr>
            <a:r>
              <a:rPr lang="en-IN" sz="4000" dirty="0"/>
              <a:t>Feature’s to </a:t>
            </a:r>
            <a:r>
              <a:rPr lang="en-IN" sz="4000"/>
              <a:t>be Tested.</a:t>
            </a:r>
            <a:endParaRPr lang="en-IN" sz="4000" dirty="0"/>
          </a:p>
          <a:p>
            <a:r>
              <a:rPr lang="en-IN" dirty="0"/>
              <a:t>Sign –Up.</a:t>
            </a:r>
          </a:p>
          <a:p>
            <a:r>
              <a:rPr lang="en-IN" dirty="0"/>
              <a:t>Login.</a:t>
            </a:r>
          </a:p>
          <a:p>
            <a:r>
              <a:rPr lang="en-IN" dirty="0"/>
              <a:t>Wish List.</a:t>
            </a:r>
          </a:p>
          <a:p>
            <a:r>
              <a:rPr lang="en-IN" dirty="0"/>
              <a:t>Cart.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607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B4F6-2F5A-4028-B96E-0A6A3145F8C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/>
              <a:t>TIME TAKEN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39B47-61F1-4259-9E49-182923F2C5B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IN" dirty="0"/>
              <a:t> </a:t>
            </a:r>
            <a:r>
              <a:rPr lang="en-IN" dirty="0" err="1"/>
              <a:t>Srs</a:t>
            </a:r>
            <a:r>
              <a:rPr lang="en-IN" dirty="0"/>
              <a:t> Document- Day 1.</a:t>
            </a:r>
          </a:p>
          <a:p>
            <a:r>
              <a:rPr lang="en-IN" dirty="0"/>
              <a:t>Test plan - Day 2.</a:t>
            </a:r>
          </a:p>
          <a:p>
            <a:r>
              <a:rPr lang="en-IN" dirty="0"/>
              <a:t>Test Scenarios and Test Cases in Excel-Day 3.</a:t>
            </a:r>
          </a:p>
          <a:p>
            <a:r>
              <a:rPr lang="en-IN" dirty="0"/>
              <a:t>Adding Test Cases to Jira and Execution and Reporting.</a:t>
            </a:r>
          </a:p>
        </p:txBody>
      </p:sp>
    </p:spTree>
    <p:extLst>
      <p:ext uri="{BB962C8B-B14F-4D97-AF65-F5344CB8AC3E}">
        <p14:creationId xmlns:p14="http://schemas.microsoft.com/office/powerpoint/2010/main" val="3844744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89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     About Nike. </vt:lpstr>
      <vt:lpstr>TIME TAKEN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R, Manjunath</dc:creator>
  <cp:lastModifiedBy>R, Manjunath</cp:lastModifiedBy>
  <cp:revision>4</cp:revision>
  <dcterms:created xsi:type="dcterms:W3CDTF">2022-03-02T19:20:34Z</dcterms:created>
  <dcterms:modified xsi:type="dcterms:W3CDTF">2022-03-02T19:48:05Z</dcterms:modified>
</cp:coreProperties>
</file>