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94" r:id="rId5"/>
    <p:sldId id="295" r:id="rId6"/>
    <p:sldId id="281" r:id="rId7"/>
    <p:sldId id="290" r:id="rId8"/>
    <p:sldId id="292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RGM 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(Material access tool)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1267012"/>
          </a:xfrm>
        </p:spPr>
        <p:txBody>
          <a:bodyPr/>
          <a:lstStyle/>
          <a:p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things which we </a:t>
            </a:r>
            <a:r>
              <a:rPr lang="en-US" sz="24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want to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INCLUDED: 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18447"/>
            <a:ext cx="5693664" cy="39743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Starting page(acts as a login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notes ( computer generated , class notes, other university notes)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​Best YouTube links according to syllabus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Available library books along with barcodes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​Student LinkedIn profiles of different branches who got placed ( 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634104"/>
          </a:xfrm>
        </p:spPr>
        <p:txBody>
          <a:bodyPr/>
          <a:lstStyle/>
          <a:p>
            <a:r>
              <a:rPr lang="en-US" sz="2400" dirty="0"/>
              <a:t>Starting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68824"/>
            <a:ext cx="6766560" cy="2700528"/>
          </a:xfrm>
        </p:spPr>
        <p:txBody>
          <a:bodyPr/>
          <a:lstStyle/>
          <a:p>
            <a:r>
              <a:rPr lang="en-US" dirty="0"/>
              <a:t>Our starting page includes the student Reg id based on which it will be decided </a:t>
            </a:r>
          </a:p>
          <a:p>
            <a:r>
              <a:rPr lang="en-US" dirty="0"/>
              <a:t>On which branch the student want to go</a:t>
            </a:r>
          </a:p>
          <a:p>
            <a:endParaRPr lang="en-US" dirty="0"/>
          </a:p>
          <a:p>
            <a:r>
              <a:rPr lang="en-US" dirty="0"/>
              <a:t>Every reg num  in RGM includes 4 things</a:t>
            </a:r>
          </a:p>
          <a:p>
            <a:pPr marL="342900" indent="-342900">
              <a:buAutoNum type="arabicParenR"/>
            </a:pPr>
            <a:r>
              <a:rPr lang="en-US" dirty="0"/>
              <a:t>Year joined</a:t>
            </a:r>
          </a:p>
          <a:p>
            <a:pPr marL="342900" indent="-342900">
              <a:buAutoNum type="arabicParenR"/>
            </a:pPr>
            <a:r>
              <a:rPr lang="en-US" dirty="0"/>
              <a:t>College code</a:t>
            </a:r>
          </a:p>
          <a:p>
            <a:pPr marL="342900" indent="-342900">
              <a:buAutoNum type="arabicParenR"/>
            </a:pPr>
            <a:r>
              <a:rPr lang="en-US" dirty="0"/>
              <a:t>University code</a:t>
            </a:r>
          </a:p>
          <a:p>
            <a:pPr marL="342900" indent="-342900">
              <a:buAutoNum type="arabicParenR"/>
            </a:pPr>
            <a:r>
              <a:rPr lang="en-US" dirty="0"/>
              <a:t>BRANCH CODE ----MAIN</a:t>
            </a:r>
          </a:p>
          <a:p>
            <a:pPr marL="342900" indent="-342900">
              <a:buAutoNum type="arabicParenR"/>
            </a:pPr>
            <a:r>
              <a:rPr lang="en-US" dirty="0"/>
              <a:t>Roll number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  </a:t>
            </a:r>
            <a:r>
              <a:rPr lang="en-US" sz="4000" dirty="0"/>
              <a:t>EX: 20 09 1A </a:t>
            </a:r>
            <a:r>
              <a:rPr lang="en-US" sz="4000" dirty="0">
                <a:solidFill>
                  <a:srgbClr val="FF0000"/>
                </a:solidFill>
              </a:rPr>
              <a:t>32</a:t>
            </a:r>
            <a:r>
              <a:rPr lang="en-US" sz="4000" dirty="0"/>
              <a:t>  26</a:t>
            </a:r>
          </a:p>
          <a:p>
            <a:r>
              <a:rPr lang="en-US" sz="1800" dirty="0"/>
              <a:t>BASED ON THE JAVA SCRIPT CONDITION IF THE STUDNT ENTERS NUMBER </a:t>
            </a:r>
            <a:r>
              <a:rPr lang="en-US" sz="1800" dirty="0">
                <a:solidFill>
                  <a:srgbClr val="FF0000"/>
                </a:solidFill>
              </a:rPr>
              <a:t>32 HE WILL BE REDIRECTED TO DATA SCIENCE BRANCH</a:t>
            </a:r>
          </a:p>
          <a:p>
            <a:r>
              <a:rPr lang="en-US" sz="1800" dirty="0">
                <a:solidFill>
                  <a:srgbClr val="FF0000"/>
                </a:solidFill>
              </a:rPr>
              <a:t>04-ece,  34- BS and so on..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1B0B-8E39-26A6-2E76-CC4F49CB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618565"/>
            <a:ext cx="5693664" cy="1174376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2386-A349-3BFB-88A7-19B68030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541929"/>
            <a:ext cx="5693664" cy="4350871"/>
          </a:xfrm>
        </p:spPr>
        <p:txBody>
          <a:bodyPr/>
          <a:lstStyle/>
          <a:p>
            <a:r>
              <a:rPr lang="en-IN" dirty="0"/>
              <a:t>According to the website the student is going to have these things like</a:t>
            </a:r>
          </a:p>
          <a:p>
            <a:pPr marL="457200" indent="-457200">
              <a:buAutoNum type="arabicParenR"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year – Onclick ( </a:t>
            </a:r>
            <a:r>
              <a:rPr lang="en-IN" sz="1800" dirty="0"/>
              <a:t>all the things would be displayed witch includes notes etc</a:t>
            </a:r>
            <a:r>
              <a:rPr lang="en-IN" dirty="0"/>
              <a:t>,,)</a:t>
            </a:r>
          </a:p>
          <a:p>
            <a:pPr marL="457200" indent="-457200">
              <a:buAutoNum type="arabicParenR"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pPr marL="457200" indent="-457200">
              <a:buAutoNum type="arabicParenR"/>
            </a:pPr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year</a:t>
            </a:r>
          </a:p>
          <a:p>
            <a:pPr marL="457200" indent="-457200">
              <a:buAutoNum type="arabicParenR"/>
            </a:pPr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203338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6BF-86A1-E517-6567-6580D7F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CE84-0BD7-4981-C9DE-276C7C3F5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will be adding three types of notes </a:t>
            </a:r>
          </a:p>
          <a:p>
            <a:r>
              <a:rPr lang="en-IN" dirty="0"/>
              <a:t>1) computer generated</a:t>
            </a:r>
          </a:p>
          <a:p>
            <a:r>
              <a:rPr lang="en-IN" dirty="0"/>
              <a:t>2) class work </a:t>
            </a:r>
          </a:p>
          <a:p>
            <a:r>
              <a:rPr lang="en-IN" dirty="0"/>
              <a:t>3) other university notes</a:t>
            </a:r>
          </a:p>
          <a:p>
            <a:endParaRPr lang="en-IN" dirty="0"/>
          </a:p>
          <a:p>
            <a:r>
              <a:rPr lang="en-IN" dirty="0"/>
              <a:t>In the second phase </a:t>
            </a:r>
          </a:p>
          <a:p>
            <a:r>
              <a:rPr lang="en-IN" dirty="0"/>
              <a:t>1) best </a:t>
            </a:r>
            <a:r>
              <a:rPr lang="en-IN" dirty="0" err="1"/>
              <a:t>youtube</a:t>
            </a:r>
            <a:r>
              <a:rPr lang="en-IN" dirty="0"/>
              <a:t> links ( this would be based on our experience)</a:t>
            </a:r>
          </a:p>
          <a:p>
            <a:r>
              <a:rPr lang="en-IN" dirty="0"/>
              <a:t>2) library books( based on the availability)</a:t>
            </a:r>
          </a:p>
          <a:p>
            <a:endParaRPr lang="en-IN" dirty="0"/>
          </a:p>
          <a:p>
            <a:r>
              <a:rPr lang="en-IN" dirty="0"/>
              <a:t>In the last phase </a:t>
            </a:r>
          </a:p>
          <a:p>
            <a:r>
              <a:rPr lang="en-IN" dirty="0"/>
              <a:t>Each branch students who got placed in different companies will be displayed along with their LINKEDIN profile( only with their permission) </a:t>
            </a:r>
          </a:p>
          <a:p>
            <a:r>
              <a:rPr lang="en-IN" dirty="0"/>
              <a:t>BY THIS  WE CAN DEVELOP A GOOD MINI ALUMINI  FOR DIFFERENT BRANCHES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3988-7FE5-4E2A-252C-AA537B90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09BAB-B641-83EA-CD2E-54C1E740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4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 save student time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COLLECTING DATA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 ALSO INCLUDES NOTES , ALONG WITH </a:t>
            </a:r>
            <a:r>
              <a:rPr lang="en-US" dirty="0">
                <a:solidFill>
                  <a:srgbClr val="FF0000"/>
                </a:solidFill>
              </a:rPr>
              <a:t>PERVIOUS MID AND SEM QUESTION PAPERS </a:t>
            </a:r>
          </a:p>
          <a:p>
            <a:r>
              <a:rPr lang="en-US" dirty="0"/>
              <a:t>Any other supporting material will also be provided if possible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Maintaining the data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THE TIME WE LEAVE OUR COLLEGE 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PROJECT WILL BE PROVIDED TO OUR JUNIORS </a:t>
            </a:r>
            <a:r>
              <a:rPr lang="en-US" dirty="0">
                <a:solidFill>
                  <a:schemeClr val="tx1"/>
                </a:solidFill>
              </a:rPr>
              <a:t>WHO ARE ELGIBLE TO MANAGE THIS PROJECT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BY THIS ANY NEW NOTES AND NEW QUESTION PAPERS WOULD BE UPDATED IN THE SITE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thought of this idea based on the problem we faced during our examinations and pandemic time.</a:t>
            </a:r>
          </a:p>
          <a:p>
            <a:r>
              <a:rPr lang="en-US" dirty="0"/>
              <a:t>IN the year 2020 new specialized branches are evolved so we couldn’t get the NOTES on time and we don’t know about the pattern of the questions asked.</a:t>
            </a:r>
          </a:p>
          <a:p>
            <a:r>
              <a:rPr lang="en-US" dirty="0"/>
              <a:t> So make this situation easier we are planning to do this project.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POSSIBLE SAME INTERFACE WOULD BE GENERATED TO ALL THE 3 ENGINEERING COLLEGES AVALIABLE IN NANDYAL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353671"/>
            <a:ext cx="4169664" cy="128894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665" y="2716306"/>
            <a:ext cx="4169664" cy="2226115"/>
          </a:xfrm>
        </p:spPr>
        <p:txBody>
          <a:bodyPr/>
          <a:lstStyle/>
          <a:p>
            <a:r>
              <a:rPr lang="en-US" dirty="0"/>
              <a:t>MANJUNATH(LEADER)</a:t>
            </a:r>
          </a:p>
          <a:p>
            <a:r>
              <a:rPr lang="en-US" dirty="0"/>
              <a:t>PREETHI</a:t>
            </a:r>
          </a:p>
          <a:p>
            <a:r>
              <a:rPr lang="en-US" dirty="0"/>
              <a:t>NANDINI</a:t>
            </a:r>
          </a:p>
          <a:p>
            <a:r>
              <a:rPr lang="en-US" dirty="0"/>
              <a:t>SUDHARSHAN</a:t>
            </a:r>
          </a:p>
          <a:p>
            <a:r>
              <a:rPr lang="en-US" dirty="0"/>
              <a:t>KY DEEPTHI                              			</a:t>
            </a:r>
            <a:r>
              <a:rPr lang="en-US" sz="1800" dirty="0"/>
              <a:t>GROUP-4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{B26C8495-1DD5-4437-B432-56632964313F}tf78438558_win32</Template>
  <TotalTime>48</TotalTime>
  <Words>446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RGM MAT</vt:lpstr>
      <vt:lpstr>things which we want to INCLUDED: </vt:lpstr>
      <vt:lpstr>Starting page</vt:lpstr>
      <vt:lpstr>data</vt:lpstr>
      <vt:lpstr>Notes </vt:lpstr>
      <vt:lpstr>PRIMARY GOALS</vt:lpstr>
      <vt:lpstr>AREAS OF FOCUS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RGM MAT</dc:title>
  <dc:subject/>
  <dc:creator>Golla Manjunath</dc:creator>
  <cp:lastModifiedBy>Golla Manjunath</cp:lastModifiedBy>
  <cp:revision>2</cp:revision>
  <dcterms:created xsi:type="dcterms:W3CDTF">2023-07-19T06:26:57Z</dcterms:created>
  <dcterms:modified xsi:type="dcterms:W3CDTF">2023-08-21T13:49:13Z</dcterms:modified>
</cp:coreProperties>
</file>