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EC4DD7-6AA1-4D38-AC8C-5C8A024463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newsfeed_analysis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0D0257-E614-4B40-A752-D1D2D0AAF1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1/15/2025 11:50:09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post activity and average likes" id="2" name="slide2">
            <a:extLst>
              <a:ext uri="{FF2B5EF4-FFF2-40B4-BE49-F238E27FC236}">
                <a16:creationId xmlns:a16="http://schemas.microsoft.com/office/drawing/2014/main" id="{F2FB57C5-C010-419A-8E7E-8B6218712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" y="0"/>
            <a:ext cx="11968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type post distribution" id="3" name="slide3">
            <a:extLst>
              <a:ext uri="{FF2B5EF4-FFF2-40B4-BE49-F238E27FC236}">
                <a16:creationId xmlns:a16="http://schemas.microsoft.com/office/drawing/2014/main" id="{FC3E636C-B91D-483E-9679-3B9A5FE6C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type popularity measured in likes" id="4" name="slide4">
            <a:extLst>
              <a:ext uri="{FF2B5EF4-FFF2-40B4-BE49-F238E27FC236}">
                <a16:creationId xmlns:a16="http://schemas.microsoft.com/office/drawing/2014/main" id="{36CEBFD1-59F3-45D9-A7C9-733EDDE45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type popularity measured in comments" id="5" name="slide5">
            <a:extLst>
              <a:ext uri="{FF2B5EF4-FFF2-40B4-BE49-F238E27FC236}">
                <a16:creationId xmlns:a16="http://schemas.microsoft.com/office/drawing/2014/main" id="{9DC3C47D-5ACC-46D4-8229-28EF357E34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4" y="0"/>
            <a:ext cx="1191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sfeed user engagement" id="6" name="slide6">
            <a:extLst>
              <a:ext uri="{FF2B5EF4-FFF2-40B4-BE49-F238E27FC236}">
                <a16:creationId xmlns:a16="http://schemas.microsoft.com/office/drawing/2014/main" id="{889685DE-19A7-40CF-B3B4-04CDAE78D9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2"/>
            <a:ext cx="12192000" cy="683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sfeed analysis dashboard" id="7" name="slide7">
            <a:extLst>
              <a:ext uri="{FF2B5EF4-FFF2-40B4-BE49-F238E27FC236}">
                <a16:creationId xmlns:a16="http://schemas.microsoft.com/office/drawing/2014/main" id="{2AD38E83-DB61-4500-A042-59DB68C2B3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2025-01-15T06:20:10Z</dcterms:created>
  <dcterms:modified xsi:type="dcterms:W3CDTF">2025-01-15T06:20:10Z</dcterms:modified>
</cp:coreProperties>
</file>