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P</a:t>
            </a:r>
            <a:r>
              <a:rPr sz="2400" lang="en-US" smtClean="0"/>
              <a:t>R</a:t>
            </a:r>
            <a:r>
              <a:rPr sz="2400" lang="en-US" smtClean="0"/>
              <a:t>I</a:t>
            </a:r>
            <a:r>
              <a:rPr sz="2400" lang="en-US" smtClean="0"/>
              <a:t>Y</a:t>
            </a:r>
            <a:r>
              <a:rPr sz="2400" lang="en-US" smtClean="0"/>
              <a:t>A</a:t>
            </a:r>
            <a:r>
              <a:rPr sz="2400" lang="en-US" smtClean="0"/>
              <a:t> </a:t>
            </a:r>
            <a:r>
              <a:rPr sz="2400" lang="en-US" smtClean="0"/>
              <a:t>R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0</a:t>
            </a:r>
            <a:r>
              <a:rPr dirty="0" sz="2400" lang="en-US" smtClean="0"/>
              <a:t> (asun</a:t>
            </a:r>
            <a:r>
              <a:rPr dirty="0" sz="2400" lang="en-US" smtClean="0"/>
              <a:t>m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0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2024-10-30T04:15:55Z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82208a7c597740cf89d29c48c8f17a7b</vt:lpwstr>
  </property>
</Properties>
</file>