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B6631-1CCA-4045-9A23-89969CFBF5C4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F8A7B-1923-481C-8E04-1FC060F4A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075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B6631-1CCA-4045-9A23-89969CFBF5C4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F8A7B-1923-481C-8E04-1FC060F4A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992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B6631-1CCA-4045-9A23-89969CFBF5C4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F8A7B-1923-481C-8E04-1FC060F4A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958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B6631-1CCA-4045-9A23-89969CFBF5C4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F8A7B-1923-481C-8E04-1FC060F4A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78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B6631-1CCA-4045-9A23-89969CFBF5C4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F8A7B-1923-481C-8E04-1FC060F4A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049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B6631-1CCA-4045-9A23-89969CFBF5C4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F8A7B-1923-481C-8E04-1FC060F4A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445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B6631-1CCA-4045-9A23-89969CFBF5C4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F8A7B-1923-481C-8E04-1FC060F4A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418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B6631-1CCA-4045-9A23-89969CFBF5C4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F8A7B-1923-481C-8E04-1FC060F4A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974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B6631-1CCA-4045-9A23-89969CFBF5C4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F8A7B-1923-481C-8E04-1FC060F4A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820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B6631-1CCA-4045-9A23-89969CFBF5C4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F8A7B-1923-481C-8E04-1FC060F4A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622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B6631-1CCA-4045-9A23-89969CFBF5C4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F8A7B-1923-481C-8E04-1FC060F4A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647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CB6631-1CCA-4045-9A23-89969CFBF5C4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F8A7B-1923-481C-8E04-1FC060F4A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318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69843" y="1720840"/>
            <a:ext cx="857415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u="sng" dirty="0">
                <a:solidFill>
                  <a:srgbClr val="333333"/>
                </a:solidFill>
                <a:effectLst/>
                <a:latin typeface="Calibri" panose="020F0502020204030204" pitchFamily="34" charset="0"/>
              </a:rPr>
              <a:t>What is Swagger</a:t>
            </a:r>
            <a:endParaRPr lang="en-US" b="0" i="0" dirty="0">
              <a:solidFill>
                <a:srgbClr val="333333"/>
              </a:solidFill>
              <a:effectLst/>
              <a:latin typeface="Calibri" panose="020F0502020204030204" pitchFamily="34" charset="0"/>
            </a:endParaRP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</a:rPr>
              <a:t>Swagger is widely used for visualizing APIs, and with Swagger UI it provides online sandbox for frontend developers. For the tutorial, we will use the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</a:rPr>
              <a:t>Springfox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</a:rPr>
              <a:t> implementation of the Swagger 2 specification. Swagger is a tool, a specification and a complete framework implementation for producing the visual representation of RESTful Web Services. It enables documentation to be updated at the same pace as the server. When properly defined via Swagger, a consumer can understand and interact with the remote service with a minimal amount of implementation logic. Thus Swagger removes the guesswork in calling the service.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384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Velumani Munisamy</dc:creator>
  <cp:lastModifiedBy>Velumani Munisamy</cp:lastModifiedBy>
  <cp:revision>1</cp:revision>
  <dcterms:created xsi:type="dcterms:W3CDTF">2018-08-10T06:49:51Z</dcterms:created>
  <dcterms:modified xsi:type="dcterms:W3CDTF">2018-08-10T06:50:43Z</dcterms:modified>
</cp:coreProperties>
</file>