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18872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115096-1C42-4E90-9962-F931FEB19885}" v="42" dt="2021-11-13T14:56:05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8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ia Miera" userId="d7e167aa-12b2-4766-b097-c78b02e42776" providerId="ADAL" clId="{9455B067-9A29-45F2-8275-950C1CF95A7F}"/>
    <pc:docChg chg="undo custSel modSld modMainMaster">
      <pc:chgData name="Alexandria Miera" userId="d7e167aa-12b2-4766-b097-c78b02e42776" providerId="ADAL" clId="{9455B067-9A29-45F2-8275-950C1CF95A7F}" dt="2021-09-15T05:18:39.950" v="1288" actId="14100"/>
      <pc:docMkLst>
        <pc:docMk/>
      </pc:docMkLst>
      <pc:sldChg chg="addSp delSp modSp mod">
        <pc:chgData name="Alexandria Miera" userId="d7e167aa-12b2-4766-b097-c78b02e42776" providerId="ADAL" clId="{9455B067-9A29-45F2-8275-950C1CF95A7F}" dt="2021-09-15T05:18:39.950" v="1288" actId="14100"/>
        <pc:sldMkLst>
          <pc:docMk/>
          <pc:sldMk cId="3624817379" sldId="256"/>
        </pc:sldMkLst>
        <pc:spChg chg="del">
          <ac:chgData name="Alexandria Miera" userId="d7e167aa-12b2-4766-b097-c78b02e42776" providerId="ADAL" clId="{9455B067-9A29-45F2-8275-950C1CF95A7F}" dt="2021-09-15T04:17:13.378" v="0" actId="478"/>
          <ac:spMkLst>
            <pc:docMk/>
            <pc:sldMk cId="3624817379" sldId="256"/>
            <ac:spMk id="2" creationId="{E5D0DEE3-68FF-4B5E-B643-24FE87797222}"/>
          </ac:spMkLst>
        </pc:spChg>
        <pc:spChg chg="del">
          <ac:chgData name="Alexandria Miera" userId="d7e167aa-12b2-4766-b097-c78b02e42776" providerId="ADAL" clId="{9455B067-9A29-45F2-8275-950C1CF95A7F}" dt="2021-09-15T04:17:15.639" v="1" actId="478"/>
          <ac:spMkLst>
            <pc:docMk/>
            <pc:sldMk cId="3624817379" sldId="256"/>
            <ac:spMk id="3" creationId="{F20C337E-28F6-453F-8C9C-F939C628BD18}"/>
          </ac:spMkLst>
        </pc:spChg>
        <pc:spChg chg="add del">
          <ac:chgData name="Alexandria Miera" userId="d7e167aa-12b2-4766-b097-c78b02e42776" providerId="ADAL" clId="{9455B067-9A29-45F2-8275-950C1CF95A7F}" dt="2021-09-15T04:17:30.846" v="4" actId="478"/>
          <ac:spMkLst>
            <pc:docMk/>
            <pc:sldMk cId="3624817379" sldId="256"/>
            <ac:spMk id="4" creationId="{27B33A25-464B-4075-8283-C5CB082C5F77}"/>
          </ac:spMkLst>
        </pc:spChg>
        <pc:spChg chg="add del mod">
          <ac:chgData name="Alexandria Miera" userId="d7e167aa-12b2-4766-b097-c78b02e42776" providerId="ADAL" clId="{9455B067-9A29-45F2-8275-950C1CF95A7F}" dt="2021-09-15T04:20:08.277" v="45" actId="478"/>
          <ac:spMkLst>
            <pc:docMk/>
            <pc:sldMk cId="3624817379" sldId="256"/>
            <ac:spMk id="5" creationId="{E8569D21-E0D1-41EF-B70E-B6A902EB551C}"/>
          </ac:spMkLst>
        </pc:spChg>
        <pc:spChg chg="add del mod">
          <ac:chgData name="Alexandria Miera" userId="d7e167aa-12b2-4766-b097-c78b02e42776" providerId="ADAL" clId="{9455B067-9A29-45F2-8275-950C1CF95A7F}" dt="2021-09-15T04:17:53.654" v="15" actId="478"/>
          <ac:spMkLst>
            <pc:docMk/>
            <pc:sldMk cId="3624817379" sldId="256"/>
            <ac:spMk id="6" creationId="{0A8EF6B2-3A83-4FB5-97EF-8AF8EEBFCF43}"/>
          </ac:spMkLst>
        </pc:spChg>
        <pc:spChg chg="add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7" creationId="{0AD0669D-456F-429A-9AF0-52D1492434A6}"/>
          </ac:spMkLst>
        </pc:spChg>
        <pc:spChg chg="add del mod">
          <ac:chgData name="Alexandria Miera" userId="d7e167aa-12b2-4766-b097-c78b02e42776" providerId="ADAL" clId="{9455B067-9A29-45F2-8275-950C1CF95A7F}" dt="2021-09-15T04:18:47.604" v="40" actId="478"/>
          <ac:spMkLst>
            <pc:docMk/>
            <pc:sldMk cId="3624817379" sldId="256"/>
            <ac:spMk id="8" creationId="{8CDD614F-4769-4621-8C2B-A246DCCDF4B0}"/>
          </ac:spMkLst>
        </pc:spChg>
        <pc:spChg chg="add del mod ord">
          <ac:chgData name="Alexandria Miera" userId="d7e167aa-12b2-4766-b097-c78b02e42776" providerId="ADAL" clId="{9455B067-9A29-45F2-8275-950C1CF95A7F}" dt="2021-09-15T04:18:46.671" v="39" actId="478"/>
          <ac:spMkLst>
            <pc:docMk/>
            <pc:sldMk cId="3624817379" sldId="256"/>
            <ac:spMk id="9" creationId="{430EB8A7-12D4-40BD-A36B-629676576FD8}"/>
          </ac:spMkLst>
        </pc:spChg>
        <pc:spChg chg="add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10" creationId="{7E0E758E-1C19-4F27-A5DC-DB1936F35B4D}"/>
          </ac:spMkLst>
        </pc:spChg>
        <pc:spChg chg="add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11" creationId="{C0C98FA7-F41E-48C7-BA82-2CC91078589B}"/>
          </ac:spMkLst>
        </pc:spChg>
        <pc:spChg chg="add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12" creationId="{A78D4050-ECDC-4581-A6B1-68DA75D088E3}"/>
          </ac:spMkLst>
        </pc:spChg>
        <pc:spChg chg="add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13" creationId="{D6297E29-527B-4C9D-B8DC-F77F8F22C143}"/>
          </ac:spMkLst>
        </pc:spChg>
        <pc:spChg chg="add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14" creationId="{B399B592-30D9-4618-A8EE-871FE1D688F2}"/>
          </ac:spMkLst>
        </pc:spChg>
        <pc:spChg chg="add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15" creationId="{B31CB5D9-EBB4-446D-9912-C5C2A06C97A8}"/>
          </ac:spMkLst>
        </pc:spChg>
        <pc:spChg chg="add del mod">
          <ac:chgData name="Alexandria Miera" userId="d7e167aa-12b2-4766-b097-c78b02e42776" providerId="ADAL" clId="{9455B067-9A29-45F2-8275-950C1CF95A7F}" dt="2021-09-15T04:27:42.133" v="216" actId="478"/>
          <ac:spMkLst>
            <pc:docMk/>
            <pc:sldMk cId="3624817379" sldId="256"/>
            <ac:spMk id="38" creationId="{ED29A1E4-8BAF-4BE0-8033-D741088A0482}"/>
          </ac:spMkLst>
        </pc:spChg>
        <pc:spChg chg="add del mod">
          <ac:chgData name="Alexandria Miera" userId="d7e167aa-12b2-4766-b097-c78b02e42776" providerId="ADAL" clId="{9455B067-9A29-45F2-8275-950C1CF95A7F}" dt="2021-09-15T04:28:06.457" v="224"/>
          <ac:spMkLst>
            <pc:docMk/>
            <pc:sldMk cId="3624817379" sldId="256"/>
            <ac:spMk id="43" creationId="{E53BF6F8-31BB-437E-9EB2-FE7B03C605A6}"/>
          </ac:spMkLst>
        </pc:spChg>
        <pc:spChg chg="add del mod">
          <ac:chgData name="Alexandria Miera" userId="d7e167aa-12b2-4766-b097-c78b02e42776" providerId="ADAL" clId="{9455B067-9A29-45F2-8275-950C1CF95A7F}" dt="2021-09-15T04:46:31.122" v="641" actId="478"/>
          <ac:spMkLst>
            <pc:docMk/>
            <pc:sldMk cId="3624817379" sldId="256"/>
            <ac:spMk id="46" creationId="{6A662D9D-A56A-4B1B-ACB7-5CAF168CA899}"/>
          </ac:spMkLst>
        </pc:spChg>
        <pc:spChg chg="add del mod">
          <ac:chgData name="Alexandria Miera" userId="d7e167aa-12b2-4766-b097-c78b02e42776" providerId="ADAL" clId="{9455B067-9A29-45F2-8275-950C1CF95A7F}" dt="2021-09-15T04:29:27.041" v="257" actId="478"/>
          <ac:spMkLst>
            <pc:docMk/>
            <pc:sldMk cId="3624817379" sldId="256"/>
            <ac:spMk id="47" creationId="{B50C4858-71B8-422C-92FC-EE46BD368014}"/>
          </ac:spMkLst>
        </pc:spChg>
        <pc:spChg chg="add del mod">
          <ac:chgData name="Alexandria Miera" userId="d7e167aa-12b2-4766-b097-c78b02e42776" providerId="ADAL" clId="{9455B067-9A29-45F2-8275-950C1CF95A7F}" dt="2021-09-15T04:41:09.273" v="576" actId="478"/>
          <ac:spMkLst>
            <pc:docMk/>
            <pc:sldMk cId="3624817379" sldId="256"/>
            <ac:spMk id="50" creationId="{247F7CFF-1893-40F8-BD8C-D041344DAC02}"/>
          </ac:spMkLst>
        </pc:spChg>
        <pc:spChg chg="add del mod">
          <ac:chgData name="Alexandria Miera" userId="d7e167aa-12b2-4766-b097-c78b02e42776" providerId="ADAL" clId="{9455B067-9A29-45F2-8275-950C1CF95A7F}" dt="2021-09-15T04:41:12.547" v="577" actId="478"/>
          <ac:spMkLst>
            <pc:docMk/>
            <pc:sldMk cId="3624817379" sldId="256"/>
            <ac:spMk id="51" creationId="{90C107D6-B442-48F0-9669-B77B9543C71C}"/>
          </ac:spMkLst>
        </pc:spChg>
        <pc:spChg chg="add del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64" creationId="{796958F9-0A59-426C-B72C-110856ED0514}"/>
          </ac:spMkLst>
        </pc:spChg>
        <pc:spChg chg="add del mod">
          <ac:chgData name="Alexandria Miera" userId="d7e167aa-12b2-4766-b097-c78b02e42776" providerId="ADAL" clId="{9455B067-9A29-45F2-8275-950C1CF95A7F}" dt="2021-09-15T04:38:59.498" v="430" actId="478"/>
          <ac:spMkLst>
            <pc:docMk/>
            <pc:sldMk cId="3624817379" sldId="256"/>
            <ac:spMk id="65" creationId="{CE995C85-E896-47FF-8023-4D982C871144}"/>
          </ac:spMkLst>
        </pc:spChg>
        <pc:spChg chg="add del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66" creationId="{25054EDB-2514-42EA-BBD9-D0CF485B4D74}"/>
          </ac:spMkLst>
        </pc:spChg>
        <pc:spChg chg="add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67" creationId="{71B29FC1-09D4-4E89-BBDF-0C25E051818A}"/>
          </ac:spMkLst>
        </pc:spChg>
        <pc:spChg chg="add del mod">
          <ac:chgData name="Alexandria Miera" userId="d7e167aa-12b2-4766-b097-c78b02e42776" providerId="ADAL" clId="{9455B067-9A29-45F2-8275-950C1CF95A7F}" dt="2021-09-15T05:01:46.740" v="897" actId="478"/>
          <ac:spMkLst>
            <pc:docMk/>
            <pc:sldMk cId="3624817379" sldId="256"/>
            <ac:spMk id="78" creationId="{B9237291-26D9-4A86-A76A-98B0C03314C0}"/>
          </ac:spMkLst>
        </pc:spChg>
        <pc:spChg chg="add del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79" creationId="{08F117AA-B0D8-4A42-8AE8-558940BD8332}"/>
          </ac:spMkLst>
        </pc:spChg>
        <pc:spChg chg="add del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80" creationId="{603641B1-305F-4375-BAFD-0C9679854D8B}"/>
          </ac:spMkLst>
        </pc:spChg>
        <pc:spChg chg="add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81" creationId="{F22F3661-4A0F-459D-B812-B69CA81F73D6}"/>
          </ac:spMkLst>
        </pc:spChg>
        <pc:spChg chg="add del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90" creationId="{C144AC4E-FD3A-47C5-9034-8B2F65758F6D}"/>
          </ac:spMkLst>
        </pc:spChg>
        <pc:spChg chg="add del mod">
          <ac:chgData name="Alexandria Miera" userId="d7e167aa-12b2-4766-b097-c78b02e42776" providerId="ADAL" clId="{9455B067-9A29-45F2-8275-950C1CF95A7F}" dt="2021-09-15T04:59:07.424" v="878" actId="478"/>
          <ac:spMkLst>
            <pc:docMk/>
            <pc:sldMk cId="3624817379" sldId="256"/>
            <ac:spMk id="96" creationId="{0CB72499-EED9-4482-B94A-F9A906ED633F}"/>
          </ac:spMkLst>
        </pc:spChg>
        <pc:spChg chg="add del mod">
          <ac:chgData name="Alexandria Miera" userId="d7e167aa-12b2-4766-b097-c78b02e42776" providerId="ADAL" clId="{9455B067-9A29-45F2-8275-950C1CF95A7F}" dt="2021-09-15T04:51:52.923" v="789" actId="478"/>
          <ac:spMkLst>
            <pc:docMk/>
            <pc:sldMk cId="3624817379" sldId="256"/>
            <ac:spMk id="97" creationId="{935F03D4-C253-4F5F-83F8-E627E143EBD7}"/>
          </ac:spMkLst>
        </pc:spChg>
        <pc:spChg chg="add del mod">
          <ac:chgData name="Alexandria Miera" userId="d7e167aa-12b2-4766-b097-c78b02e42776" providerId="ADAL" clId="{9455B067-9A29-45F2-8275-950C1CF95A7F}" dt="2021-09-15T04:59:00.486" v="876" actId="478"/>
          <ac:spMkLst>
            <pc:docMk/>
            <pc:sldMk cId="3624817379" sldId="256"/>
            <ac:spMk id="122" creationId="{FC7C1BD2-0351-44DA-86C5-6DB6FA164FB2}"/>
          </ac:spMkLst>
        </pc:spChg>
        <pc:spChg chg="add del mod">
          <ac:chgData name="Alexandria Miera" userId="d7e167aa-12b2-4766-b097-c78b02e42776" providerId="ADAL" clId="{9455B067-9A29-45F2-8275-950C1CF95A7F}" dt="2021-09-15T04:58:48.720" v="872" actId="478"/>
          <ac:spMkLst>
            <pc:docMk/>
            <pc:sldMk cId="3624817379" sldId="256"/>
            <ac:spMk id="123" creationId="{4E951400-3724-47BD-BAB0-F39514B8F951}"/>
          </ac:spMkLst>
        </pc:spChg>
        <pc:spChg chg="add del mod">
          <ac:chgData name="Alexandria Miera" userId="d7e167aa-12b2-4766-b097-c78b02e42776" providerId="ADAL" clId="{9455B067-9A29-45F2-8275-950C1CF95A7F}" dt="2021-09-15T04:57:20.403" v="835" actId="478"/>
          <ac:spMkLst>
            <pc:docMk/>
            <pc:sldMk cId="3624817379" sldId="256"/>
            <ac:spMk id="164" creationId="{94828343-8FA8-4BE8-9439-6C2DBEDFC4A4}"/>
          </ac:spMkLst>
        </pc:spChg>
        <pc:spChg chg="add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168" creationId="{4EFD24A4-C94F-428B-A144-8A342CD9315E}"/>
          </ac:spMkLst>
        </pc:spChg>
        <pc:spChg chg="add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172" creationId="{EE5D0525-B7D1-4764-B079-B0E7AA18179B}"/>
          </ac:spMkLst>
        </pc:spChg>
        <pc:spChg chg="add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173" creationId="{47F5B660-BB36-455E-8A78-BC317BD65B88}"/>
          </ac:spMkLst>
        </pc:spChg>
        <pc:spChg chg="add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178" creationId="{4D9D6770-E42D-4650-8407-215DFCCBF42A}"/>
          </ac:spMkLst>
        </pc:spChg>
        <pc:spChg chg="add mod">
          <ac:chgData name="Alexandria Miera" userId="d7e167aa-12b2-4766-b097-c78b02e42776" providerId="ADAL" clId="{9455B067-9A29-45F2-8275-950C1CF95A7F}" dt="2021-09-15T05:17:47.274" v="1285" actId="255"/>
          <ac:spMkLst>
            <pc:docMk/>
            <pc:sldMk cId="3624817379" sldId="256"/>
            <ac:spMk id="276" creationId="{724E5C56-C12D-4DBB-97AF-78A6B1BE69C3}"/>
          </ac:spMkLst>
        </pc:spChg>
        <pc:cxnChg chg="add mod">
          <ac:chgData name="Alexandria Miera" userId="d7e167aa-12b2-4766-b097-c78b02e42776" providerId="ADAL" clId="{9455B067-9A29-45F2-8275-950C1CF95A7F}" dt="2021-09-15T05:15:09.391" v="1256" actId="13822"/>
          <ac:cxnSpMkLst>
            <pc:docMk/>
            <pc:sldMk cId="3624817379" sldId="256"/>
            <ac:cxnSpMk id="17" creationId="{39D2665D-7AA3-4E6B-BE3E-FDF77AE752CF}"/>
          </ac:cxnSpMkLst>
        </pc:cxnChg>
        <pc:cxnChg chg="add mod">
          <ac:chgData name="Alexandria Miera" userId="d7e167aa-12b2-4766-b097-c78b02e42776" providerId="ADAL" clId="{9455B067-9A29-45F2-8275-950C1CF95A7F}" dt="2021-09-15T05:15:11.894" v="1257" actId="13822"/>
          <ac:cxnSpMkLst>
            <pc:docMk/>
            <pc:sldMk cId="3624817379" sldId="256"/>
            <ac:cxnSpMk id="19" creationId="{D98857A2-2A8F-4AA5-8A4B-1C4BC4CBEF18}"/>
          </ac:cxnSpMkLst>
        </pc:cxnChg>
        <pc:cxnChg chg="add mod">
          <ac:chgData name="Alexandria Miera" userId="d7e167aa-12b2-4766-b097-c78b02e42776" providerId="ADAL" clId="{9455B067-9A29-45F2-8275-950C1CF95A7F}" dt="2021-09-15T05:15:16.010" v="1259" actId="13822"/>
          <ac:cxnSpMkLst>
            <pc:docMk/>
            <pc:sldMk cId="3624817379" sldId="256"/>
            <ac:cxnSpMk id="22" creationId="{56E568F7-A38D-4D4D-8717-C7C28F3B3D50}"/>
          </ac:cxnSpMkLst>
        </pc:cxnChg>
        <pc:cxnChg chg="add mod">
          <ac:chgData name="Alexandria Miera" userId="d7e167aa-12b2-4766-b097-c78b02e42776" providerId="ADAL" clId="{9455B067-9A29-45F2-8275-950C1CF95A7F}" dt="2021-09-15T05:15:18.612" v="1260" actId="13822"/>
          <ac:cxnSpMkLst>
            <pc:docMk/>
            <pc:sldMk cId="3624817379" sldId="256"/>
            <ac:cxnSpMk id="25" creationId="{29F01B5A-199E-466D-9CDA-C8419446560D}"/>
          </ac:cxnSpMkLst>
        </pc:cxnChg>
        <pc:cxnChg chg="add mod">
          <ac:chgData name="Alexandria Miera" userId="d7e167aa-12b2-4766-b097-c78b02e42776" providerId="ADAL" clId="{9455B067-9A29-45F2-8275-950C1CF95A7F}" dt="2021-09-15T05:15:14.076" v="1258" actId="13822"/>
          <ac:cxnSpMkLst>
            <pc:docMk/>
            <pc:sldMk cId="3624817379" sldId="256"/>
            <ac:cxnSpMk id="31" creationId="{51E5A468-EFC3-4242-B662-3BCE31B6C692}"/>
          </ac:cxnSpMkLst>
        </pc:cxnChg>
        <pc:cxnChg chg="add del mod">
          <ac:chgData name="Alexandria Miera" userId="d7e167aa-12b2-4766-b097-c78b02e42776" providerId="ADAL" clId="{9455B067-9A29-45F2-8275-950C1CF95A7F}" dt="2021-09-15T04:33:59.703" v="315" actId="478"/>
          <ac:cxnSpMkLst>
            <pc:docMk/>
            <pc:sldMk cId="3624817379" sldId="256"/>
            <ac:cxnSpMk id="48" creationId="{0AB52072-B708-4474-A771-719A47EC35D4}"/>
          </ac:cxnSpMkLst>
        </pc:cxnChg>
        <pc:cxnChg chg="add del mod">
          <ac:chgData name="Alexandria Miera" userId="d7e167aa-12b2-4766-b097-c78b02e42776" providerId="ADAL" clId="{9455B067-9A29-45F2-8275-950C1CF95A7F}" dt="2021-09-15T04:33:32.946" v="311" actId="478"/>
          <ac:cxnSpMkLst>
            <pc:docMk/>
            <pc:sldMk cId="3624817379" sldId="256"/>
            <ac:cxnSpMk id="54" creationId="{4A43B939-1A44-49A6-9C30-EBA2F3D4B47D}"/>
          </ac:cxnSpMkLst>
        </pc:cxnChg>
        <pc:cxnChg chg="add del mod">
          <ac:chgData name="Alexandria Miera" userId="d7e167aa-12b2-4766-b097-c78b02e42776" providerId="ADAL" clId="{9455B067-9A29-45F2-8275-950C1CF95A7F}" dt="2021-09-15T04:37:30.317" v="372" actId="478"/>
          <ac:cxnSpMkLst>
            <pc:docMk/>
            <pc:sldMk cId="3624817379" sldId="256"/>
            <ac:cxnSpMk id="59" creationId="{5936CD42-D3F0-44F1-A5D3-DAE031C875FE}"/>
          </ac:cxnSpMkLst>
        </pc:cxnChg>
        <pc:cxnChg chg="add del mod">
          <ac:chgData name="Alexandria Miera" userId="d7e167aa-12b2-4766-b097-c78b02e42776" providerId="ADAL" clId="{9455B067-9A29-45F2-8275-950C1CF95A7F}" dt="2021-09-15T04:37:26.250" v="370" actId="478"/>
          <ac:cxnSpMkLst>
            <pc:docMk/>
            <pc:sldMk cId="3624817379" sldId="256"/>
            <ac:cxnSpMk id="61" creationId="{A0CD8DBC-80F3-47C9-ACE6-6AB3B76F9D9D}"/>
          </ac:cxnSpMkLst>
        </pc:cxnChg>
        <pc:cxnChg chg="add mod">
          <ac:chgData name="Alexandria Miera" userId="d7e167aa-12b2-4766-b097-c78b02e42776" providerId="ADAL" clId="{9455B067-9A29-45F2-8275-950C1CF95A7F}" dt="2021-09-15T05:16:03.633" v="1277" actId="13822"/>
          <ac:cxnSpMkLst>
            <pc:docMk/>
            <pc:sldMk cId="3624817379" sldId="256"/>
            <ac:cxnSpMk id="70" creationId="{7B5B47C7-6782-4618-B79B-4EF9C2ACE9C7}"/>
          </ac:cxnSpMkLst>
        </pc:cxnChg>
        <pc:cxnChg chg="add del mod">
          <ac:chgData name="Alexandria Miera" userId="d7e167aa-12b2-4766-b097-c78b02e42776" providerId="ADAL" clId="{9455B067-9A29-45F2-8275-950C1CF95A7F}" dt="2021-09-15T04:46:32.388" v="642" actId="478"/>
          <ac:cxnSpMkLst>
            <pc:docMk/>
            <pc:sldMk cId="3624817379" sldId="256"/>
            <ac:cxnSpMk id="72" creationId="{D120580B-E5F4-4557-8B09-46DFC33ACC15}"/>
          </ac:cxnSpMkLst>
        </pc:cxnChg>
        <pc:cxnChg chg="add del mod">
          <ac:chgData name="Alexandria Miera" userId="d7e167aa-12b2-4766-b097-c78b02e42776" providerId="ADAL" clId="{9455B067-9A29-45F2-8275-950C1CF95A7F}" dt="2021-09-15T04:46:33.288" v="643" actId="478"/>
          <ac:cxnSpMkLst>
            <pc:docMk/>
            <pc:sldMk cId="3624817379" sldId="256"/>
            <ac:cxnSpMk id="75" creationId="{E03CB708-CA6A-4B93-BC53-B00BEFD8E877}"/>
          </ac:cxnSpMkLst>
        </pc:cxnChg>
        <pc:cxnChg chg="add del mod">
          <ac:chgData name="Alexandria Miera" userId="d7e167aa-12b2-4766-b097-c78b02e42776" providerId="ADAL" clId="{9455B067-9A29-45F2-8275-950C1CF95A7F}" dt="2021-09-15T04:46:09.333" v="636" actId="478"/>
          <ac:cxnSpMkLst>
            <pc:docMk/>
            <pc:sldMk cId="3624817379" sldId="256"/>
            <ac:cxnSpMk id="82" creationId="{CF930757-949E-466B-BDD7-0910F2AF5A2F}"/>
          </ac:cxnSpMkLst>
        </pc:cxnChg>
        <pc:cxnChg chg="add del mod">
          <ac:chgData name="Alexandria Miera" userId="d7e167aa-12b2-4766-b097-c78b02e42776" providerId="ADAL" clId="{9455B067-9A29-45F2-8275-950C1CF95A7F}" dt="2021-09-15T04:49:53.739" v="747" actId="478"/>
          <ac:cxnSpMkLst>
            <pc:docMk/>
            <pc:sldMk cId="3624817379" sldId="256"/>
            <ac:cxnSpMk id="84" creationId="{5BF46C61-8033-46DF-A764-DBD545057D02}"/>
          </ac:cxnSpMkLst>
        </pc:cxnChg>
        <pc:cxnChg chg="add del mod">
          <ac:chgData name="Alexandria Miera" userId="d7e167aa-12b2-4766-b097-c78b02e42776" providerId="ADAL" clId="{9455B067-9A29-45F2-8275-950C1CF95A7F}" dt="2021-09-15T04:52:03.910" v="791" actId="478"/>
          <ac:cxnSpMkLst>
            <pc:docMk/>
            <pc:sldMk cId="3624817379" sldId="256"/>
            <ac:cxnSpMk id="87" creationId="{B531F01F-9583-46E6-81E4-67C2F407F51F}"/>
          </ac:cxnSpMkLst>
        </pc:cxnChg>
        <pc:cxnChg chg="add del mod">
          <ac:chgData name="Alexandria Miera" userId="d7e167aa-12b2-4766-b097-c78b02e42776" providerId="ADAL" clId="{9455B067-9A29-45F2-8275-950C1CF95A7F}" dt="2021-09-15T04:49:07.880" v="700" actId="478"/>
          <ac:cxnSpMkLst>
            <pc:docMk/>
            <pc:sldMk cId="3624817379" sldId="256"/>
            <ac:cxnSpMk id="91" creationId="{C82660D8-FE65-49B4-921E-F336E556BB9C}"/>
          </ac:cxnSpMkLst>
        </pc:cxnChg>
        <pc:cxnChg chg="add del mod">
          <ac:chgData name="Alexandria Miera" userId="d7e167aa-12b2-4766-b097-c78b02e42776" providerId="ADAL" clId="{9455B067-9A29-45F2-8275-950C1CF95A7F}" dt="2021-09-15T04:49:58.028" v="749"/>
          <ac:cxnSpMkLst>
            <pc:docMk/>
            <pc:sldMk cId="3624817379" sldId="256"/>
            <ac:cxnSpMk id="98" creationId="{D570AC16-2A8D-4168-BE74-F4563576F750}"/>
          </ac:cxnSpMkLst>
        </pc:cxnChg>
        <pc:cxnChg chg="add del mod">
          <ac:chgData name="Alexandria Miera" userId="d7e167aa-12b2-4766-b097-c78b02e42776" providerId="ADAL" clId="{9455B067-9A29-45F2-8275-950C1CF95A7F}" dt="2021-09-15T05:05:04.125" v="937" actId="478"/>
          <ac:cxnSpMkLst>
            <pc:docMk/>
            <pc:sldMk cId="3624817379" sldId="256"/>
            <ac:cxnSpMk id="100" creationId="{54CE0C9D-F8AB-421F-9AAE-3C76E6D397AD}"/>
          </ac:cxnSpMkLst>
        </pc:cxnChg>
        <pc:cxnChg chg="add del mod">
          <ac:chgData name="Alexandria Miera" userId="d7e167aa-12b2-4766-b097-c78b02e42776" providerId="ADAL" clId="{9455B067-9A29-45F2-8275-950C1CF95A7F}" dt="2021-09-15T05:16:07.550" v="1278" actId="13822"/>
          <ac:cxnSpMkLst>
            <pc:docMk/>
            <pc:sldMk cId="3624817379" sldId="256"/>
            <ac:cxnSpMk id="104" creationId="{D03ACFC3-5550-484E-B2EA-E8026FD29BB7}"/>
          </ac:cxnSpMkLst>
        </pc:cxnChg>
        <pc:cxnChg chg="add del mod">
          <ac:chgData name="Alexandria Miera" userId="d7e167aa-12b2-4766-b097-c78b02e42776" providerId="ADAL" clId="{9455B067-9A29-45F2-8275-950C1CF95A7F}" dt="2021-09-15T05:16:25.195" v="1282" actId="1076"/>
          <ac:cxnSpMkLst>
            <pc:docMk/>
            <pc:sldMk cId="3624817379" sldId="256"/>
            <ac:cxnSpMk id="109" creationId="{AE21A2B9-7337-4D39-8596-3D2ED013E890}"/>
          </ac:cxnSpMkLst>
        </pc:cxnChg>
        <pc:cxnChg chg="add del mod">
          <ac:chgData name="Alexandria Miera" userId="d7e167aa-12b2-4766-b097-c78b02e42776" providerId="ADAL" clId="{9455B067-9A29-45F2-8275-950C1CF95A7F}" dt="2021-09-15T05:16:21.492" v="1281" actId="1076"/>
          <ac:cxnSpMkLst>
            <pc:docMk/>
            <pc:sldMk cId="3624817379" sldId="256"/>
            <ac:cxnSpMk id="111" creationId="{1E3C66BF-B0FA-4F78-A001-038EDE5503A0}"/>
          </ac:cxnSpMkLst>
        </pc:cxnChg>
        <pc:cxnChg chg="add del mod">
          <ac:chgData name="Alexandria Miera" userId="d7e167aa-12b2-4766-b097-c78b02e42776" providerId="ADAL" clId="{9455B067-9A29-45F2-8275-950C1CF95A7F}" dt="2021-09-15T05:16:25.195" v="1282" actId="1076"/>
          <ac:cxnSpMkLst>
            <pc:docMk/>
            <pc:sldMk cId="3624817379" sldId="256"/>
            <ac:cxnSpMk id="114" creationId="{390B169C-51DF-42CD-837C-107A6F30A289}"/>
          </ac:cxnSpMkLst>
        </pc:cxnChg>
        <pc:cxnChg chg="add mod">
          <ac:chgData name="Alexandria Miera" userId="d7e167aa-12b2-4766-b097-c78b02e42776" providerId="ADAL" clId="{9455B067-9A29-45F2-8275-950C1CF95A7F}" dt="2021-09-15T05:16:01.521" v="1276" actId="13822"/>
          <ac:cxnSpMkLst>
            <pc:docMk/>
            <pc:sldMk cId="3624817379" sldId="256"/>
            <ac:cxnSpMk id="124" creationId="{5815DCA5-2CA8-40B2-8F2E-6A822A7D63AD}"/>
          </ac:cxnSpMkLst>
        </pc:cxnChg>
        <pc:cxnChg chg="add del mod">
          <ac:chgData name="Alexandria Miera" userId="d7e167aa-12b2-4766-b097-c78b02e42776" providerId="ADAL" clId="{9455B067-9A29-45F2-8275-950C1CF95A7F}" dt="2021-09-15T05:15:30.825" v="1266" actId="13822"/>
          <ac:cxnSpMkLst>
            <pc:docMk/>
            <pc:sldMk cId="3624817379" sldId="256"/>
            <ac:cxnSpMk id="131" creationId="{91D405BC-CA32-457B-8DFB-B7D5F6C07111}"/>
          </ac:cxnSpMkLst>
        </pc:cxnChg>
        <pc:cxnChg chg="add mod">
          <ac:chgData name="Alexandria Miera" userId="d7e167aa-12b2-4766-b097-c78b02e42776" providerId="ADAL" clId="{9455B067-9A29-45F2-8275-950C1CF95A7F}" dt="2021-09-15T05:15:29.016" v="1265" actId="13822"/>
          <ac:cxnSpMkLst>
            <pc:docMk/>
            <pc:sldMk cId="3624817379" sldId="256"/>
            <ac:cxnSpMk id="179" creationId="{38957C6C-8D87-4A6B-8349-9BB90D6C33BE}"/>
          </ac:cxnSpMkLst>
        </pc:cxnChg>
        <pc:cxnChg chg="add del mod">
          <ac:chgData name="Alexandria Miera" userId="d7e167aa-12b2-4766-b097-c78b02e42776" providerId="ADAL" clId="{9455B067-9A29-45F2-8275-950C1CF95A7F}" dt="2021-09-15T05:03:47.531" v="913" actId="478"/>
          <ac:cxnSpMkLst>
            <pc:docMk/>
            <pc:sldMk cId="3624817379" sldId="256"/>
            <ac:cxnSpMk id="180" creationId="{3F1F4597-73A1-4005-9110-206F0FED991E}"/>
          </ac:cxnSpMkLst>
        </pc:cxnChg>
        <pc:cxnChg chg="add mod">
          <ac:chgData name="Alexandria Miera" userId="d7e167aa-12b2-4766-b097-c78b02e42776" providerId="ADAL" clId="{9455B067-9A29-45F2-8275-950C1CF95A7F}" dt="2021-09-15T05:15:33.377" v="1267" actId="13822"/>
          <ac:cxnSpMkLst>
            <pc:docMk/>
            <pc:sldMk cId="3624817379" sldId="256"/>
            <ac:cxnSpMk id="185" creationId="{A15A0C34-C410-4D06-B281-1DAB9BCE15D6}"/>
          </ac:cxnSpMkLst>
        </pc:cxnChg>
        <pc:cxnChg chg="add mod">
          <ac:chgData name="Alexandria Miera" userId="d7e167aa-12b2-4766-b097-c78b02e42776" providerId="ADAL" clId="{9455B067-9A29-45F2-8275-950C1CF95A7F}" dt="2021-09-15T05:15:35.913" v="1268" actId="13822"/>
          <ac:cxnSpMkLst>
            <pc:docMk/>
            <pc:sldMk cId="3624817379" sldId="256"/>
            <ac:cxnSpMk id="190" creationId="{D2EE68E3-D767-47A6-A27F-31468F6A3228}"/>
          </ac:cxnSpMkLst>
        </pc:cxnChg>
        <pc:cxnChg chg="add mod">
          <ac:chgData name="Alexandria Miera" userId="d7e167aa-12b2-4766-b097-c78b02e42776" providerId="ADAL" clId="{9455B067-9A29-45F2-8275-950C1CF95A7F}" dt="2021-09-15T05:16:21.492" v="1281" actId="1076"/>
          <ac:cxnSpMkLst>
            <pc:docMk/>
            <pc:sldMk cId="3624817379" sldId="256"/>
            <ac:cxnSpMk id="203" creationId="{B517849B-8BF1-49F2-8EFB-F8AC40E8E248}"/>
          </ac:cxnSpMkLst>
        </pc:cxnChg>
        <pc:cxnChg chg="add del mod">
          <ac:chgData name="Alexandria Miera" userId="d7e167aa-12b2-4766-b097-c78b02e42776" providerId="ADAL" clId="{9455B067-9A29-45F2-8275-950C1CF95A7F}" dt="2021-09-15T05:06:27.984" v="956" actId="478"/>
          <ac:cxnSpMkLst>
            <pc:docMk/>
            <pc:sldMk cId="3624817379" sldId="256"/>
            <ac:cxnSpMk id="214" creationId="{05803F70-2619-4FAF-B392-6E5E7AB2DCE0}"/>
          </ac:cxnSpMkLst>
        </pc:cxnChg>
        <pc:cxnChg chg="add del mod">
          <ac:chgData name="Alexandria Miera" userId="d7e167aa-12b2-4766-b097-c78b02e42776" providerId="ADAL" clId="{9455B067-9A29-45F2-8275-950C1CF95A7F}" dt="2021-09-15T05:07:00.895" v="966" actId="478"/>
          <ac:cxnSpMkLst>
            <pc:docMk/>
            <pc:sldMk cId="3624817379" sldId="256"/>
            <ac:cxnSpMk id="215" creationId="{9B03AB57-7DCE-498E-9D88-1B9068306B44}"/>
          </ac:cxnSpMkLst>
        </pc:cxnChg>
        <pc:cxnChg chg="add del mod">
          <ac:chgData name="Alexandria Miera" userId="d7e167aa-12b2-4766-b097-c78b02e42776" providerId="ADAL" clId="{9455B067-9A29-45F2-8275-950C1CF95A7F}" dt="2021-09-15T05:07:26.845" v="972" actId="478"/>
          <ac:cxnSpMkLst>
            <pc:docMk/>
            <pc:sldMk cId="3624817379" sldId="256"/>
            <ac:cxnSpMk id="222" creationId="{5D4E89E2-C6D5-4EDE-BAF5-CA9E290CD9E3}"/>
          </ac:cxnSpMkLst>
        </pc:cxnChg>
        <pc:cxnChg chg="add mod">
          <ac:chgData name="Alexandria Miera" userId="d7e167aa-12b2-4766-b097-c78b02e42776" providerId="ADAL" clId="{9455B067-9A29-45F2-8275-950C1CF95A7F}" dt="2021-09-15T05:15:26.908" v="1264" actId="13822"/>
          <ac:cxnSpMkLst>
            <pc:docMk/>
            <pc:sldMk cId="3624817379" sldId="256"/>
            <ac:cxnSpMk id="228" creationId="{C427ECA8-11DD-4797-B7A0-1ECAC9B85F1B}"/>
          </ac:cxnSpMkLst>
        </pc:cxnChg>
        <pc:cxnChg chg="add mod">
          <ac:chgData name="Alexandria Miera" userId="d7e167aa-12b2-4766-b097-c78b02e42776" providerId="ADAL" clId="{9455B067-9A29-45F2-8275-950C1CF95A7F}" dt="2021-09-15T05:14:07.372" v="1246" actId="1076"/>
          <ac:cxnSpMkLst>
            <pc:docMk/>
            <pc:sldMk cId="3624817379" sldId="256"/>
            <ac:cxnSpMk id="230" creationId="{0DA45E00-AA7C-4C7E-AD68-7AB74A340043}"/>
          </ac:cxnSpMkLst>
        </pc:cxnChg>
        <pc:cxnChg chg="add mod">
          <ac:chgData name="Alexandria Miera" userId="d7e167aa-12b2-4766-b097-c78b02e42776" providerId="ADAL" clId="{9455B067-9A29-45F2-8275-950C1CF95A7F}" dt="2021-09-15T05:15:22.525" v="1262" actId="13822"/>
          <ac:cxnSpMkLst>
            <pc:docMk/>
            <pc:sldMk cId="3624817379" sldId="256"/>
            <ac:cxnSpMk id="233" creationId="{C8660DE0-E0B4-4F08-9B91-6A044C909828}"/>
          </ac:cxnSpMkLst>
        </pc:cxnChg>
        <pc:cxnChg chg="add del mod">
          <ac:chgData name="Alexandria Miera" userId="d7e167aa-12b2-4766-b097-c78b02e42776" providerId="ADAL" clId="{9455B067-9A29-45F2-8275-950C1CF95A7F}" dt="2021-09-15T05:10:55.939" v="1208" actId="478"/>
          <ac:cxnSpMkLst>
            <pc:docMk/>
            <pc:sldMk cId="3624817379" sldId="256"/>
            <ac:cxnSpMk id="245" creationId="{89F91E33-DC65-47BD-B7BD-D62ED7B6AC20}"/>
          </ac:cxnSpMkLst>
        </pc:cxnChg>
        <pc:cxnChg chg="add mod">
          <ac:chgData name="Alexandria Miera" userId="d7e167aa-12b2-4766-b097-c78b02e42776" providerId="ADAL" clId="{9455B067-9A29-45F2-8275-950C1CF95A7F}" dt="2021-09-15T05:15:52.230" v="1272" actId="13822"/>
          <ac:cxnSpMkLst>
            <pc:docMk/>
            <pc:sldMk cId="3624817379" sldId="256"/>
            <ac:cxnSpMk id="248" creationId="{569A8395-9775-453F-AE11-1ADB1B2BC07A}"/>
          </ac:cxnSpMkLst>
        </pc:cxnChg>
        <pc:cxnChg chg="add mod">
          <ac:chgData name="Alexandria Miera" userId="d7e167aa-12b2-4766-b097-c78b02e42776" providerId="ADAL" clId="{9455B067-9A29-45F2-8275-950C1CF95A7F}" dt="2021-09-15T05:15:54.627" v="1273" actId="13822"/>
          <ac:cxnSpMkLst>
            <pc:docMk/>
            <pc:sldMk cId="3624817379" sldId="256"/>
            <ac:cxnSpMk id="250" creationId="{C6281FB8-DF42-4A9E-B377-448842A5807D}"/>
          </ac:cxnSpMkLst>
        </pc:cxnChg>
        <pc:cxnChg chg="add mod">
          <ac:chgData name="Alexandria Miera" userId="d7e167aa-12b2-4766-b097-c78b02e42776" providerId="ADAL" clId="{9455B067-9A29-45F2-8275-950C1CF95A7F}" dt="2021-09-15T05:15:57.349" v="1274" actId="13822"/>
          <ac:cxnSpMkLst>
            <pc:docMk/>
            <pc:sldMk cId="3624817379" sldId="256"/>
            <ac:cxnSpMk id="254" creationId="{7DDDC45F-5537-446A-9610-A9F1BC01C26B}"/>
          </ac:cxnSpMkLst>
        </pc:cxnChg>
        <pc:cxnChg chg="add del">
          <ac:chgData name="Alexandria Miera" userId="d7e167aa-12b2-4766-b097-c78b02e42776" providerId="ADAL" clId="{9455B067-9A29-45F2-8275-950C1CF95A7F}" dt="2021-09-15T05:12:03.345" v="1220" actId="478"/>
          <ac:cxnSpMkLst>
            <pc:docMk/>
            <pc:sldMk cId="3624817379" sldId="256"/>
            <ac:cxnSpMk id="257" creationId="{F8B6016A-1887-46CB-B180-26CEC82FE95B}"/>
          </ac:cxnSpMkLst>
        </pc:cxnChg>
        <pc:cxnChg chg="add mod">
          <ac:chgData name="Alexandria Miera" userId="d7e167aa-12b2-4766-b097-c78b02e42776" providerId="ADAL" clId="{9455B067-9A29-45F2-8275-950C1CF95A7F}" dt="2021-09-15T05:12:23.413" v="1225" actId="571"/>
          <ac:cxnSpMkLst>
            <pc:docMk/>
            <pc:sldMk cId="3624817379" sldId="256"/>
            <ac:cxnSpMk id="258" creationId="{7C707ECC-78A6-4CBA-9526-DB81AFAC6AE9}"/>
          </ac:cxnSpMkLst>
        </pc:cxnChg>
        <pc:cxnChg chg="add del">
          <ac:chgData name="Alexandria Miera" userId="d7e167aa-12b2-4766-b097-c78b02e42776" providerId="ADAL" clId="{9455B067-9A29-45F2-8275-950C1CF95A7F}" dt="2021-09-15T05:13:13.773" v="1237" actId="478"/>
          <ac:cxnSpMkLst>
            <pc:docMk/>
            <pc:sldMk cId="3624817379" sldId="256"/>
            <ac:cxnSpMk id="266" creationId="{F78C2C66-65B2-4BCE-87BD-D744F8DB123D}"/>
          </ac:cxnSpMkLst>
        </pc:cxnChg>
        <pc:cxnChg chg="add mod">
          <ac:chgData name="Alexandria Miera" userId="d7e167aa-12b2-4766-b097-c78b02e42776" providerId="ADAL" clId="{9455B067-9A29-45F2-8275-950C1CF95A7F}" dt="2021-09-15T05:18:36.488" v="1287" actId="14100"/>
          <ac:cxnSpMkLst>
            <pc:docMk/>
            <pc:sldMk cId="3624817379" sldId="256"/>
            <ac:cxnSpMk id="267" creationId="{7D64DE90-1FBF-4C64-A0A8-A9B51BF7DF48}"/>
          </ac:cxnSpMkLst>
        </pc:cxnChg>
        <pc:cxnChg chg="add mod">
          <ac:chgData name="Alexandria Miera" userId="d7e167aa-12b2-4766-b097-c78b02e42776" providerId="ADAL" clId="{9455B067-9A29-45F2-8275-950C1CF95A7F}" dt="2021-09-15T05:18:30.239" v="1286" actId="1076"/>
          <ac:cxnSpMkLst>
            <pc:docMk/>
            <pc:sldMk cId="3624817379" sldId="256"/>
            <ac:cxnSpMk id="269" creationId="{41A83D0C-F3E2-4281-8AA2-FE17A90F1383}"/>
          </ac:cxnSpMkLst>
        </pc:cxnChg>
        <pc:cxnChg chg="add mod">
          <ac:chgData name="Alexandria Miera" userId="d7e167aa-12b2-4766-b097-c78b02e42776" providerId="ADAL" clId="{9455B067-9A29-45F2-8275-950C1CF95A7F}" dt="2021-09-15T05:18:39.950" v="1288" actId="14100"/>
          <ac:cxnSpMkLst>
            <pc:docMk/>
            <pc:sldMk cId="3624817379" sldId="256"/>
            <ac:cxnSpMk id="273" creationId="{C55C1051-70EC-4CF4-A191-2A671C986F99}"/>
          </ac:cxnSpMkLst>
        </pc:cxnChg>
      </pc:sldChg>
      <pc:sldMasterChg chg="modSp modSldLayout">
        <pc:chgData name="Alexandria Miera" userId="d7e167aa-12b2-4766-b097-c78b02e42776" providerId="ADAL" clId="{9455B067-9A29-45F2-8275-950C1CF95A7F}" dt="2021-09-15T04:42:03.726" v="578"/>
        <pc:sldMasterMkLst>
          <pc:docMk/>
          <pc:sldMasterMk cId="2334155852" sldId="2147483648"/>
        </pc:sldMasterMkLst>
        <pc:spChg chg="mod">
          <ac:chgData name="Alexandria Miera" userId="d7e167aa-12b2-4766-b097-c78b02e42776" providerId="ADAL" clId="{9455B067-9A29-45F2-8275-950C1CF95A7F}" dt="2021-09-15T04:42:03.726" v="578"/>
          <ac:spMkLst>
            <pc:docMk/>
            <pc:sldMasterMk cId="2334155852" sldId="2147483648"/>
            <ac:spMk id="2" creationId="{F16938B2-6F8B-4CAB-B48C-19F272813B8C}"/>
          </ac:spMkLst>
        </pc:spChg>
        <pc:spChg chg="mod">
          <ac:chgData name="Alexandria Miera" userId="d7e167aa-12b2-4766-b097-c78b02e42776" providerId="ADAL" clId="{9455B067-9A29-45F2-8275-950C1CF95A7F}" dt="2021-09-15T04:42:03.726" v="578"/>
          <ac:spMkLst>
            <pc:docMk/>
            <pc:sldMasterMk cId="2334155852" sldId="2147483648"/>
            <ac:spMk id="3" creationId="{08E49221-B6DF-4A88-B3DA-02061B5548A7}"/>
          </ac:spMkLst>
        </pc:spChg>
        <pc:spChg chg="mod">
          <ac:chgData name="Alexandria Miera" userId="d7e167aa-12b2-4766-b097-c78b02e42776" providerId="ADAL" clId="{9455B067-9A29-45F2-8275-950C1CF95A7F}" dt="2021-09-15T04:42:03.726" v="578"/>
          <ac:spMkLst>
            <pc:docMk/>
            <pc:sldMasterMk cId="2334155852" sldId="2147483648"/>
            <ac:spMk id="4" creationId="{1CC6EDEB-CBF3-4555-9293-3F8EB9BE8986}"/>
          </ac:spMkLst>
        </pc:spChg>
        <pc:spChg chg="mod">
          <ac:chgData name="Alexandria Miera" userId="d7e167aa-12b2-4766-b097-c78b02e42776" providerId="ADAL" clId="{9455B067-9A29-45F2-8275-950C1CF95A7F}" dt="2021-09-15T04:42:03.726" v="578"/>
          <ac:spMkLst>
            <pc:docMk/>
            <pc:sldMasterMk cId="2334155852" sldId="2147483648"/>
            <ac:spMk id="5" creationId="{1551991C-4592-4B66-A5E3-2890EA62615C}"/>
          </ac:spMkLst>
        </pc:spChg>
        <pc:spChg chg="mod">
          <ac:chgData name="Alexandria Miera" userId="d7e167aa-12b2-4766-b097-c78b02e42776" providerId="ADAL" clId="{9455B067-9A29-45F2-8275-950C1CF95A7F}" dt="2021-09-15T04:42:03.726" v="578"/>
          <ac:spMkLst>
            <pc:docMk/>
            <pc:sldMasterMk cId="2334155852" sldId="2147483648"/>
            <ac:spMk id="6" creationId="{843E78D9-6CDC-4A2B-AF28-F6D71D0D7DEA}"/>
          </ac:spMkLst>
        </pc:spChg>
        <pc:sldLayoutChg chg="modSp">
          <pc:chgData name="Alexandria Miera" userId="d7e167aa-12b2-4766-b097-c78b02e42776" providerId="ADAL" clId="{9455B067-9A29-45F2-8275-950C1CF95A7F}" dt="2021-09-15T04:42:03.726" v="578"/>
          <pc:sldLayoutMkLst>
            <pc:docMk/>
            <pc:sldMasterMk cId="2334155852" sldId="2147483648"/>
            <pc:sldLayoutMk cId="473382101" sldId="2147483649"/>
          </pc:sldLayoutMkLst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473382101" sldId="2147483649"/>
              <ac:spMk id="2" creationId="{1DF2B219-A5C2-441C-8DC3-8749444CE69D}"/>
            </ac:spMkLst>
          </pc:spChg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473382101" sldId="2147483649"/>
              <ac:spMk id="3" creationId="{0B051F1D-24A6-4D42-B830-C6464A217669}"/>
            </ac:spMkLst>
          </pc:spChg>
        </pc:sldLayoutChg>
        <pc:sldLayoutChg chg="modSp">
          <pc:chgData name="Alexandria Miera" userId="d7e167aa-12b2-4766-b097-c78b02e42776" providerId="ADAL" clId="{9455B067-9A29-45F2-8275-950C1CF95A7F}" dt="2021-09-15T04:42:03.726" v="578"/>
          <pc:sldLayoutMkLst>
            <pc:docMk/>
            <pc:sldMasterMk cId="2334155852" sldId="2147483648"/>
            <pc:sldLayoutMk cId="1554854963" sldId="2147483651"/>
          </pc:sldLayoutMkLst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1554854963" sldId="2147483651"/>
              <ac:spMk id="2" creationId="{F3F08B19-F58E-437A-85E8-93345FD63A5F}"/>
            </ac:spMkLst>
          </pc:spChg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1554854963" sldId="2147483651"/>
              <ac:spMk id="3" creationId="{C7496E8C-1A01-4F06-A766-17DBF155FEEB}"/>
            </ac:spMkLst>
          </pc:spChg>
        </pc:sldLayoutChg>
        <pc:sldLayoutChg chg="modSp">
          <pc:chgData name="Alexandria Miera" userId="d7e167aa-12b2-4766-b097-c78b02e42776" providerId="ADAL" clId="{9455B067-9A29-45F2-8275-950C1CF95A7F}" dt="2021-09-15T04:42:03.726" v="578"/>
          <pc:sldLayoutMkLst>
            <pc:docMk/>
            <pc:sldMasterMk cId="2334155852" sldId="2147483648"/>
            <pc:sldLayoutMk cId="2911182141" sldId="2147483652"/>
          </pc:sldLayoutMkLst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2911182141" sldId="2147483652"/>
              <ac:spMk id="3" creationId="{9726B68D-35D7-4063-AE9B-A26E0E9C86A4}"/>
            </ac:spMkLst>
          </pc:spChg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2911182141" sldId="2147483652"/>
              <ac:spMk id="4" creationId="{B0395F4A-B8CF-456D-9FC6-840EB3E46AA9}"/>
            </ac:spMkLst>
          </pc:spChg>
        </pc:sldLayoutChg>
        <pc:sldLayoutChg chg="modSp">
          <pc:chgData name="Alexandria Miera" userId="d7e167aa-12b2-4766-b097-c78b02e42776" providerId="ADAL" clId="{9455B067-9A29-45F2-8275-950C1CF95A7F}" dt="2021-09-15T04:42:03.726" v="578"/>
          <pc:sldLayoutMkLst>
            <pc:docMk/>
            <pc:sldMasterMk cId="2334155852" sldId="2147483648"/>
            <pc:sldLayoutMk cId="3387508917" sldId="2147483653"/>
          </pc:sldLayoutMkLst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3387508917" sldId="2147483653"/>
              <ac:spMk id="2" creationId="{3ECC4BB0-B967-483F-8F37-0CEFEB3D8071}"/>
            </ac:spMkLst>
          </pc:spChg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3387508917" sldId="2147483653"/>
              <ac:spMk id="3" creationId="{9E72D635-DBED-4A8D-8DE6-BC71FF1D2DE6}"/>
            </ac:spMkLst>
          </pc:spChg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3387508917" sldId="2147483653"/>
              <ac:spMk id="4" creationId="{BF927A45-76E7-404A-BE94-CF1BA5A7DBE2}"/>
            </ac:spMkLst>
          </pc:spChg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3387508917" sldId="2147483653"/>
              <ac:spMk id="5" creationId="{64CEAAD8-2658-4177-8D65-FE15611243E2}"/>
            </ac:spMkLst>
          </pc:spChg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3387508917" sldId="2147483653"/>
              <ac:spMk id="6" creationId="{CF7B0FAA-589F-4611-BD77-1FDEFCDBD1FC}"/>
            </ac:spMkLst>
          </pc:spChg>
        </pc:sldLayoutChg>
        <pc:sldLayoutChg chg="modSp">
          <pc:chgData name="Alexandria Miera" userId="d7e167aa-12b2-4766-b097-c78b02e42776" providerId="ADAL" clId="{9455B067-9A29-45F2-8275-950C1CF95A7F}" dt="2021-09-15T04:42:03.726" v="578"/>
          <pc:sldLayoutMkLst>
            <pc:docMk/>
            <pc:sldMasterMk cId="2334155852" sldId="2147483648"/>
            <pc:sldLayoutMk cId="1880571192" sldId="2147483656"/>
          </pc:sldLayoutMkLst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1880571192" sldId="2147483656"/>
              <ac:spMk id="2" creationId="{66C8E21F-6210-4B80-B520-1463C2A570A8}"/>
            </ac:spMkLst>
          </pc:spChg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1880571192" sldId="2147483656"/>
              <ac:spMk id="3" creationId="{45C1960A-D238-42FB-9A57-768DF23B4D13}"/>
            </ac:spMkLst>
          </pc:spChg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1880571192" sldId="2147483656"/>
              <ac:spMk id="4" creationId="{8007810B-998F-4F3E-886D-6BEDF0AAB1B4}"/>
            </ac:spMkLst>
          </pc:spChg>
        </pc:sldLayoutChg>
        <pc:sldLayoutChg chg="modSp">
          <pc:chgData name="Alexandria Miera" userId="d7e167aa-12b2-4766-b097-c78b02e42776" providerId="ADAL" clId="{9455B067-9A29-45F2-8275-950C1CF95A7F}" dt="2021-09-15T04:42:03.726" v="578"/>
          <pc:sldLayoutMkLst>
            <pc:docMk/>
            <pc:sldMasterMk cId="2334155852" sldId="2147483648"/>
            <pc:sldLayoutMk cId="537194140" sldId="2147483657"/>
          </pc:sldLayoutMkLst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537194140" sldId="2147483657"/>
              <ac:spMk id="2" creationId="{147B7736-8B0E-41C9-95C6-8F4B6A5C61AE}"/>
            </ac:spMkLst>
          </pc:spChg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537194140" sldId="2147483657"/>
              <ac:spMk id="3" creationId="{EE97CA6E-8FFD-4155-92BE-A1D576E2D993}"/>
            </ac:spMkLst>
          </pc:spChg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537194140" sldId="2147483657"/>
              <ac:spMk id="4" creationId="{A80A9100-A957-45D5-B1F0-7CA0102431D0}"/>
            </ac:spMkLst>
          </pc:spChg>
        </pc:sldLayoutChg>
        <pc:sldLayoutChg chg="modSp">
          <pc:chgData name="Alexandria Miera" userId="d7e167aa-12b2-4766-b097-c78b02e42776" providerId="ADAL" clId="{9455B067-9A29-45F2-8275-950C1CF95A7F}" dt="2021-09-15T04:42:03.726" v="578"/>
          <pc:sldLayoutMkLst>
            <pc:docMk/>
            <pc:sldMasterMk cId="2334155852" sldId="2147483648"/>
            <pc:sldLayoutMk cId="167209279" sldId="2147483659"/>
          </pc:sldLayoutMkLst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167209279" sldId="2147483659"/>
              <ac:spMk id="2" creationId="{A8A561B6-57CA-485C-BE10-DDB95D4FA7EF}"/>
            </ac:spMkLst>
          </pc:spChg>
          <pc:spChg chg="mod">
            <ac:chgData name="Alexandria Miera" userId="d7e167aa-12b2-4766-b097-c78b02e42776" providerId="ADAL" clId="{9455B067-9A29-45F2-8275-950C1CF95A7F}" dt="2021-09-15T04:42:03.726" v="578"/>
            <ac:spMkLst>
              <pc:docMk/>
              <pc:sldMasterMk cId="2334155852" sldId="2147483648"/>
              <pc:sldLayoutMk cId="167209279" sldId="2147483659"/>
              <ac:spMk id="3" creationId="{9AC3DD27-8F22-406C-9BD8-D01A8E4067DF}"/>
            </ac:spMkLst>
          </pc:spChg>
        </pc:sldLayoutChg>
      </pc:sldMasterChg>
    </pc:docChg>
  </pc:docChgLst>
  <pc:docChgLst>
    <pc:chgData name="Alexandria Miera" userId="d7e167aa-12b2-4766-b097-c78b02e42776" providerId="ADAL" clId="{91115096-1C42-4E90-9962-F931FEB19885}"/>
    <pc:docChg chg="undo custSel addSld modSld">
      <pc:chgData name="Alexandria Miera" userId="d7e167aa-12b2-4766-b097-c78b02e42776" providerId="ADAL" clId="{91115096-1C42-4E90-9962-F931FEB19885}" dt="2021-11-13T14:59:05.932" v="831" actId="207"/>
      <pc:docMkLst>
        <pc:docMk/>
      </pc:docMkLst>
      <pc:sldChg chg="addSp delSp modSp add mod">
        <pc:chgData name="Alexandria Miera" userId="d7e167aa-12b2-4766-b097-c78b02e42776" providerId="ADAL" clId="{91115096-1C42-4E90-9962-F931FEB19885}" dt="2021-11-13T14:59:05.932" v="831" actId="207"/>
        <pc:sldMkLst>
          <pc:docMk/>
          <pc:sldMk cId="2277386958" sldId="257"/>
        </pc:sldMkLst>
        <pc:spChg chg="add mod">
          <ac:chgData name="Alexandria Miera" userId="d7e167aa-12b2-4766-b097-c78b02e42776" providerId="ADAL" clId="{91115096-1C42-4E90-9962-F931FEB19885}" dt="2021-11-12T22:46:51.622" v="667" actId="1076"/>
          <ac:spMkLst>
            <pc:docMk/>
            <pc:sldMk cId="2277386958" sldId="257"/>
            <ac:spMk id="2" creationId="{B888EF4D-DDF2-4CBB-B31A-7EDD7124AF90}"/>
          </ac:spMkLst>
        </pc:spChg>
        <pc:spChg chg="del">
          <ac:chgData name="Alexandria Miera" userId="d7e167aa-12b2-4766-b097-c78b02e42776" providerId="ADAL" clId="{91115096-1C42-4E90-9962-F931FEB19885}" dt="2021-11-12T22:25:35.709" v="1" actId="478"/>
          <ac:spMkLst>
            <pc:docMk/>
            <pc:sldMk cId="2277386958" sldId="257"/>
            <ac:spMk id="7" creationId="{0AD0669D-456F-429A-9AF0-52D1492434A6}"/>
          </ac:spMkLst>
        </pc:spChg>
        <pc:spChg chg="del">
          <ac:chgData name="Alexandria Miera" userId="d7e167aa-12b2-4766-b097-c78b02e42776" providerId="ADAL" clId="{91115096-1C42-4E90-9962-F931FEB19885}" dt="2021-11-12T22:25:35.709" v="1" actId="478"/>
          <ac:spMkLst>
            <pc:docMk/>
            <pc:sldMk cId="2277386958" sldId="257"/>
            <ac:spMk id="10" creationId="{7E0E758E-1C19-4F27-A5DC-DB1936F35B4D}"/>
          </ac:spMkLst>
        </pc:spChg>
        <pc:spChg chg="del">
          <ac:chgData name="Alexandria Miera" userId="d7e167aa-12b2-4766-b097-c78b02e42776" providerId="ADAL" clId="{91115096-1C42-4E90-9962-F931FEB19885}" dt="2021-11-12T22:25:35.709" v="1" actId="478"/>
          <ac:spMkLst>
            <pc:docMk/>
            <pc:sldMk cId="2277386958" sldId="257"/>
            <ac:spMk id="11" creationId="{C0C98FA7-F41E-48C7-BA82-2CC91078589B}"/>
          </ac:spMkLst>
        </pc:spChg>
        <pc:spChg chg="del">
          <ac:chgData name="Alexandria Miera" userId="d7e167aa-12b2-4766-b097-c78b02e42776" providerId="ADAL" clId="{91115096-1C42-4E90-9962-F931FEB19885}" dt="2021-11-12T22:25:35.709" v="1" actId="478"/>
          <ac:spMkLst>
            <pc:docMk/>
            <pc:sldMk cId="2277386958" sldId="257"/>
            <ac:spMk id="12" creationId="{A78D4050-ECDC-4581-A6B1-68DA75D088E3}"/>
          </ac:spMkLst>
        </pc:spChg>
        <pc:spChg chg="del">
          <ac:chgData name="Alexandria Miera" userId="d7e167aa-12b2-4766-b097-c78b02e42776" providerId="ADAL" clId="{91115096-1C42-4E90-9962-F931FEB19885}" dt="2021-11-12T22:25:35.709" v="1" actId="478"/>
          <ac:spMkLst>
            <pc:docMk/>
            <pc:sldMk cId="2277386958" sldId="257"/>
            <ac:spMk id="13" creationId="{D6297E29-527B-4C9D-B8DC-F77F8F22C143}"/>
          </ac:spMkLst>
        </pc:spChg>
        <pc:spChg chg="del">
          <ac:chgData name="Alexandria Miera" userId="d7e167aa-12b2-4766-b097-c78b02e42776" providerId="ADAL" clId="{91115096-1C42-4E90-9962-F931FEB19885}" dt="2021-11-12T22:25:35.709" v="1" actId="478"/>
          <ac:spMkLst>
            <pc:docMk/>
            <pc:sldMk cId="2277386958" sldId="257"/>
            <ac:spMk id="14" creationId="{B399B592-30D9-4618-A8EE-871FE1D688F2}"/>
          </ac:spMkLst>
        </pc:spChg>
        <pc:spChg chg="del">
          <ac:chgData name="Alexandria Miera" userId="d7e167aa-12b2-4766-b097-c78b02e42776" providerId="ADAL" clId="{91115096-1C42-4E90-9962-F931FEB19885}" dt="2021-11-12T22:25:35.709" v="1" actId="478"/>
          <ac:spMkLst>
            <pc:docMk/>
            <pc:sldMk cId="2277386958" sldId="257"/>
            <ac:spMk id="15" creationId="{B31CB5D9-EBB4-446D-9912-C5C2A06C97A8}"/>
          </ac:spMkLst>
        </pc:spChg>
        <pc:spChg chg="add mod">
          <ac:chgData name="Alexandria Miera" userId="d7e167aa-12b2-4766-b097-c78b02e42776" providerId="ADAL" clId="{91115096-1C42-4E90-9962-F931FEB19885}" dt="2021-11-13T14:58:40.381" v="820" actId="207"/>
          <ac:spMkLst>
            <pc:docMk/>
            <pc:sldMk cId="2277386958" sldId="257"/>
            <ac:spMk id="34" creationId="{5986C02B-B282-46E9-AD11-C25187535D3F}"/>
          </ac:spMkLst>
        </pc:spChg>
        <pc:spChg chg="add mod">
          <ac:chgData name="Alexandria Miera" userId="d7e167aa-12b2-4766-b097-c78b02e42776" providerId="ADAL" clId="{91115096-1C42-4E90-9962-F931FEB19885}" dt="2021-11-13T14:58:37.829" v="819" actId="207"/>
          <ac:spMkLst>
            <pc:docMk/>
            <pc:sldMk cId="2277386958" sldId="257"/>
            <ac:spMk id="35" creationId="{9413B96E-2329-4E2B-9586-D92247098730}"/>
          </ac:spMkLst>
        </pc:spChg>
        <pc:spChg chg="add mod">
          <ac:chgData name="Alexandria Miera" userId="d7e167aa-12b2-4766-b097-c78b02e42776" providerId="ADAL" clId="{91115096-1C42-4E90-9962-F931FEB19885}" dt="2021-11-13T14:58:42.020" v="821" actId="207"/>
          <ac:spMkLst>
            <pc:docMk/>
            <pc:sldMk cId="2277386958" sldId="257"/>
            <ac:spMk id="36" creationId="{181662BF-EDE4-4DA2-B44A-BE63956F6160}"/>
          </ac:spMkLst>
        </pc:spChg>
        <pc:spChg chg="add mod">
          <ac:chgData name="Alexandria Miera" userId="d7e167aa-12b2-4766-b097-c78b02e42776" providerId="ADAL" clId="{91115096-1C42-4E90-9962-F931FEB19885}" dt="2021-11-12T22:46:51.622" v="667" actId="1076"/>
          <ac:spMkLst>
            <pc:docMk/>
            <pc:sldMk cId="2277386958" sldId="257"/>
            <ac:spMk id="37" creationId="{5CE13F48-D06F-4829-BCED-30BC24E7F503}"/>
          </ac:spMkLst>
        </pc:spChg>
        <pc:spChg chg="add mod">
          <ac:chgData name="Alexandria Miera" userId="d7e167aa-12b2-4766-b097-c78b02e42776" providerId="ADAL" clId="{91115096-1C42-4E90-9962-F931FEB19885}" dt="2021-11-13T14:58:59.856" v="829" actId="207"/>
          <ac:spMkLst>
            <pc:docMk/>
            <pc:sldMk cId="2277386958" sldId="257"/>
            <ac:spMk id="38" creationId="{E44600E4-38E8-4F0E-8E7F-22F5F1EAE55B}"/>
          </ac:spMkLst>
        </pc:spChg>
        <pc:spChg chg="add mod">
          <ac:chgData name="Alexandria Miera" userId="d7e167aa-12b2-4766-b097-c78b02e42776" providerId="ADAL" clId="{91115096-1C42-4E90-9962-F931FEB19885}" dt="2021-11-13T14:58:57.742" v="828" actId="207"/>
          <ac:spMkLst>
            <pc:docMk/>
            <pc:sldMk cId="2277386958" sldId="257"/>
            <ac:spMk id="39" creationId="{D5B03A07-2590-469F-9D3B-0B100B52B8E8}"/>
          </ac:spMkLst>
        </pc:spChg>
        <pc:spChg chg="add mod ord">
          <ac:chgData name="Alexandria Miera" userId="d7e167aa-12b2-4766-b097-c78b02e42776" providerId="ADAL" clId="{91115096-1C42-4E90-9962-F931FEB19885}" dt="2021-11-13T14:57:08.215" v="817" actId="1076"/>
          <ac:spMkLst>
            <pc:docMk/>
            <pc:sldMk cId="2277386958" sldId="257"/>
            <ac:spMk id="40" creationId="{579DA156-7DBF-4A63-B4C9-11F547C0C3DC}"/>
          </ac:spMkLst>
        </pc:spChg>
        <pc:spChg chg="add del mod">
          <ac:chgData name="Alexandria Miera" userId="d7e167aa-12b2-4766-b097-c78b02e42776" providerId="ADAL" clId="{91115096-1C42-4E90-9962-F931FEB19885}" dt="2021-11-12T22:32:13.489" v="236" actId="478"/>
          <ac:spMkLst>
            <pc:docMk/>
            <pc:sldMk cId="2277386958" sldId="257"/>
            <ac:spMk id="40" creationId="{F76D5E96-5501-43F8-8AEC-BA3EB72D6281}"/>
          </ac:spMkLst>
        </pc:spChg>
        <pc:spChg chg="add mod">
          <ac:chgData name="Alexandria Miera" userId="d7e167aa-12b2-4766-b097-c78b02e42776" providerId="ADAL" clId="{91115096-1C42-4E90-9962-F931FEB19885}" dt="2021-11-13T14:58:45.286" v="822" actId="207"/>
          <ac:spMkLst>
            <pc:docMk/>
            <pc:sldMk cId="2277386958" sldId="257"/>
            <ac:spMk id="41" creationId="{B6167D98-2ECD-4A04-956A-2FB1E1384D76}"/>
          </ac:spMkLst>
        </pc:spChg>
        <pc:spChg chg="add mod">
          <ac:chgData name="Alexandria Miera" userId="d7e167aa-12b2-4766-b097-c78b02e42776" providerId="ADAL" clId="{91115096-1C42-4E90-9962-F931FEB19885}" dt="2021-11-13T14:58:55.505" v="827" actId="207"/>
          <ac:spMkLst>
            <pc:docMk/>
            <pc:sldMk cId="2277386958" sldId="257"/>
            <ac:spMk id="42" creationId="{7ABA9CF5-CC03-426D-B74D-99B3807BFC14}"/>
          </ac:spMkLst>
        </pc:spChg>
        <pc:spChg chg="add mod">
          <ac:chgData name="Alexandria Miera" userId="d7e167aa-12b2-4766-b097-c78b02e42776" providerId="ADAL" clId="{91115096-1C42-4E90-9962-F931FEB19885}" dt="2021-11-13T14:58:47.220" v="823" actId="207"/>
          <ac:spMkLst>
            <pc:docMk/>
            <pc:sldMk cId="2277386958" sldId="257"/>
            <ac:spMk id="43" creationId="{D25F2546-E61E-4728-BB02-E834CA205573}"/>
          </ac:spMkLst>
        </pc:spChg>
        <pc:spChg chg="add mod">
          <ac:chgData name="Alexandria Miera" userId="d7e167aa-12b2-4766-b097-c78b02e42776" providerId="ADAL" clId="{91115096-1C42-4E90-9962-F931FEB19885}" dt="2021-11-13T14:57:08.215" v="817" actId="1076"/>
          <ac:spMkLst>
            <pc:docMk/>
            <pc:sldMk cId="2277386958" sldId="257"/>
            <ac:spMk id="45" creationId="{E337EE2E-1833-4E43-B537-E0DAE9BACC14}"/>
          </ac:spMkLst>
        </pc:spChg>
        <pc:spChg chg="add mod ord">
          <ac:chgData name="Alexandria Miera" userId="d7e167aa-12b2-4766-b097-c78b02e42776" providerId="ADAL" clId="{91115096-1C42-4E90-9962-F931FEB19885}" dt="2021-11-13T14:57:08.215" v="817" actId="1076"/>
          <ac:spMkLst>
            <pc:docMk/>
            <pc:sldMk cId="2277386958" sldId="257"/>
            <ac:spMk id="46" creationId="{6712A374-FBB9-4127-B54E-991CF690FA26}"/>
          </ac:spMkLst>
        </pc:spChg>
        <pc:spChg chg="add mod">
          <ac:chgData name="Alexandria Miera" userId="d7e167aa-12b2-4766-b097-c78b02e42776" providerId="ADAL" clId="{91115096-1C42-4E90-9962-F931FEB19885}" dt="2021-11-13T14:57:11.236" v="818" actId="14100"/>
          <ac:spMkLst>
            <pc:docMk/>
            <pc:sldMk cId="2277386958" sldId="257"/>
            <ac:spMk id="47" creationId="{7F8A42AC-78D5-4B35-9D57-5764D292A5C5}"/>
          </ac:spMkLst>
        </pc:spChg>
        <pc:spChg chg="del">
          <ac:chgData name="Alexandria Miera" userId="d7e167aa-12b2-4766-b097-c78b02e42776" providerId="ADAL" clId="{91115096-1C42-4E90-9962-F931FEB19885}" dt="2021-11-12T22:25:35.709" v="1" actId="478"/>
          <ac:spMkLst>
            <pc:docMk/>
            <pc:sldMk cId="2277386958" sldId="257"/>
            <ac:spMk id="49" creationId="{5452478F-F812-4BA6-9676-82B5B6D4ABA6}"/>
          </ac:spMkLst>
        </pc:spChg>
        <pc:spChg chg="del">
          <ac:chgData name="Alexandria Miera" userId="d7e167aa-12b2-4766-b097-c78b02e42776" providerId="ADAL" clId="{91115096-1C42-4E90-9962-F931FEB19885}" dt="2021-11-12T22:25:35.709" v="1" actId="478"/>
          <ac:spMkLst>
            <pc:docMk/>
            <pc:sldMk cId="2277386958" sldId="257"/>
            <ac:spMk id="50" creationId="{15759E92-BE77-4EEC-A8D4-AC8BC05D89FE}"/>
          </ac:spMkLst>
        </pc:spChg>
        <pc:spChg chg="del">
          <ac:chgData name="Alexandria Miera" userId="d7e167aa-12b2-4766-b097-c78b02e42776" providerId="ADAL" clId="{91115096-1C42-4E90-9962-F931FEB19885}" dt="2021-11-12T22:25:35.709" v="1" actId="478"/>
          <ac:spMkLst>
            <pc:docMk/>
            <pc:sldMk cId="2277386958" sldId="257"/>
            <ac:spMk id="51" creationId="{81EBE1B7-1F71-4B40-B5C8-4A2571128909}"/>
          </ac:spMkLst>
        </pc:spChg>
        <pc:spChg chg="del">
          <ac:chgData name="Alexandria Miera" userId="d7e167aa-12b2-4766-b097-c78b02e42776" providerId="ADAL" clId="{91115096-1C42-4E90-9962-F931FEB19885}" dt="2021-11-12T22:25:35.709" v="1" actId="478"/>
          <ac:spMkLst>
            <pc:docMk/>
            <pc:sldMk cId="2277386958" sldId="257"/>
            <ac:spMk id="63" creationId="{9C182D4A-1FAD-4C47-A790-B3CCFE10529D}"/>
          </ac:spMkLst>
        </pc:spChg>
        <pc:spChg chg="del">
          <ac:chgData name="Alexandria Miera" userId="d7e167aa-12b2-4766-b097-c78b02e42776" providerId="ADAL" clId="{91115096-1C42-4E90-9962-F931FEB19885}" dt="2021-11-12T22:25:35.709" v="1" actId="478"/>
          <ac:spMkLst>
            <pc:docMk/>
            <pc:sldMk cId="2277386958" sldId="257"/>
            <ac:spMk id="64" creationId="{796958F9-0A59-426C-B72C-110856ED0514}"/>
          </ac:spMkLst>
        </pc:spChg>
        <pc:spChg chg="add del mod">
          <ac:chgData name="Alexandria Miera" userId="d7e167aa-12b2-4766-b097-c78b02e42776" providerId="ADAL" clId="{91115096-1C42-4E90-9962-F931FEB19885}" dt="2021-11-12T22:36:37.527" v="349" actId="478"/>
          <ac:spMkLst>
            <pc:docMk/>
            <pc:sldMk cId="2277386958" sldId="257"/>
            <ac:spMk id="83" creationId="{AAB2EC8B-9253-4C68-B291-BF69ACBDE88C}"/>
          </ac:spMkLst>
        </pc:spChg>
        <pc:spChg chg="add del mod">
          <ac:chgData name="Alexandria Miera" userId="d7e167aa-12b2-4766-b097-c78b02e42776" providerId="ADAL" clId="{91115096-1C42-4E90-9962-F931FEB19885}" dt="2021-11-12T22:36:30.684" v="346"/>
          <ac:spMkLst>
            <pc:docMk/>
            <pc:sldMk cId="2277386958" sldId="257"/>
            <ac:spMk id="84" creationId="{00F0FACA-E3C1-48AE-A35A-9EAEB9D27D8E}"/>
          </ac:spMkLst>
        </pc:spChg>
        <pc:spChg chg="add del mod">
          <ac:chgData name="Alexandria Miera" userId="d7e167aa-12b2-4766-b097-c78b02e42776" providerId="ADAL" clId="{91115096-1C42-4E90-9962-F931FEB19885}" dt="2021-11-12T22:37:31.838" v="372" actId="478"/>
          <ac:spMkLst>
            <pc:docMk/>
            <pc:sldMk cId="2277386958" sldId="257"/>
            <ac:spMk id="85" creationId="{8EFAEF92-54E5-4863-AE74-B5E97E46B4DD}"/>
          </ac:spMkLst>
        </pc:spChg>
        <pc:spChg chg="add mod">
          <ac:chgData name="Alexandria Miera" userId="d7e167aa-12b2-4766-b097-c78b02e42776" providerId="ADAL" clId="{91115096-1C42-4E90-9962-F931FEB19885}" dt="2021-11-13T14:59:03.899" v="830" actId="207"/>
          <ac:spMkLst>
            <pc:docMk/>
            <pc:sldMk cId="2277386958" sldId="257"/>
            <ac:spMk id="86" creationId="{2E20A7C3-5380-4349-B70C-5DE35F482CEA}"/>
          </ac:spMkLst>
        </pc:spChg>
        <pc:spChg chg="add mod">
          <ac:chgData name="Alexandria Miera" userId="d7e167aa-12b2-4766-b097-c78b02e42776" providerId="ADAL" clId="{91115096-1C42-4E90-9962-F931FEB19885}" dt="2021-11-13T14:57:08.215" v="817" actId="1076"/>
          <ac:spMkLst>
            <pc:docMk/>
            <pc:sldMk cId="2277386958" sldId="257"/>
            <ac:spMk id="87" creationId="{4091BD81-E904-481C-B2DB-0768F2053FF0}"/>
          </ac:spMkLst>
        </pc:spChg>
        <pc:spChg chg="add mod">
          <ac:chgData name="Alexandria Miera" userId="d7e167aa-12b2-4766-b097-c78b02e42776" providerId="ADAL" clId="{91115096-1C42-4E90-9962-F931FEB19885}" dt="2021-11-13T14:57:08.215" v="817" actId="1076"/>
          <ac:spMkLst>
            <pc:docMk/>
            <pc:sldMk cId="2277386958" sldId="257"/>
            <ac:spMk id="88" creationId="{03AD13C4-7E05-4E08-9CEB-B8FA1316EBB6}"/>
          </ac:spMkLst>
        </pc:spChg>
        <pc:spChg chg="add del mod">
          <ac:chgData name="Alexandria Miera" userId="d7e167aa-12b2-4766-b097-c78b02e42776" providerId="ADAL" clId="{91115096-1C42-4E90-9962-F931FEB19885}" dt="2021-11-12T22:39:59.327" v="481" actId="478"/>
          <ac:spMkLst>
            <pc:docMk/>
            <pc:sldMk cId="2277386958" sldId="257"/>
            <ac:spMk id="93" creationId="{1A6D4C68-3EAA-455B-BEBC-24777B1941D7}"/>
          </ac:spMkLst>
        </pc:spChg>
        <pc:spChg chg="add del mod">
          <ac:chgData name="Alexandria Miera" userId="d7e167aa-12b2-4766-b097-c78b02e42776" providerId="ADAL" clId="{91115096-1C42-4E90-9962-F931FEB19885}" dt="2021-11-12T22:40:01.644" v="482" actId="478"/>
          <ac:spMkLst>
            <pc:docMk/>
            <pc:sldMk cId="2277386958" sldId="257"/>
            <ac:spMk id="94" creationId="{FD49B1F9-6024-4037-B36A-785D52A4A222}"/>
          </ac:spMkLst>
        </pc:spChg>
        <pc:spChg chg="add mod">
          <ac:chgData name="Alexandria Miera" userId="d7e167aa-12b2-4766-b097-c78b02e42776" providerId="ADAL" clId="{91115096-1C42-4E90-9962-F931FEB19885}" dt="2021-11-13T14:59:05.932" v="831" actId="207"/>
          <ac:spMkLst>
            <pc:docMk/>
            <pc:sldMk cId="2277386958" sldId="257"/>
            <ac:spMk id="95" creationId="{624C40B8-DA04-4DE4-9A52-B3D74767CCE4}"/>
          </ac:spMkLst>
        </pc:spChg>
        <pc:spChg chg="add mod ord">
          <ac:chgData name="Alexandria Miera" userId="d7e167aa-12b2-4766-b097-c78b02e42776" providerId="ADAL" clId="{91115096-1C42-4E90-9962-F931FEB19885}" dt="2021-11-12T23:02:06.356" v="728" actId="1076"/>
          <ac:spMkLst>
            <pc:docMk/>
            <pc:sldMk cId="2277386958" sldId="257"/>
            <ac:spMk id="98" creationId="{91BD484C-FA49-4650-90A2-B88AB3E4AE94}"/>
          </ac:spMkLst>
        </pc:spChg>
        <pc:spChg chg="add mod">
          <ac:chgData name="Alexandria Miera" userId="d7e167aa-12b2-4766-b097-c78b02e42776" providerId="ADAL" clId="{91115096-1C42-4E90-9962-F931FEB19885}" dt="2021-11-12T22:45:25.156" v="662" actId="14100"/>
          <ac:spMkLst>
            <pc:docMk/>
            <pc:sldMk cId="2277386958" sldId="257"/>
            <ac:spMk id="99" creationId="{DA7F3130-B9B5-45C4-B993-3B6E999E017D}"/>
          </ac:spMkLst>
        </pc:spChg>
        <pc:spChg chg="add mod ord">
          <ac:chgData name="Alexandria Miera" userId="d7e167aa-12b2-4766-b097-c78b02e42776" providerId="ADAL" clId="{91115096-1C42-4E90-9962-F931FEB19885}" dt="2021-11-12T23:00:37.566" v="689" actId="1076"/>
          <ac:spMkLst>
            <pc:docMk/>
            <pc:sldMk cId="2277386958" sldId="257"/>
            <ac:spMk id="101" creationId="{876FADC6-4FF9-423F-8BFC-CD863831C967}"/>
          </ac:spMkLst>
        </pc:spChg>
        <pc:spChg chg="add del mod ord">
          <ac:chgData name="Alexandria Miera" userId="d7e167aa-12b2-4766-b097-c78b02e42776" providerId="ADAL" clId="{91115096-1C42-4E90-9962-F931FEB19885}" dt="2021-11-13T14:56:01.877" v="762" actId="167"/>
          <ac:spMkLst>
            <pc:docMk/>
            <pc:sldMk cId="2277386958" sldId="257"/>
            <ac:spMk id="105" creationId="{7EA52D0F-0AA7-4B48-9268-D6FADCA3DA66}"/>
          </ac:spMkLst>
        </pc:spChg>
        <pc:spChg chg="add mod">
          <ac:chgData name="Alexandria Miera" userId="d7e167aa-12b2-4766-b097-c78b02e42776" providerId="ADAL" clId="{91115096-1C42-4E90-9962-F931FEB19885}" dt="2021-11-12T22:45:31.704" v="666" actId="207"/>
          <ac:spMkLst>
            <pc:docMk/>
            <pc:sldMk cId="2277386958" sldId="257"/>
            <ac:spMk id="107" creationId="{B60EB77E-7580-4714-A821-94C9A89FBF27}"/>
          </ac:spMkLst>
        </pc:spChg>
        <pc:spChg chg="add mod ord">
          <ac:chgData name="Alexandria Miera" userId="d7e167aa-12b2-4766-b097-c78b02e42776" providerId="ADAL" clId="{91115096-1C42-4E90-9962-F931FEB19885}" dt="2021-11-12T23:00:28.347" v="687" actId="207"/>
          <ac:spMkLst>
            <pc:docMk/>
            <pc:sldMk cId="2277386958" sldId="257"/>
            <ac:spMk id="109" creationId="{9ADF3C19-4887-4643-8201-0ABCC76AC599}"/>
          </ac:spMkLst>
        </pc:spChg>
        <pc:spChg chg="add mod">
          <ac:chgData name="Alexandria Miera" userId="d7e167aa-12b2-4766-b097-c78b02e42776" providerId="ADAL" clId="{91115096-1C42-4E90-9962-F931FEB19885}" dt="2021-11-12T23:01:08.373" v="713" actId="1076"/>
          <ac:spMkLst>
            <pc:docMk/>
            <pc:sldMk cId="2277386958" sldId="257"/>
            <ac:spMk id="110" creationId="{2F9820C0-C2D8-4A73-9C34-97C61D9F8DAB}"/>
          </ac:spMkLst>
        </pc:spChg>
        <pc:spChg chg="add mod">
          <ac:chgData name="Alexandria Miera" userId="d7e167aa-12b2-4766-b097-c78b02e42776" providerId="ADAL" clId="{91115096-1C42-4E90-9962-F931FEB19885}" dt="2021-11-13T14:58:53.754" v="826" actId="14100"/>
          <ac:spMkLst>
            <pc:docMk/>
            <pc:sldMk cId="2277386958" sldId="257"/>
            <ac:spMk id="111" creationId="{25AC231A-1DB7-486C-A61C-E36FD7F2A92F}"/>
          </ac:spMkLst>
        </pc:spChg>
        <pc:cxnChg chg="del mod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17" creationId="{39D2665D-7AA3-4E6B-BE3E-FDF77AE752CF}"/>
          </ac:cxnSpMkLst>
        </pc:cxnChg>
        <pc:cxnChg chg="del mod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19" creationId="{D98857A2-2A8F-4AA5-8A4B-1C4BC4CBEF18}"/>
          </ac:cxnSpMkLst>
        </pc:cxnChg>
        <pc:cxnChg chg="del mod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22" creationId="{56E568F7-A38D-4D4D-8717-C7C28F3B3D50}"/>
          </ac:cxnSpMkLst>
        </pc:cxnChg>
        <pc:cxnChg chg="del mod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25" creationId="{29F01B5A-199E-466D-9CDA-C8419446560D}"/>
          </ac:cxnSpMkLst>
        </pc:cxnChg>
        <pc:cxnChg chg="del mod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31" creationId="{51E5A468-EFC3-4242-B662-3BCE31B6C692}"/>
          </ac:cxnSpMkLst>
        </pc:cxnChg>
        <pc:cxnChg chg="add mod">
          <ac:chgData name="Alexandria Miera" userId="d7e167aa-12b2-4766-b097-c78b02e42776" providerId="ADAL" clId="{91115096-1C42-4E90-9962-F931FEB19885}" dt="2021-11-12T22:46:51.622" v="667" actId="1076"/>
          <ac:cxnSpMkLst>
            <pc:docMk/>
            <pc:sldMk cId="2277386958" sldId="257"/>
            <ac:cxnSpMk id="44" creationId="{A5A25816-7DCB-493E-81B5-D833F8FBBEF3}"/>
          </ac:cxnSpMkLst>
        </pc:cxnChg>
        <pc:cxnChg chg="del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46" creationId="{B51FC3C8-9884-4A7E-949A-F94D0FE8CD2F}"/>
          </ac:cxnSpMkLst>
        </pc:cxnChg>
        <pc:cxnChg chg="del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47" creationId="{75DB8FFF-D290-45D6-A3B7-CDE56C87E8B4}"/>
          </ac:cxnSpMkLst>
        </pc:cxnChg>
        <pc:cxnChg chg="del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48" creationId="{A472DB0F-923F-4F30-8711-A027BD1335FF}"/>
          </ac:cxnSpMkLst>
        </pc:cxnChg>
        <pc:cxnChg chg="del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52" creationId="{9866D15E-3DA7-47D9-81E2-9B23ECE8B971}"/>
          </ac:cxnSpMkLst>
        </pc:cxnChg>
        <pc:cxnChg chg="del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53" creationId="{E440B073-1524-4396-99F6-2650A19C90F5}"/>
          </ac:cxnSpMkLst>
        </pc:cxnChg>
        <pc:cxnChg chg="add mod">
          <ac:chgData name="Alexandria Miera" userId="d7e167aa-12b2-4766-b097-c78b02e42776" providerId="ADAL" clId="{91115096-1C42-4E90-9962-F931FEB19885}" dt="2021-11-12T22:46:51.622" v="667" actId="1076"/>
          <ac:cxnSpMkLst>
            <pc:docMk/>
            <pc:sldMk cId="2277386958" sldId="257"/>
            <ac:cxnSpMk id="54" creationId="{AEE9D415-B3BA-45AA-9849-D3F93A349AB5}"/>
          </ac:cxnSpMkLst>
        </pc:cxnChg>
        <pc:cxnChg chg="add mod">
          <ac:chgData name="Alexandria Miera" userId="d7e167aa-12b2-4766-b097-c78b02e42776" providerId="ADAL" clId="{91115096-1C42-4E90-9962-F931FEB19885}" dt="2021-11-12T22:46:51.622" v="667" actId="1076"/>
          <ac:cxnSpMkLst>
            <pc:docMk/>
            <pc:sldMk cId="2277386958" sldId="257"/>
            <ac:cxnSpMk id="55" creationId="{9616DFBF-9A00-419F-9189-F685C4132A41}"/>
          </ac:cxnSpMkLst>
        </pc:cxnChg>
        <pc:cxnChg chg="add mod">
          <ac:chgData name="Alexandria Miera" userId="d7e167aa-12b2-4766-b097-c78b02e42776" providerId="ADAL" clId="{91115096-1C42-4E90-9962-F931FEB19885}" dt="2021-11-12T22:46:51.622" v="667" actId="1076"/>
          <ac:cxnSpMkLst>
            <pc:docMk/>
            <pc:sldMk cId="2277386958" sldId="257"/>
            <ac:cxnSpMk id="56" creationId="{B1697003-1AF3-4105-8858-C802488A15C4}"/>
          </ac:cxnSpMkLst>
        </pc:cxnChg>
        <pc:cxnChg chg="add mod">
          <ac:chgData name="Alexandria Miera" userId="d7e167aa-12b2-4766-b097-c78b02e42776" providerId="ADAL" clId="{91115096-1C42-4E90-9962-F931FEB19885}" dt="2021-11-12T22:46:51.622" v="667" actId="1076"/>
          <ac:cxnSpMkLst>
            <pc:docMk/>
            <pc:sldMk cId="2277386958" sldId="257"/>
            <ac:cxnSpMk id="57" creationId="{CA038BF7-DA26-4EE5-8BBE-388E930B4F69}"/>
          </ac:cxnSpMkLst>
        </pc:cxnChg>
        <pc:cxnChg chg="del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59" creationId="{AA932D99-FDE4-40D6-8ADA-7CD821908414}"/>
          </ac:cxnSpMkLst>
        </pc:cxnChg>
        <pc:cxnChg chg="del mod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60" creationId="{A56548AB-DE12-48BA-A528-18745738F143}"/>
          </ac:cxnSpMkLst>
        </pc:cxnChg>
        <pc:cxnChg chg="add mod">
          <ac:chgData name="Alexandria Miera" userId="d7e167aa-12b2-4766-b097-c78b02e42776" providerId="ADAL" clId="{91115096-1C42-4E90-9962-F931FEB19885}" dt="2021-11-12T22:46:51.622" v="667" actId="1076"/>
          <ac:cxnSpMkLst>
            <pc:docMk/>
            <pc:sldMk cId="2277386958" sldId="257"/>
            <ac:cxnSpMk id="61" creationId="{73941C07-0656-405B-A075-2DE8689A6381}"/>
          </ac:cxnSpMkLst>
        </pc:cxnChg>
        <pc:cxnChg chg="add mod">
          <ac:chgData name="Alexandria Miera" userId="d7e167aa-12b2-4766-b097-c78b02e42776" providerId="ADAL" clId="{91115096-1C42-4E90-9962-F931FEB19885}" dt="2021-11-12T22:46:51.622" v="667" actId="1076"/>
          <ac:cxnSpMkLst>
            <pc:docMk/>
            <pc:sldMk cId="2277386958" sldId="257"/>
            <ac:cxnSpMk id="65" creationId="{3903096A-5065-4E2C-9163-EB481BADD5F4}"/>
          </ac:cxnSpMkLst>
        </pc:cxnChg>
        <pc:cxnChg chg="add mod">
          <ac:chgData name="Alexandria Miera" userId="d7e167aa-12b2-4766-b097-c78b02e42776" providerId="ADAL" clId="{91115096-1C42-4E90-9962-F931FEB19885}" dt="2021-11-12T22:46:51.622" v="667" actId="1076"/>
          <ac:cxnSpMkLst>
            <pc:docMk/>
            <pc:sldMk cId="2277386958" sldId="257"/>
            <ac:cxnSpMk id="67" creationId="{77DE1422-420B-4C89-BDD5-3694D10B438F}"/>
          </ac:cxnSpMkLst>
        </pc:cxnChg>
        <pc:cxnChg chg="del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68" creationId="{4B57A6D2-A21D-492E-ADB2-F53A3A51E958}"/>
          </ac:cxnSpMkLst>
        </pc:cxnChg>
        <pc:cxnChg chg="del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70" creationId="{7B5B47C7-6782-4618-B79B-4EF9C2ACE9C7}"/>
          </ac:cxnSpMkLst>
        </pc:cxnChg>
        <pc:cxnChg chg="add mod">
          <ac:chgData name="Alexandria Miera" userId="d7e167aa-12b2-4766-b097-c78b02e42776" providerId="ADAL" clId="{91115096-1C42-4E90-9962-F931FEB19885}" dt="2021-11-12T22:46:51.622" v="667" actId="1076"/>
          <ac:cxnSpMkLst>
            <pc:docMk/>
            <pc:sldMk cId="2277386958" sldId="257"/>
            <ac:cxnSpMk id="71" creationId="{58B1A675-D7E0-4212-95A3-A7E4E486081F}"/>
          </ac:cxnSpMkLst>
        </pc:cxnChg>
        <pc:cxnChg chg="add mod">
          <ac:chgData name="Alexandria Miera" userId="d7e167aa-12b2-4766-b097-c78b02e42776" providerId="ADAL" clId="{91115096-1C42-4E90-9962-F931FEB19885}" dt="2021-11-12T22:46:51.622" v="667" actId="1076"/>
          <ac:cxnSpMkLst>
            <pc:docMk/>
            <pc:sldMk cId="2277386958" sldId="257"/>
            <ac:cxnSpMk id="75" creationId="{DC328FE3-5B29-47ED-A09F-E7A1507CC59D}"/>
          </ac:cxnSpMkLst>
        </pc:cxnChg>
        <pc:cxnChg chg="add mod">
          <ac:chgData name="Alexandria Miera" userId="d7e167aa-12b2-4766-b097-c78b02e42776" providerId="ADAL" clId="{91115096-1C42-4E90-9962-F931FEB19885}" dt="2021-11-13T14:57:08.215" v="817" actId="1076"/>
          <ac:cxnSpMkLst>
            <pc:docMk/>
            <pc:sldMk cId="2277386958" sldId="257"/>
            <ac:cxnSpMk id="96" creationId="{A33154FB-C414-4D78-BE93-4124EA4DB010}"/>
          </ac:cxnSpMkLst>
        </pc:cxnChg>
        <pc:cxnChg chg="add mod">
          <ac:chgData name="Alexandria Miera" userId="d7e167aa-12b2-4766-b097-c78b02e42776" providerId="ADAL" clId="{91115096-1C42-4E90-9962-F931FEB19885}" dt="2021-11-13T14:57:08.215" v="817" actId="1076"/>
          <ac:cxnSpMkLst>
            <pc:docMk/>
            <pc:sldMk cId="2277386958" sldId="257"/>
            <ac:cxnSpMk id="100" creationId="{6E9C16E7-8800-4F6E-B369-48CEFA3CFB86}"/>
          </ac:cxnSpMkLst>
        </pc:cxnChg>
        <pc:cxnChg chg="del mod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230" creationId="{0DA45E00-AA7C-4C7E-AD68-7AB74A340043}"/>
          </ac:cxnSpMkLst>
        </pc:cxnChg>
        <pc:cxnChg chg="del mod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233" creationId="{C8660DE0-E0B4-4F08-9B91-6A044C909828}"/>
          </ac:cxnSpMkLst>
        </pc:cxnChg>
        <pc:cxnChg chg="del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254" creationId="{7DDDC45F-5537-446A-9610-A9F1BC01C26B}"/>
          </ac:cxnSpMkLst>
        </pc:cxnChg>
        <pc:cxnChg chg="del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269" creationId="{41A83D0C-F3E2-4281-8AA2-FE17A90F1383}"/>
          </ac:cxnSpMkLst>
        </pc:cxnChg>
        <pc:cxnChg chg="del mod">
          <ac:chgData name="Alexandria Miera" userId="d7e167aa-12b2-4766-b097-c78b02e42776" providerId="ADAL" clId="{91115096-1C42-4E90-9962-F931FEB19885}" dt="2021-11-12T22:25:35.709" v="1" actId="478"/>
          <ac:cxnSpMkLst>
            <pc:docMk/>
            <pc:sldMk cId="2277386958" sldId="257"/>
            <ac:cxnSpMk id="273" creationId="{C55C1051-70EC-4CF4-A191-2A671C986F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890859"/>
            <a:ext cx="10104120" cy="8277013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12487065"/>
            <a:ext cx="8915400" cy="5739975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10-4015-4949-9C4C-9B30D1C411B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5D7-CC78-4A03-AC96-999BF06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10-4015-4949-9C4C-9B30D1C411B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5D7-CC78-4A03-AC96-999BF06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5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1265767"/>
            <a:ext cx="2563178" cy="20147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1265767"/>
            <a:ext cx="7540943" cy="20147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10-4015-4949-9C4C-9B30D1C411B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5D7-CC78-4A03-AC96-999BF06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10-4015-4949-9C4C-9B30D1C411B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5D7-CC78-4A03-AC96-999BF06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8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5927097"/>
            <a:ext cx="10252710" cy="9889488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15910144"/>
            <a:ext cx="10252710" cy="5200648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10-4015-4949-9C4C-9B30D1C411B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5D7-CC78-4A03-AC96-999BF06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6328834"/>
            <a:ext cx="505206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6328834"/>
            <a:ext cx="505206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10-4015-4949-9C4C-9B30D1C411B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5D7-CC78-4A03-AC96-999BF06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1265772"/>
            <a:ext cx="10252710" cy="4595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5828032"/>
            <a:ext cx="5028842" cy="2856228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8684260"/>
            <a:ext cx="5028842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5828032"/>
            <a:ext cx="5053608" cy="2856228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8684260"/>
            <a:ext cx="5053608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10-4015-4949-9C4C-9B30D1C411B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5D7-CC78-4A03-AC96-999BF06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10-4015-4949-9C4C-9B30D1C411B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5D7-CC78-4A03-AC96-999BF06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10-4015-4949-9C4C-9B30D1C411B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5D7-CC78-4A03-AC96-999BF06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584960"/>
            <a:ext cx="3833931" cy="55473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3423079"/>
            <a:ext cx="6017895" cy="16895233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7132320"/>
            <a:ext cx="3833931" cy="13213505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10-4015-4949-9C4C-9B30D1C411B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5D7-CC78-4A03-AC96-999BF06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7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584960"/>
            <a:ext cx="3833931" cy="55473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3423079"/>
            <a:ext cx="6017895" cy="16895233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7132320"/>
            <a:ext cx="3833931" cy="13213505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10-4015-4949-9C4C-9B30D1C411B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5D7-CC78-4A03-AC96-999BF06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7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1265772"/>
            <a:ext cx="1025271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6328834"/>
            <a:ext cx="1025271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22035352"/>
            <a:ext cx="267462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F610-4015-4949-9C4C-9B30D1C411B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22035352"/>
            <a:ext cx="401193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22035352"/>
            <a:ext cx="267462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15D7-CC78-4A03-AC96-999BF06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D0669D-456F-429A-9AF0-52D1492434A6}"/>
              </a:ext>
            </a:extLst>
          </p:cNvPr>
          <p:cNvSpPr/>
          <p:nvPr/>
        </p:nvSpPr>
        <p:spPr>
          <a:xfrm>
            <a:off x="4494171" y="1459662"/>
            <a:ext cx="2018116" cy="8083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While true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7E0E758E-1C19-4F27-A5DC-DB1936F35B4D}"/>
              </a:ext>
            </a:extLst>
          </p:cNvPr>
          <p:cNvSpPr/>
          <p:nvPr/>
        </p:nvSpPr>
        <p:spPr>
          <a:xfrm>
            <a:off x="4244510" y="2837476"/>
            <a:ext cx="2517438" cy="8083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Switch button pressed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C0C98FA7-F41E-48C7-BA82-2CC91078589B}"/>
              </a:ext>
            </a:extLst>
          </p:cNvPr>
          <p:cNvSpPr/>
          <p:nvPr/>
        </p:nvSpPr>
        <p:spPr>
          <a:xfrm>
            <a:off x="4906950" y="275061"/>
            <a:ext cx="1192558" cy="665248"/>
          </a:xfrm>
          <a:prstGeom prst="flowChartTermina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8D4050-ECDC-4581-A6B1-68DA75D088E3}"/>
              </a:ext>
            </a:extLst>
          </p:cNvPr>
          <p:cNvSpPr/>
          <p:nvPr/>
        </p:nvSpPr>
        <p:spPr>
          <a:xfrm>
            <a:off x="852374" y="4215291"/>
            <a:ext cx="1230848" cy="6707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Button 1 (S1)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297E29-527B-4C9D-B8DC-F77F8F22C143}"/>
              </a:ext>
            </a:extLst>
          </p:cNvPr>
          <p:cNvSpPr/>
          <p:nvPr/>
        </p:nvSpPr>
        <p:spPr>
          <a:xfrm>
            <a:off x="3341941" y="4215290"/>
            <a:ext cx="1230848" cy="6707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Button 2 (S2)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99B592-30D9-4618-A8EE-871FE1D688F2}"/>
              </a:ext>
            </a:extLst>
          </p:cNvPr>
          <p:cNvSpPr/>
          <p:nvPr/>
        </p:nvSpPr>
        <p:spPr>
          <a:xfrm>
            <a:off x="6640995" y="4215290"/>
            <a:ext cx="1230848" cy="6707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Button 3 (S3)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1CB5D9-EBB4-446D-9912-C5C2A06C97A8}"/>
              </a:ext>
            </a:extLst>
          </p:cNvPr>
          <p:cNvSpPr/>
          <p:nvPr/>
        </p:nvSpPr>
        <p:spPr>
          <a:xfrm>
            <a:off x="9080078" y="4215291"/>
            <a:ext cx="1230848" cy="6707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Button 4 (S4)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9D2665D-7AA3-4E6B-BE3E-FDF77AE752CF}"/>
              </a:ext>
            </a:extLst>
          </p:cNvPr>
          <p:cNvCxnSpPr>
            <a:cxnSpLocks/>
            <a:stCxn id="10" idx="1"/>
            <a:endCxn id="12" idx="0"/>
          </p:cNvCxnSpPr>
          <p:nvPr/>
        </p:nvCxnSpPr>
        <p:spPr>
          <a:xfrm rot="10800000" flipV="1">
            <a:off x="1467798" y="3241667"/>
            <a:ext cx="2776712" cy="973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98857A2-2A8F-4AA5-8A4B-1C4BC4CBEF1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4445582" y="3157642"/>
            <a:ext cx="569431" cy="1545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6E568F7-A38D-4D4D-8717-C7C28F3B3D50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16200000" flipH="1">
            <a:off x="6095109" y="3053979"/>
            <a:ext cx="569431" cy="1753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9F01B5A-199E-466D-9CDA-C8419446560D}"/>
              </a:ext>
            </a:extLst>
          </p:cNvPr>
          <p:cNvCxnSpPr>
            <a:cxnSpLocks/>
            <a:stCxn id="10" idx="3"/>
            <a:endCxn id="15" idx="0"/>
          </p:cNvCxnSpPr>
          <p:nvPr/>
        </p:nvCxnSpPr>
        <p:spPr>
          <a:xfrm>
            <a:off x="6761948" y="3241668"/>
            <a:ext cx="2933554" cy="973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E5A468-EFC3-4242-B662-3BCE31B6C69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083222" y="4550640"/>
            <a:ext cx="1258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96958F9-0A59-426C-B72C-110856ED0514}"/>
              </a:ext>
            </a:extLst>
          </p:cNvPr>
          <p:cNvSpPr/>
          <p:nvPr/>
        </p:nvSpPr>
        <p:spPr>
          <a:xfrm>
            <a:off x="852373" y="5454725"/>
            <a:ext cx="1230848" cy="3779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Get DAC code DC wave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5B47C7-6782-4618-B79B-4EF9C2ACE9C7}"/>
              </a:ext>
            </a:extLst>
          </p:cNvPr>
          <p:cNvCxnSpPr>
            <a:cxnSpLocks/>
          </p:cNvCxnSpPr>
          <p:nvPr/>
        </p:nvCxnSpPr>
        <p:spPr>
          <a:xfrm>
            <a:off x="1488162" y="4885990"/>
            <a:ext cx="0" cy="56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DA45E00-AA7C-4C7E-AD68-7AB74A34004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503229" y="2268045"/>
            <a:ext cx="0" cy="56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C8660DE0-E0B4-4F08-9B91-6A044C909828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5503229" y="940309"/>
            <a:ext cx="0" cy="51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DDDC45F-5537-446A-9610-A9F1BC01C26B}"/>
              </a:ext>
            </a:extLst>
          </p:cNvPr>
          <p:cNvCxnSpPr>
            <a:cxnSpLocks/>
          </p:cNvCxnSpPr>
          <p:nvPr/>
        </p:nvCxnSpPr>
        <p:spPr>
          <a:xfrm>
            <a:off x="5700367" y="6440128"/>
            <a:ext cx="0" cy="62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1A83D0C-F3E2-4281-8AA2-FE17A90F1383}"/>
              </a:ext>
            </a:extLst>
          </p:cNvPr>
          <p:cNvCxnSpPr>
            <a:cxnSpLocks/>
          </p:cNvCxnSpPr>
          <p:nvPr/>
        </p:nvCxnSpPr>
        <p:spPr>
          <a:xfrm flipV="1">
            <a:off x="5728107" y="8064653"/>
            <a:ext cx="5276443" cy="3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C55C1051-70EC-4CF4-A191-2A671C986F99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5652744" y="2723397"/>
            <a:ext cx="6211350" cy="4492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1FC3C8-9884-4A7E-949A-F94D0FE8CD2F}"/>
              </a:ext>
            </a:extLst>
          </p:cNvPr>
          <p:cNvCxnSpPr>
            <a:cxnSpLocks/>
          </p:cNvCxnSpPr>
          <p:nvPr/>
        </p:nvCxnSpPr>
        <p:spPr>
          <a:xfrm>
            <a:off x="3957365" y="4885990"/>
            <a:ext cx="0" cy="56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DB8FFF-D290-45D6-A3B7-CDE56C87E8B4}"/>
              </a:ext>
            </a:extLst>
          </p:cNvPr>
          <p:cNvCxnSpPr>
            <a:cxnSpLocks/>
          </p:cNvCxnSpPr>
          <p:nvPr/>
        </p:nvCxnSpPr>
        <p:spPr>
          <a:xfrm>
            <a:off x="7256420" y="4885990"/>
            <a:ext cx="0" cy="56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72DB0F-923F-4F30-8711-A027BD1335FF}"/>
              </a:ext>
            </a:extLst>
          </p:cNvPr>
          <p:cNvCxnSpPr>
            <a:cxnSpLocks/>
          </p:cNvCxnSpPr>
          <p:nvPr/>
        </p:nvCxnSpPr>
        <p:spPr>
          <a:xfrm>
            <a:off x="9703167" y="4885990"/>
            <a:ext cx="0" cy="56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452478F-F812-4BA6-9676-82B5B6D4ABA6}"/>
              </a:ext>
            </a:extLst>
          </p:cNvPr>
          <p:cNvSpPr/>
          <p:nvPr/>
        </p:nvSpPr>
        <p:spPr>
          <a:xfrm>
            <a:off x="3341941" y="5454725"/>
            <a:ext cx="1230848" cy="3779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Get DAC code square wave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5759E92-BE77-4EEC-A8D4-AC8BC05D89FE}"/>
              </a:ext>
            </a:extLst>
          </p:cNvPr>
          <p:cNvSpPr/>
          <p:nvPr/>
        </p:nvSpPr>
        <p:spPr>
          <a:xfrm>
            <a:off x="6640995" y="5454725"/>
            <a:ext cx="1230848" cy="3779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Get DAC code sawtooth wave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EBE1B7-1F71-4B40-B5C8-4A2571128909}"/>
              </a:ext>
            </a:extLst>
          </p:cNvPr>
          <p:cNvSpPr/>
          <p:nvPr/>
        </p:nvSpPr>
        <p:spPr>
          <a:xfrm>
            <a:off x="9080078" y="5454725"/>
            <a:ext cx="1230848" cy="3779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Get DAC code triangle wave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866D15E-3DA7-47D9-81E2-9B23ECE8B971}"/>
              </a:ext>
            </a:extLst>
          </p:cNvPr>
          <p:cNvCxnSpPr>
            <a:cxnSpLocks/>
          </p:cNvCxnSpPr>
          <p:nvPr/>
        </p:nvCxnSpPr>
        <p:spPr>
          <a:xfrm>
            <a:off x="1488162" y="5822108"/>
            <a:ext cx="2454143" cy="639123"/>
          </a:xfrm>
          <a:prstGeom prst="bentConnector3">
            <a:avLst>
              <a:gd name="adj1" fmla="val 3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40B073-1524-4396-99F6-2650A19C90F5}"/>
              </a:ext>
            </a:extLst>
          </p:cNvPr>
          <p:cNvCxnSpPr>
            <a:cxnSpLocks/>
          </p:cNvCxnSpPr>
          <p:nvPr/>
        </p:nvCxnSpPr>
        <p:spPr>
          <a:xfrm>
            <a:off x="3968132" y="5832661"/>
            <a:ext cx="0" cy="62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932D99-FDE4-40D6-8ADA-7CD821908414}"/>
              </a:ext>
            </a:extLst>
          </p:cNvPr>
          <p:cNvCxnSpPr>
            <a:cxnSpLocks/>
          </p:cNvCxnSpPr>
          <p:nvPr/>
        </p:nvCxnSpPr>
        <p:spPr>
          <a:xfrm>
            <a:off x="7256419" y="5822108"/>
            <a:ext cx="0" cy="62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56548AB-DE12-48BA-A528-18745738F143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6517426" y="3272601"/>
            <a:ext cx="618017" cy="573813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C182D4A-1FAD-4C47-A790-B3CCFE10529D}"/>
              </a:ext>
            </a:extLst>
          </p:cNvPr>
          <p:cNvSpPr/>
          <p:nvPr/>
        </p:nvSpPr>
        <p:spPr>
          <a:xfrm>
            <a:off x="5101916" y="7068698"/>
            <a:ext cx="1230848" cy="3779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Set output voltage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B57A6D2-A21D-492E-ADB2-F53A3A51E958}"/>
              </a:ext>
            </a:extLst>
          </p:cNvPr>
          <p:cNvCxnSpPr>
            <a:cxnSpLocks/>
          </p:cNvCxnSpPr>
          <p:nvPr/>
        </p:nvCxnSpPr>
        <p:spPr>
          <a:xfrm>
            <a:off x="5728107" y="7446634"/>
            <a:ext cx="0" cy="62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1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7EA52D0F-0AA7-4B48-9268-D6FADCA3DA66}"/>
              </a:ext>
            </a:extLst>
          </p:cNvPr>
          <p:cNvSpPr/>
          <p:nvPr/>
        </p:nvSpPr>
        <p:spPr>
          <a:xfrm>
            <a:off x="-20116" y="-2"/>
            <a:ext cx="5963716" cy="12250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12A374-FBB9-4127-B54E-991CF690FA26}"/>
              </a:ext>
            </a:extLst>
          </p:cNvPr>
          <p:cNvSpPr/>
          <p:nvPr/>
        </p:nvSpPr>
        <p:spPr>
          <a:xfrm>
            <a:off x="2208480" y="1095907"/>
            <a:ext cx="2967204" cy="2752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9DA156-7DBF-4A63-B4C9-11F547C0C3DC}"/>
              </a:ext>
            </a:extLst>
          </p:cNvPr>
          <p:cNvSpPr/>
          <p:nvPr/>
        </p:nvSpPr>
        <p:spPr>
          <a:xfrm>
            <a:off x="2208480" y="4791512"/>
            <a:ext cx="2967204" cy="2752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1BD484C-FA49-4650-90A2-B88AB3E4AE94}"/>
              </a:ext>
            </a:extLst>
          </p:cNvPr>
          <p:cNvSpPr/>
          <p:nvPr/>
        </p:nvSpPr>
        <p:spPr>
          <a:xfrm>
            <a:off x="5943600" y="-1"/>
            <a:ext cx="5943600" cy="122500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F3C19-4887-4643-8201-0ABCC76AC599}"/>
              </a:ext>
            </a:extLst>
          </p:cNvPr>
          <p:cNvSpPr/>
          <p:nvPr/>
        </p:nvSpPr>
        <p:spPr>
          <a:xfrm>
            <a:off x="7503922" y="5558301"/>
            <a:ext cx="2612479" cy="4108467"/>
          </a:xfrm>
          <a:prstGeom prst="rect">
            <a:avLst/>
          </a:prstGeom>
          <a:solidFill>
            <a:srgbClr val="739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76FADC6-4FF9-423F-8BFC-CD863831C967}"/>
              </a:ext>
            </a:extLst>
          </p:cNvPr>
          <p:cNvSpPr/>
          <p:nvPr/>
        </p:nvSpPr>
        <p:spPr>
          <a:xfrm>
            <a:off x="7503922" y="1755942"/>
            <a:ext cx="2612479" cy="2243304"/>
          </a:xfrm>
          <a:prstGeom prst="rect">
            <a:avLst/>
          </a:prstGeom>
          <a:solidFill>
            <a:srgbClr val="739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88EF4D-DDF2-4CBB-B31A-7EDD7124AF90}"/>
              </a:ext>
            </a:extLst>
          </p:cNvPr>
          <p:cNvSpPr/>
          <p:nvPr/>
        </p:nvSpPr>
        <p:spPr>
          <a:xfrm>
            <a:off x="8191339" y="575812"/>
            <a:ext cx="1197430" cy="9995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986C02B-B282-46E9-AD11-C25187535D3F}"/>
              </a:ext>
            </a:extLst>
          </p:cNvPr>
          <p:cNvSpPr/>
          <p:nvPr/>
        </p:nvSpPr>
        <p:spPr>
          <a:xfrm>
            <a:off x="7734495" y="2628558"/>
            <a:ext cx="2111119" cy="493483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hardware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413B96E-2329-4E2B-9586-D92247098730}"/>
              </a:ext>
            </a:extLst>
          </p:cNvPr>
          <p:cNvSpPr/>
          <p:nvPr/>
        </p:nvSpPr>
        <p:spPr>
          <a:xfrm>
            <a:off x="7734495" y="1864598"/>
            <a:ext cx="2111119" cy="493483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Disable interrupts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81662BF-EDE4-4DA2-B44A-BE63956F6160}"/>
              </a:ext>
            </a:extLst>
          </p:cNvPr>
          <p:cNvSpPr/>
          <p:nvPr/>
        </p:nvSpPr>
        <p:spPr>
          <a:xfrm>
            <a:off x="7734495" y="3392518"/>
            <a:ext cx="2111119" cy="493483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 interrupts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5CE13F48-D06F-4829-BCED-30BC24E7F503}"/>
              </a:ext>
            </a:extLst>
          </p:cNvPr>
          <p:cNvSpPr/>
          <p:nvPr/>
        </p:nvSpPr>
        <p:spPr>
          <a:xfrm>
            <a:off x="7503922" y="4156478"/>
            <a:ext cx="2572266" cy="1270067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While true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44600E4-38E8-4F0E-8E7F-22F5F1EAE55B}"/>
              </a:ext>
            </a:extLst>
          </p:cNvPr>
          <p:cNvSpPr/>
          <p:nvPr/>
        </p:nvSpPr>
        <p:spPr>
          <a:xfrm>
            <a:off x="7734495" y="5697022"/>
            <a:ext cx="2111119" cy="493483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trigger index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5B03A07-2590-469F-9D3B-0B100B52B8E8}"/>
              </a:ext>
            </a:extLst>
          </p:cNvPr>
          <p:cNvSpPr/>
          <p:nvPr/>
        </p:nvSpPr>
        <p:spPr>
          <a:xfrm>
            <a:off x="7734495" y="6460982"/>
            <a:ext cx="2111119" cy="649571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samples to a local buffer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6167D98-2ECD-4A04-956A-2FB1E1384D76}"/>
              </a:ext>
            </a:extLst>
          </p:cNvPr>
          <p:cNvSpPr/>
          <p:nvPr/>
        </p:nvSpPr>
        <p:spPr>
          <a:xfrm>
            <a:off x="7734495" y="8878478"/>
            <a:ext cx="2111119" cy="649571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settings and grid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ABA9CF5-CC03-426D-B74D-99B3807BFC14}"/>
              </a:ext>
            </a:extLst>
          </p:cNvPr>
          <p:cNvSpPr/>
          <p:nvPr/>
        </p:nvSpPr>
        <p:spPr>
          <a:xfrm>
            <a:off x="7734496" y="7365794"/>
            <a:ext cx="2111119" cy="493483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samples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25F2546-E61E-4728-BB02-E834CA205573}"/>
              </a:ext>
            </a:extLst>
          </p:cNvPr>
          <p:cNvSpPr/>
          <p:nvPr/>
        </p:nvSpPr>
        <p:spPr>
          <a:xfrm>
            <a:off x="7734495" y="8129754"/>
            <a:ext cx="2111119" cy="493483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CPU load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A25816-7DCB-493E-81B5-D833F8FBBEF3}"/>
              </a:ext>
            </a:extLst>
          </p:cNvPr>
          <p:cNvCxnSpPr>
            <a:cxnSpLocks/>
            <a:stCxn id="2" idx="4"/>
            <a:endCxn id="35" idx="0"/>
          </p:cNvCxnSpPr>
          <p:nvPr/>
        </p:nvCxnSpPr>
        <p:spPr>
          <a:xfrm>
            <a:off x="8790054" y="1575402"/>
            <a:ext cx="1" cy="2891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E9D415-B3BA-45AA-9849-D3F93A349AB5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>
            <a:off x="8790055" y="2358081"/>
            <a:ext cx="0" cy="2704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16DFBF-9A00-419F-9189-F685C4132A41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790055" y="3122041"/>
            <a:ext cx="0" cy="2704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697003-1AF3-4105-8858-C802488A15C4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8790055" y="3886001"/>
            <a:ext cx="0" cy="2704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038BF7-DA26-4EE5-8BBE-388E930B4F6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790055" y="5426545"/>
            <a:ext cx="0" cy="2704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941C07-0656-405B-A075-2DE8689A6381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790055" y="6190505"/>
            <a:ext cx="0" cy="2704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03096A-5065-4E2C-9163-EB481BADD5F4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8790055" y="7110553"/>
            <a:ext cx="1" cy="255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7DE1422-420B-4C89-BDD5-3694D10B438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8790055" y="7859277"/>
            <a:ext cx="1" cy="2704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8B1A675-D7E0-4212-95A3-A7E4E486081F}"/>
              </a:ext>
            </a:extLst>
          </p:cNvPr>
          <p:cNvCxnSpPr>
            <a:cxnSpLocks/>
            <a:stCxn id="43" idx="2"/>
            <a:endCxn id="41" idx="0"/>
          </p:cNvCxnSpPr>
          <p:nvPr/>
        </p:nvCxnSpPr>
        <p:spPr>
          <a:xfrm>
            <a:off x="8790055" y="8623237"/>
            <a:ext cx="0" cy="255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C328FE3-5B29-47ED-A09F-E7A1507CC59D}"/>
              </a:ext>
            </a:extLst>
          </p:cNvPr>
          <p:cNvCxnSpPr>
            <a:cxnSpLocks/>
            <a:stCxn id="41" idx="3"/>
            <a:endCxn id="37" idx="3"/>
          </p:cNvCxnSpPr>
          <p:nvPr/>
        </p:nvCxnSpPr>
        <p:spPr>
          <a:xfrm flipV="1">
            <a:off x="9845614" y="4791512"/>
            <a:ext cx="230574" cy="4411752"/>
          </a:xfrm>
          <a:prstGeom prst="bentConnector3">
            <a:avLst>
              <a:gd name="adj1" fmla="val 19914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E20A7C3-5380-4349-B70C-5DE35F482CEA}"/>
              </a:ext>
            </a:extLst>
          </p:cNvPr>
          <p:cNvSpPr/>
          <p:nvPr/>
        </p:nvSpPr>
        <p:spPr>
          <a:xfrm>
            <a:off x="2641985" y="2978969"/>
            <a:ext cx="2111119" cy="493483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PWM</a:t>
            </a:r>
          </a:p>
        </p:txBody>
      </p:sp>
      <p:sp>
        <p:nvSpPr>
          <p:cNvPr id="87" name="Flowchart: Decision 86">
            <a:extLst>
              <a:ext uri="{FF2B5EF4-FFF2-40B4-BE49-F238E27FC236}">
                <a16:creationId xmlns:a16="http://schemas.microsoft.com/office/drawing/2014/main" id="{4091BD81-E904-481C-B2DB-0768F2053FF0}"/>
              </a:ext>
            </a:extLst>
          </p:cNvPr>
          <p:cNvSpPr/>
          <p:nvPr/>
        </p:nvSpPr>
        <p:spPr>
          <a:xfrm>
            <a:off x="2411410" y="1500078"/>
            <a:ext cx="2572266" cy="1270067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</a:t>
            </a:r>
            <a:r>
              <a:rPr lang="el-GR" dirty="0"/>
              <a:t>μ</a:t>
            </a:r>
            <a:r>
              <a:rPr lang="en-US" dirty="0"/>
              <a:t>s passed? </a:t>
            </a:r>
          </a:p>
        </p:txBody>
      </p:sp>
      <p:sp>
        <p:nvSpPr>
          <p:cNvPr id="88" name="Flowchart: Decision 87">
            <a:extLst>
              <a:ext uri="{FF2B5EF4-FFF2-40B4-BE49-F238E27FC236}">
                <a16:creationId xmlns:a16="http://schemas.microsoft.com/office/drawing/2014/main" id="{03AD13C4-7E05-4E08-9CEB-B8FA1316EBB6}"/>
              </a:ext>
            </a:extLst>
          </p:cNvPr>
          <p:cNvSpPr/>
          <p:nvPr/>
        </p:nvSpPr>
        <p:spPr>
          <a:xfrm>
            <a:off x="2411411" y="5009410"/>
            <a:ext cx="2572266" cy="1270067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 pressed?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24C40B8-DA04-4DE4-9A52-B3D74767CCE4}"/>
              </a:ext>
            </a:extLst>
          </p:cNvPr>
          <p:cNvSpPr/>
          <p:nvPr/>
        </p:nvSpPr>
        <p:spPr>
          <a:xfrm>
            <a:off x="2641984" y="6467714"/>
            <a:ext cx="2111119" cy="740225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volts per division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33154FB-C414-4D78-BE93-4124EA4DB010}"/>
              </a:ext>
            </a:extLst>
          </p:cNvPr>
          <p:cNvCxnSpPr>
            <a:cxnSpLocks/>
            <a:stCxn id="87" idx="2"/>
            <a:endCxn id="86" idx="0"/>
          </p:cNvCxnSpPr>
          <p:nvPr/>
        </p:nvCxnSpPr>
        <p:spPr>
          <a:xfrm>
            <a:off x="3697543" y="2770145"/>
            <a:ext cx="2" cy="2088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E9C16E7-8800-4F6E-B369-48CEFA3CFB86}"/>
              </a:ext>
            </a:extLst>
          </p:cNvPr>
          <p:cNvCxnSpPr>
            <a:cxnSpLocks/>
            <a:stCxn id="88" idx="2"/>
            <a:endCxn id="95" idx="0"/>
          </p:cNvCxnSpPr>
          <p:nvPr/>
        </p:nvCxnSpPr>
        <p:spPr>
          <a:xfrm>
            <a:off x="3697544" y="6279477"/>
            <a:ext cx="0" cy="1882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A7F3130-B9B5-45C4-B993-3B6E999E017D}"/>
              </a:ext>
            </a:extLst>
          </p:cNvPr>
          <p:cNvSpPr txBox="1"/>
          <p:nvPr/>
        </p:nvSpPr>
        <p:spPr>
          <a:xfrm>
            <a:off x="45870" y="57073"/>
            <a:ext cx="443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Interrupt Service Routines (ISR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60EB77E-7580-4714-A821-94C9A89FBF27}"/>
              </a:ext>
            </a:extLst>
          </p:cNvPr>
          <p:cNvSpPr txBox="1"/>
          <p:nvPr/>
        </p:nvSpPr>
        <p:spPr>
          <a:xfrm>
            <a:off x="6084760" y="57073"/>
            <a:ext cx="399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9820C0-C2D8-4A73-9C34-97C61D9F8DAB}"/>
              </a:ext>
            </a:extLst>
          </p:cNvPr>
          <p:cNvSpPr txBox="1"/>
          <p:nvPr/>
        </p:nvSpPr>
        <p:spPr>
          <a:xfrm>
            <a:off x="10122059" y="2663080"/>
            <a:ext cx="399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Hardware init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5AC231A-1DB7-486C-A61C-E36FD7F2A92F}"/>
              </a:ext>
            </a:extLst>
          </p:cNvPr>
          <p:cNvSpPr txBox="1"/>
          <p:nvPr/>
        </p:nvSpPr>
        <p:spPr>
          <a:xfrm>
            <a:off x="6426949" y="7424067"/>
            <a:ext cx="130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37EE2E-1833-4E43-B537-E0DAE9BACC14}"/>
              </a:ext>
            </a:extLst>
          </p:cNvPr>
          <p:cNvSpPr txBox="1"/>
          <p:nvPr/>
        </p:nvSpPr>
        <p:spPr>
          <a:xfrm>
            <a:off x="965704" y="6117250"/>
            <a:ext cx="399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Button ISR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8A42AC-78D5-4B35-9D57-5764D292A5C5}"/>
              </a:ext>
            </a:extLst>
          </p:cNvPr>
          <p:cNvSpPr txBox="1"/>
          <p:nvPr/>
        </p:nvSpPr>
        <p:spPr>
          <a:xfrm>
            <a:off x="394246" y="2355921"/>
            <a:ext cx="18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Analog-to-digital (ADC) ISR</a:t>
            </a:r>
          </a:p>
        </p:txBody>
      </p:sp>
    </p:spTree>
    <p:extLst>
      <p:ext uri="{BB962C8B-B14F-4D97-AF65-F5344CB8AC3E}">
        <p14:creationId xmlns:p14="http://schemas.microsoft.com/office/powerpoint/2010/main" val="227738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108</Words>
  <Application>Microsoft Office PowerPoint</Application>
  <PresentationFormat>Custom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Alexandria Miera</dc:creator>
  <cp:lastModifiedBy>Alexandria Miera</cp:lastModifiedBy>
  <cp:revision>4</cp:revision>
  <dcterms:created xsi:type="dcterms:W3CDTF">2021-09-15T04:16:35Z</dcterms:created>
  <dcterms:modified xsi:type="dcterms:W3CDTF">2021-11-13T14:59:33Z</dcterms:modified>
</cp:coreProperties>
</file>