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8" r:id="rId3"/>
    <p:sldId id="261" r:id="rId4"/>
    <p:sldId id="259" r:id="rId5"/>
    <p:sldId id="262" r:id="rId6"/>
    <p:sldId id="263" r:id="rId7"/>
    <p:sldId id="265" r:id="rId8"/>
    <p:sldId id="264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6"/>
    <a:srgbClr val="AFBACB"/>
    <a:srgbClr val="2B547D"/>
    <a:srgbClr val="53B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31019-8817-4FF2-AEAD-CBF96BCC5378}" v="172" dt="2025-01-31T14:21:53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vnsmanju@gmail.com" userId="258cc5af3c1909cc" providerId="LiveId" clId="{5CF31019-8817-4FF2-AEAD-CBF96BCC5378}"/>
    <pc:docChg chg="undo custSel addSld delSld modSld sldOrd">
      <pc:chgData name="gvnsmanju@gmail.com" userId="258cc5af3c1909cc" providerId="LiveId" clId="{5CF31019-8817-4FF2-AEAD-CBF96BCC5378}" dt="2025-01-31T14:22:13.189" v="798" actId="47"/>
      <pc:docMkLst>
        <pc:docMk/>
      </pc:docMkLst>
      <pc:sldChg chg="addSp delSp modSp del">
        <pc:chgData name="gvnsmanju@gmail.com" userId="258cc5af3c1909cc" providerId="LiveId" clId="{5CF31019-8817-4FF2-AEAD-CBF96BCC5378}" dt="2025-01-31T14:08:49.030" v="692" actId="2696"/>
        <pc:sldMkLst>
          <pc:docMk/>
          <pc:sldMk cId="241601198" sldId="256"/>
        </pc:sldMkLst>
        <pc:picChg chg="del mod">
          <ac:chgData name="gvnsmanju@gmail.com" userId="258cc5af3c1909cc" providerId="LiveId" clId="{5CF31019-8817-4FF2-AEAD-CBF96BCC5378}" dt="2025-01-31T13:59:07.778" v="625" actId="478"/>
          <ac:picMkLst>
            <pc:docMk/>
            <pc:sldMk cId="241601198" sldId="256"/>
            <ac:picMk id="2052" creationId="{53187DF0-40A6-0B8F-F85F-A8B18EA74F58}"/>
          </ac:picMkLst>
        </pc:picChg>
      </pc:sldChg>
      <pc:sldChg chg="ord">
        <pc:chgData name="gvnsmanju@gmail.com" userId="258cc5af3c1909cc" providerId="LiveId" clId="{5CF31019-8817-4FF2-AEAD-CBF96BCC5378}" dt="2025-01-31T14:08:37.010" v="691"/>
        <pc:sldMkLst>
          <pc:docMk/>
          <pc:sldMk cId="1409578699" sldId="257"/>
        </pc:sldMkLst>
      </pc:sldChg>
      <pc:sldChg chg="addSp modSp mod ord">
        <pc:chgData name="gvnsmanju@gmail.com" userId="258cc5af3c1909cc" providerId="LiveId" clId="{5CF31019-8817-4FF2-AEAD-CBF96BCC5378}" dt="2025-01-27T14:15:14.133" v="373"/>
        <pc:sldMkLst>
          <pc:docMk/>
          <pc:sldMk cId="4099259058" sldId="258"/>
        </pc:sldMkLst>
        <pc:spChg chg="mod">
          <ac:chgData name="gvnsmanju@gmail.com" userId="258cc5af3c1909cc" providerId="LiveId" clId="{5CF31019-8817-4FF2-AEAD-CBF96BCC5378}" dt="2025-01-27T13:04:00.593" v="5" actId="14100"/>
          <ac:spMkLst>
            <pc:docMk/>
            <pc:sldMk cId="4099259058" sldId="258"/>
            <ac:spMk id="3" creationId="{65C9712D-7460-BF4F-A8C7-A88A58D236EA}"/>
          </ac:spMkLst>
        </pc:spChg>
        <pc:spChg chg="mod">
          <ac:chgData name="gvnsmanju@gmail.com" userId="258cc5af3c1909cc" providerId="LiveId" clId="{5CF31019-8817-4FF2-AEAD-CBF96BCC5378}" dt="2025-01-27T13:05:14.362" v="16" actId="255"/>
          <ac:spMkLst>
            <pc:docMk/>
            <pc:sldMk cId="4099259058" sldId="258"/>
            <ac:spMk id="5" creationId="{FB4D8F71-CB29-19A1-B97B-261C5E249721}"/>
          </ac:spMkLst>
        </pc:spChg>
        <pc:grpChg chg="mod">
          <ac:chgData name="gvnsmanju@gmail.com" userId="258cc5af3c1909cc" providerId="LiveId" clId="{5CF31019-8817-4FF2-AEAD-CBF96BCC5378}" dt="2025-01-27T13:04:26.713" v="9" actId="1076"/>
          <ac:grpSpMkLst>
            <pc:docMk/>
            <pc:sldMk cId="4099259058" sldId="258"/>
            <ac:grpSpMk id="6" creationId="{670A2BDA-9F60-DD72-375B-A907F4372F5C}"/>
          </ac:grpSpMkLst>
        </pc:grpChg>
        <pc:picChg chg="add mod">
          <ac:chgData name="gvnsmanju@gmail.com" userId="258cc5af3c1909cc" providerId="LiveId" clId="{5CF31019-8817-4FF2-AEAD-CBF96BCC5378}" dt="2025-01-27T13:05:45.421" v="21" actId="14100"/>
          <ac:picMkLst>
            <pc:docMk/>
            <pc:sldMk cId="4099259058" sldId="258"/>
            <ac:picMk id="3074" creationId="{60B7E0E6-ED63-0A34-33C5-893CF2BC1216}"/>
          </ac:picMkLst>
        </pc:picChg>
      </pc:sldChg>
      <pc:sldChg chg="addSp delSp modSp new mod">
        <pc:chgData name="gvnsmanju@gmail.com" userId="258cc5af3c1909cc" providerId="LiveId" clId="{5CF31019-8817-4FF2-AEAD-CBF96BCC5378}" dt="2025-01-27T14:14:18.389" v="361" actId="1076"/>
        <pc:sldMkLst>
          <pc:docMk/>
          <pc:sldMk cId="3944088590" sldId="259"/>
        </pc:sldMkLst>
        <pc:spChg chg="add mod">
          <ac:chgData name="gvnsmanju@gmail.com" userId="258cc5af3c1909cc" providerId="LiveId" clId="{5CF31019-8817-4FF2-AEAD-CBF96BCC5378}" dt="2025-01-27T14:13:56.538" v="355" actId="14100"/>
          <ac:spMkLst>
            <pc:docMk/>
            <pc:sldMk cId="3944088590" sldId="259"/>
            <ac:spMk id="5" creationId="{7D0B8D15-58B5-09C0-4BAE-47482459D978}"/>
          </ac:spMkLst>
        </pc:spChg>
        <pc:spChg chg="add mod">
          <ac:chgData name="gvnsmanju@gmail.com" userId="258cc5af3c1909cc" providerId="LiveId" clId="{5CF31019-8817-4FF2-AEAD-CBF96BCC5378}" dt="2025-01-27T14:14:00.709" v="356" actId="14100"/>
          <ac:spMkLst>
            <pc:docMk/>
            <pc:sldMk cId="3944088590" sldId="259"/>
            <ac:spMk id="11" creationId="{6A71565F-11A2-1211-1321-E9A341EDE7BC}"/>
          </ac:spMkLst>
        </pc:spChg>
        <pc:spChg chg="add mod">
          <ac:chgData name="gvnsmanju@gmail.com" userId="258cc5af3c1909cc" providerId="LiveId" clId="{5CF31019-8817-4FF2-AEAD-CBF96BCC5378}" dt="2025-01-27T14:14:18.389" v="361" actId="1076"/>
          <ac:spMkLst>
            <pc:docMk/>
            <pc:sldMk cId="3944088590" sldId="259"/>
            <ac:spMk id="12" creationId="{7742FEAD-D596-BDB9-4FEE-C628DCF77888}"/>
          </ac:spMkLst>
        </pc:spChg>
        <pc:spChg chg="add mod">
          <ac:chgData name="gvnsmanju@gmail.com" userId="258cc5af3c1909cc" providerId="LiveId" clId="{5CF31019-8817-4FF2-AEAD-CBF96BCC5378}" dt="2025-01-27T13:56:43.211" v="172" actId="14100"/>
          <ac:spMkLst>
            <pc:docMk/>
            <pc:sldMk cId="3944088590" sldId="259"/>
            <ac:spMk id="13" creationId="{AC8685F9-D0BD-E4D9-6630-0FBEDD782C74}"/>
          </ac:spMkLst>
        </pc:spChg>
        <pc:spChg chg="add mod">
          <ac:chgData name="gvnsmanju@gmail.com" userId="258cc5af3c1909cc" providerId="LiveId" clId="{5CF31019-8817-4FF2-AEAD-CBF96BCC5378}" dt="2025-01-27T13:56:50.694" v="173" actId="1076"/>
          <ac:spMkLst>
            <pc:docMk/>
            <pc:sldMk cId="3944088590" sldId="259"/>
            <ac:spMk id="15" creationId="{115F66A7-8B23-D7EE-2662-F4240F11DB7F}"/>
          </ac:spMkLst>
        </pc:spChg>
        <pc:spChg chg="add mod">
          <ac:chgData name="gvnsmanju@gmail.com" userId="258cc5af3c1909cc" providerId="LiveId" clId="{5CF31019-8817-4FF2-AEAD-CBF96BCC5378}" dt="2025-01-27T14:11:53.462" v="354" actId="1076"/>
          <ac:spMkLst>
            <pc:docMk/>
            <pc:sldMk cId="3944088590" sldId="259"/>
            <ac:spMk id="21" creationId="{24F9F92A-0976-3890-F6AF-596D270D4DA9}"/>
          </ac:spMkLst>
        </pc:spChg>
        <pc:picChg chg="add mod">
          <ac:chgData name="gvnsmanju@gmail.com" userId="258cc5af3c1909cc" providerId="LiveId" clId="{5CF31019-8817-4FF2-AEAD-CBF96BCC5378}" dt="2025-01-27T13:19:04.404" v="54" actId="1076"/>
          <ac:picMkLst>
            <pc:docMk/>
            <pc:sldMk cId="3944088590" sldId="259"/>
            <ac:picMk id="8" creationId="{541001D0-964D-9E87-746A-9B274A3A55EB}"/>
          </ac:picMkLst>
        </pc:picChg>
        <pc:picChg chg="add mod">
          <ac:chgData name="gvnsmanju@gmail.com" userId="258cc5af3c1909cc" providerId="LiveId" clId="{5CF31019-8817-4FF2-AEAD-CBF96BCC5378}" dt="2025-01-27T13:19:06.291" v="55" actId="1076"/>
          <ac:picMkLst>
            <pc:docMk/>
            <pc:sldMk cId="3944088590" sldId="259"/>
            <ac:picMk id="10" creationId="{05D92EA9-00DD-3C8B-E89F-653BF8F08542}"/>
          </ac:picMkLst>
        </pc:picChg>
        <pc:picChg chg="add mod">
          <ac:chgData name="gvnsmanju@gmail.com" userId="258cc5af3c1909cc" providerId="LiveId" clId="{5CF31019-8817-4FF2-AEAD-CBF96BCC5378}" dt="2025-01-27T13:56:35.137" v="169" actId="1076"/>
          <ac:picMkLst>
            <pc:docMk/>
            <pc:sldMk cId="3944088590" sldId="259"/>
            <ac:picMk id="16" creationId="{82B02228-61B8-D8D7-650F-8DEF3D18E43A}"/>
          </ac:picMkLst>
        </pc:picChg>
        <pc:picChg chg="add mod">
          <ac:chgData name="gvnsmanju@gmail.com" userId="258cc5af3c1909cc" providerId="LiveId" clId="{5CF31019-8817-4FF2-AEAD-CBF96BCC5378}" dt="2025-01-27T14:14:09.506" v="358" actId="1076"/>
          <ac:picMkLst>
            <pc:docMk/>
            <pc:sldMk cId="3944088590" sldId="259"/>
            <ac:picMk id="17" creationId="{F09FCE40-7FFC-2F33-BF49-54326D95677E}"/>
          </ac:picMkLst>
        </pc:picChg>
        <pc:picChg chg="add mod">
          <ac:chgData name="gvnsmanju@gmail.com" userId="258cc5af3c1909cc" providerId="LiveId" clId="{5CF31019-8817-4FF2-AEAD-CBF96BCC5378}" dt="2025-01-27T14:14:11.778" v="359" actId="1076"/>
          <ac:picMkLst>
            <pc:docMk/>
            <pc:sldMk cId="3944088590" sldId="259"/>
            <ac:picMk id="18" creationId="{06517082-82D9-B05C-9B89-D848F047C106}"/>
          </ac:picMkLst>
        </pc:picChg>
        <pc:picChg chg="add mod">
          <ac:chgData name="gvnsmanju@gmail.com" userId="258cc5af3c1909cc" providerId="LiveId" clId="{5CF31019-8817-4FF2-AEAD-CBF96BCC5378}" dt="2025-01-27T14:14:13.919" v="360" actId="1076"/>
          <ac:picMkLst>
            <pc:docMk/>
            <pc:sldMk cId="3944088590" sldId="259"/>
            <ac:picMk id="19" creationId="{226A54D8-D970-A9ED-DFC2-7F135C3CE99C}"/>
          </ac:picMkLst>
        </pc:picChg>
        <pc:picChg chg="add mod">
          <ac:chgData name="gvnsmanju@gmail.com" userId="258cc5af3c1909cc" providerId="LiveId" clId="{5CF31019-8817-4FF2-AEAD-CBF96BCC5378}" dt="2025-01-27T14:14:02.563" v="357" actId="1076"/>
          <ac:picMkLst>
            <pc:docMk/>
            <pc:sldMk cId="3944088590" sldId="259"/>
            <ac:picMk id="20" creationId="{300D17E0-F646-5995-062F-9D9BC16508CC}"/>
          </ac:picMkLst>
        </pc:picChg>
      </pc:sldChg>
      <pc:sldChg chg="addSp delSp modSp new mod ord">
        <pc:chgData name="gvnsmanju@gmail.com" userId="258cc5af3c1909cc" providerId="LiveId" clId="{5CF31019-8817-4FF2-AEAD-CBF96BCC5378}" dt="2025-01-31T14:16:03.438" v="740"/>
        <pc:sldMkLst>
          <pc:docMk/>
          <pc:sldMk cId="2654236259" sldId="260"/>
        </pc:sldMkLst>
        <pc:spChg chg="add mod">
          <ac:chgData name="gvnsmanju@gmail.com" userId="258cc5af3c1909cc" providerId="LiveId" clId="{5CF31019-8817-4FF2-AEAD-CBF96BCC5378}" dt="2025-01-27T14:15:05.857" v="371" actId="14100"/>
          <ac:spMkLst>
            <pc:docMk/>
            <pc:sldMk cId="2654236259" sldId="260"/>
            <ac:spMk id="8" creationId="{18269A1E-E64B-9239-0C82-072CC44C280A}"/>
          </ac:spMkLst>
        </pc:spChg>
        <pc:spChg chg="add mod">
          <ac:chgData name="gvnsmanju@gmail.com" userId="258cc5af3c1909cc" providerId="LiveId" clId="{5CF31019-8817-4FF2-AEAD-CBF96BCC5378}" dt="2025-01-31T13:37:22.652" v="522" actId="1076"/>
          <ac:spMkLst>
            <pc:docMk/>
            <pc:sldMk cId="2654236259" sldId="260"/>
            <ac:spMk id="11" creationId="{261C6698-B28A-5CEF-8BD6-1EC492D4CAFE}"/>
          </ac:spMkLst>
        </pc:spChg>
        <pc:spChg chg="add del">
          <ac:chgData name="gvnsmanju@gmail.com" userId="258cc5af3c1909cc" providerId="LiveId" clId="{5CF31019-8817-4FF2-AEAD-CBF96BCC5378}" dt="2025-01-31T13:35:25.517" v="498" actId="11529"/>
          <ac:spMkLst>
            <pc:docMk/>
            <pc:sldMk cId="2654236259" sldId="260"/>
            <ac:spMk id="12" creationId="{26E4D4B5-EC5D-A88A-FC2D-F1F5D6404E3D}"/>
          </ac:spMkLst>
        </pc:spChg>
        <pc:spChg chg="add mod">
          <ac:chgData name="gvnsmanju@gmail.com" userId="258cc5af3c1909cc" providerId="LiveId" clId="{5CF31019-8817-4FF2-AEAD-CBF96BCC5378}" dt="2025-01-31T13:37:27.056" v="523" actId="1076"/>
          <ac:spMkLst>
            <pc:docMk/>
            <pc:sldMk cId="2654236259" sldId="260"/>
            <ac:spMk id="13" creationId="{87E7E5AD-B75B-C058-AC07-63803BD5CA6E}"/>
          </ac:spMkLst>
        </pc:spChg>
        <pc:picChg chg="add mod">
          <ac:chgData name="gvnsmanju@gmail.com" userId="258cc5af3c1909cc" providerId="LiveId" clId="{5CF31019-8817-4FF2-AEAD-CBF96BCC5378}" dt="2025-01-31T13:33:04.292" v="382" actId="1076"/>
          <ac:picMkLst>
            <pc:docMk/>
            <pc:sldMk cId="2654236259" sldId="260"/>
            <ac:picMk id="10" creationId="{56542F4E-A532-6083-E489-A394E26D8FF4}"/>
          </ac:picMkLst>
        </pc:picChg>
      </pc:sldChg>
      <pc:sldChg chg="new del">
        <pc:chgData name="gvnsmanju@gmail.com" userId="258cc5af3c1909cc" providerId="LiveId" clId="{5CF31019-8817-4FF2-AEAD-CBF96BCC5378}" dt="2025-01-27T13:29:26.511" v="113" actId="2696"/>
        <pc:sldMkLst>
          <pc:docMk/>
          <pc:sldMk cId="3697824437" sldId="260"/>
        </pc:sldMkLst>
      </pc:sldChg>
      <pc:sldChg chg="addSp delSp modSp new mod ord">
        <pc:chgData name="gvnsmanju@gmail.com" userId="258cc5af3c1909cc" providerId="LiveId" clId="{5CF31019-8817-4FF2-AEAD-CBF96BCC5378}" dt="2025-01-31T14:22:02.908" v="795"/>
        <pc:sldMkLst>
          <pc:docMk/>
          <pc:sldMk cId="2146213956" sldId="261"/>
        </pc:sldMkLst>
        <pc:spChg chg="add del mod">
          <ac:chgData name="gvnsmanju@gmail.com" userId="258cc5af3c1909cc" providerId="LiveId" clId="{5CF31019-8817-4FF2-AEAD-CBF96BCC5378}" dt="2025-01-31T13:39:02.444" v="532" actId="478"/>
          <ac:spMkLst>
            <pc:docMk/>
            <pc:sldMk cId="2146213956" sldId="261"/>
            <ac:spMk id="2" creationId="{FE74C951-DE4D-E177-7B29-BFC839B4A53A}"/>
          </ac:spMkLst>
        </pc:spChg>
        <pc:spChg chg="add mod">
          <ac:chgData name="gvnsmanju@gmail.com" userId="258cc5af3c1909cc" providerId="LiveId" clId="{5CF31019-8817-4FF2-AEAD-CBF96BCC5378}" dt="2025-01-31T13:39:25.900" v="538" actId="14100"/>
          <ac:spMkLst>
            <pc:docMk/>
            <pc:sldMk cId="2146213956" sldId="261"/>
            <ac:spMk id="3" creationId="{B57B9F60-9770-FC35-87A9-C1BB6AE972A2}"/>
          </ac:spMkLst>
        </pc:spChg>
        <pc:spChg chg="add mod">
          <ac:chgData name="gvnsmanju@gmail.com" userId="258cc5af3c1909cc" providerId="LiveId" clId="{5CF31019-8817-4FF2-AEAD-CBF96BCC5378}" dt="2025-01-31T14:00:19.472" v="639" actId="14100"/>
          <ac:spMkLst>
            <pc:docMk/>
            <pc:sldMk cId="2146213956" sldId="261"/>
            <ac:spMk id="14" creationId="{0071D1D2-363A-8A68-88FC-E2B74568F25F}"/>
          </ac:spMkLst>
        </pc:spChg>
        <pc:spChg chg="add">
          <ac:chgData name="gvnsmanju@gmail.com" userId="258cc5af3c1909cc" providerId="LiveId" clId="{5CF31019-8817-4FF2-AEAD-CBF96BCC5378}" dt="2025-01-31T13:57:36.034" v="602"/>
          <ac:spMkLst>
            <pc:docMk/>
            <pc:sldMk cId="2146213956" sldId="261"/>
            <ac:spMk id="15" creationId="{1BF6988C-B17C-A391-8421-4E88741E252D}"/>
          </ac:spMkLst>
        </pc:spChg>
        <pc:spChg chg="add mod">
          <ac:chgData name="gvnsmanju@gmail.com" userId="258cc5af3c1909cc" providerId="LiveId" clId="{5CF31019-8817-4FF2-AEAD-CBF96BCC5378}" dt="2025-01-31T13:58:05.444" v="610" actId="1076"/>
          <ac:spMkLst>
            <pc:docMk/>
            <pc:sldMk cId="2146213956" sldId="261"/>
            <ac:spMk id="16" creationId="{A897DF25-2B33-7501-61D4-542188E280DB}"/>
          </ac:spMkLst>
        </pc:spChg>
        <pc:picChg chg="add del mod">
          <ac:chgData name="gvnsmanju@gmail.com" userId="258cc5af3c1909cc" providerId="LiveId" clId="{5CF31019-8817-4FF2-AEAD-CBF96BCC5378}" dt="2025-01-31T13:46:11.250" v="542" actId="478"/>
          <ac:picMkLst>
            <pc:docMk/>
            <pc:sldMk cId="2146213956" sldId="261"/>
            <ac:picMk id="5" creationId="{99D5D49A-F840-27EE-6185-A86C3DF3B928}"/>
          </ac:picMkLst>
        </pc:picChg>
        <pc:picChg chg="add del mod">
          <ac:chgData name="gvnsmanju@gmail.com" userId="258cc5af3c1909cc" providerId="LiveId" clId="{5CF31019-8817-4FF2-AEAD-CBF96BCC5378}" dt="2025-01-31T13:54:41.228" v="587" actId="478"/>
          <ac:picMkLst>
            <pc:docMk/>
            <pc:sldMk cId="2146213956" sldId="261"/>
            <ac:picMk id="7" creationId="{1BCCE219-45E1-ED38-65E6-063FF1C92444}"/>
          </ac:picMkLst>
        </pc:picChg>
        <pc:picChg chg="add del">
          <ac:chgData name="gvnsmanju@gmail.com" userId="258cc5af3c1909cc" providerId="LiveId" clId="{5CF31019-8817-4FF2-AEAD-CBF96BCC5378}" dt="2025-01-31T13:46:37.198" v="546" actId="22"/>
          <ac:picMkLst>
            <pc:docMk/>
            <pc:sldMk cId="2146213956" sldId="261"/>
            <ac:picMk id="9" creationId="{C8EDDAFB-434A-711B-C9D4-1425A67D2F94}"/>
          </ac:picMkLst>
        </pc:picChg>
        <pc:picChg chg="add del mod">
          <ac:chgData name="gvnsmanju@gmail.com" userId="258cc5af3c1909cc" providerId="LiveId" clId="{5CF31019-8817-4FF2-AEAD-CBF96BCC5378}" dt="2025-01-31T13:54:39.526" v="586" actId="478"/>
          <ac:picMkLst>
            <pc:docMk/>
            <pc:sldMk cId="2146213956" sldId="261"/>
            <ac:picMk id="11" creationId="{835483A8-105B-3727-C85E-553F30D9DEE4}"/>
          </ac:picMkLst>
        </pc:picChg>
        <pc:picChg chg="add del mod">
          <ac:chgData name="gvnsmanju@gmail.com" userId="258cc5af3c1909cc" providerId="LiveId" clId="{5CF31019-8817-4FF2-AEAD-CBF96BCC5378}" dt="2025-01-31T13:53:23.070" v="568" actId="478"/>
          <ac:picMkLst>
            <pc:docMk/>
            <pc:sldMk cId="2146213956" sldId="261"/>
            <ac:picMk id="13" creationId="{7172D721-12F7-7418-8D99-CDE56955B941}"/>
          </ac:picMkLst>
        </pc:picChg>
        <pc:picChg chg="add mod">
          <ac:chgData name="gvnsmanju@gmail.com" userId="258cc5af3c1909cc" providerId="LiveId" clId="{5CF31019-8817-4FF2-AEAD-CBF96BCC5378}" dt="2025-01-31T14:06:27.080" v="677" actId="14100"/>
          <ac:picMkLst>
            <pc:docMk/>
            <pc:sldMk cId="2146213956" sldId="261"/>
            <ac:picMk id="17" creationId="{212DC631-239D-0363-A72C-1792CDF8C87E}"/>
          </ac:picMkLst>
        </pc:picChg>
      </pc:sldChg>
      <pc:sldChg chg="addSp modSp add mod">
        <pc:chgData name="gvnsmanju@gmail.com" userId="258cc5af3c1909cc" providerId="LiveId" clId="{5CF31019-8817-4FF2-AEAD-CBF96BCC5378}" dt="2025-01-31T13:49:24.689" v="557" actId="14100"/>
        <pc:sldMkLst>
          <pc:docMk/>
          <pc:sldMk cId="1829961823" sldId="262"/>
        </pc:sldMkLst>
        <pc:picChg chg="add mod">
          <ac:chgData name="gvnsmanju@gmail.com" userId="258cc5af3c1909cc" providerId="LiveId" clId="{5CF31019-8817-4FF2-AEAD-CBF96BCC5378}" dt="2025-01-31T13:49:24.689" v="557" actId="14100"/>
          <ac:picMkLst>
            <pc:docMk/>
            <pc:sldMk cId="1829961823" sldId="262"/>
            <ac:picMk id="4" creationId="{672FDD68-CD31-E8C9-B4CA-3E02328763FA}"/>
          </ac:picMkLst>
        </pc:picChg>
      </pc:sldChg>
      <pc:sldChg chg="addSp modSp add mod">
        <pc:chgData name="gvnsmanju@gmail.com" userId="258cc5af3c1909cc" providerId="LiveId" clId="{5CF31019-8817-4FF2-AEAD-CBF96BCC5378}" dt="2025-01-31T13:54:31.699" v="585" actId="1076"/>
        <pc:sldMkLst>
          <pc:docMk/>
          <pc:sldMk cId="3021280254" sldId="263"/>
        </pc:sldMkLst>
        <pc:picChg chg="add mod">
          <ac:chgData name="gvnsmanju@gmail.com" userId="258cc5af3c1909cc" providerId="LiveId" clId="{5CF31019-8817-4FF2-AEAD-CBF96BCC5378}" dt="2025-01-31T13:54:27.289" v="583" actId="1076"/>
          <ac:picMkLst>
            <pc:docMk/>
            <pc:sldMk cId="3021280254" sldId="263"/>
            <ac:picMk id="2" creationId="{9E9B2513-979D-F908-7300-3A0B4EF038C5}"/>
          </ac:picMkLst>
        </pc:picChg>
        <pc:picChg chg="add mod">
          <ac:chgData name="gvnsmanju@gmail.com" userId="258cc5af3c1909cc" providerId="LiveId" clId="{5CF31019-8817-4FF2-AEAD-CBF96BCC5378}" dt="2025-01-31T13:54:29.581" v="584" actId="1076"/>
          <ac:picMkLst>
            <pc:docMk/>
            <pc:sldMk cId="3021280254" sldId="263"/>
            <ac:picMk id="4" creationId="{1F5810CA-463F-42E4-777D-69CDD1748C5F}"/>
          </ac:picMkLst>
        </pc:picChg>
        <pc:picChg chg="add mod">
          <ac:chgData name="gvnsmanju@gmail.com" userId="258cc5af3c1909cc" providerId="LiveId" clId="{5CF31019-8817-4FF2-AEAD-CBF96BCC5378}" dt="2025-01-31T13:54:31.699" v="585" actId="1076"/>
          <ac:picMkLst>
            <pc:docMk/>
            <pc:sldMk cId="3021280254" sldId="263"/>
            <ac:picMk id="5" creationId="{89B781DB-B272-2E2B-5D14-9CA197037991}"/>
          </ac:picMkLst>
        </pc:picChg>
      </pc:sldChg>
      <pc:sldChg chg="addSp delSp modSp add mod">
        <pc:chgData name="gvnsmanju@gmail.com" userId="258cc5af3c1909cc" providerId="LiveId" clId="{5CF31019-8817-4FF2-AEAD-CBF96BCC5378}" dt="2025-01-31T14:08:30.916" v="689" actId="1076"/>
        <pc:sldMkLst>
          <pc:docMk/>
          <pc:sldMk cId="2798312148" sldId="264"/>
        </pc:sldMkLst>
        <pc:spChg chg="add mod">
          <ac:chgData name="gvnsmanju@gmail.com" userId="258cc5af3c1909cc" providerId="LiveId" clId="{5CF31019-8817-4FF2-AEAD-CBF96BCC5378}" dt="2025-01-31T14:07:14.246" v="681" actId="123"/>
          <ac:spMkLst>
            <pc:docMk/>
            <pc:sldMk cId="2798312148" sldId="264"/>
            <ac:spMk id="2" creationId="{DDD06D7D-EE4A-6EEA-51C1-6D5363609A31}"/>
          </ac:spMkLst>
        </pc:spChg>
        <pc:picChg chg="add del mod">
          <ac:chgData name="gvnsmanju@gmail.com" userId="258cc5af3c1909cc" providerId="LiveId" clId="{5CF31019-8817-4FF2-AEAD-CBF96BCC5378}" dt="2025-01-31T14:08:01.315" v="687" actId="22"/>
          <ac:picMkLst>
            <pc:docMk/>
            <pc:sldMk cId="2798312148" sldId="264"/>
            <ac:picMk id="5" creationId="{64D0660D-D454-EF31-9078-15571718B56C}"/>
          </ac:picMkLst>
        </pc:picChg>
        <pc:picChg chg="add mod">
          <ac:chgData name="gvnsmanju@gmail.com" userId="258cc5af3c1909cc" providerId="LiveId" clId="{5CF31019-8817-4FF2-AEAD-CBF96BCC5378}" dt="2025-01-31T14:08:30.916" v="689" actId="1076"/>
          <ac:picMkLst>
            <pc:docMk/>
            <pc:sldMk cId="2798312148" sldId="264"/>
            <ac:picMk id="7" creationId="{B9B616D5-4F8D-B98A-06B4-814FC36440E2}"/>
          </ac:picMkLst>
        </pc:picChg>
      </pc:sldChg>
      <pc:sldChg chg="addSp delSp modSp add mod ord">
        <pc:chgData name="gvnsmanju@gmail.com" userId="258cc5af3c1909cc" providerId="LiveId" clId="{5CF31019-8817-4FF2-AEAD-CBF96BCC5378}" dt="2025-01-31T14:22:08.867" v="797"/>
        <pc:sldMkLst>
          <pc:docMk/>
          <pc:sldMk cId="578676230" sldId="265"/>
        </pc:sldMkLst>
        <pc:spChg chg="add mod">
          <ac:chgData name="gvnsmanju@gmail.com" userId="258cc5af3c1909cc" providerId="LiveId" clId="{5CF31019-8817-4FF2-AEAD-CBF96BCC5378}" dt="2025-01-31T14:14:41.713" v="730" actId="1076"/>
          <ac:spMkLst>
            <pc:docMk/>
            <pc:sldMk cId="578676230" sldId="265"/>
            <ac:spMk id="2" creationId="{5EE20CCE-83D5-BA01-3D1C-FBDF2866B22F}"/>
          </ac:spMkLst>
        </pc:spChg>
        <pc:spChg chg="add">
          <ac:chgData name="gvnsmanju@gmail.com" userId="258cc5af3c1909cc" providerId="LiveId" clId="{5CF31019-8817-4FF2-AEAD-CBF96BCC5378}" dt="2025-01-31T14:10:55.717" v="708"/>
          <ac:spMkLst>
            <pc:docMk/>
            <pc:sldMk cId="578676230" sldId="265"/>
            <ac:spMk id="3" creationId="{DA77046B-AC16-6F1F-96FB-2397B607316D}"/>
          </ac:spMkLst>
        </pc:spChg>
        <pc:spChg chg="add">
          <ac:chgData name="gvnsmanju@gmail.com" userId="258cc5af3c1909cc" providerId="LiveId" clId="{5CF31019-8817-4FF2-AEAD-CBF96BCC5378}" dt="2025-01-31T14:10:59.366" v="710"/>
          <ac:spMkLst>
            <pc:docMk/>
            <pc:sldMk cId="578676230" sldId="265"/>
            <ac:spMk id="4" creationId="{67907C45-5074-0E7F-9435-FBD95B4E98AE}"/>
          </ac:spMkLst>
        </pc:spChg>
        <pc:spChg chg="add">
          <ac:chgData name="gvnsmanju@gmail.com" userId="258cc5af3c1909cc" providerId="LiveId" clId="{5CF31019-8817-4FF2-AEAD-CBF96BCC5378}" dt="2025-01-31T14:11:19.928" v="713"/>
          <ac:spMkLst>
            <pc:docMk/>
            <pc:sldMk cId="578676230" sldId="265"/>
            <ac:spMk id="5" creationId="{E38C130B-7516-1D7F-FF5E-79B555848446}"/>
          </ac:spMkLst>
        </pc:spChg>
        <pc:spChg chg="del mod">
          <ac:chgData name="gvnsmanju@gmail.com" userId="258cc5af3c1909cc" providerId="LiveId" clId="{5CF31019-8817-4FF2-AEAD-CBF96BCC5378}" dt="2025-01-31T14:09:11.502" v="699"/>
          <ac:spMkLst>
            <pc:docMk/>
            <pc:sldMk cId="578676230" sldId="265"/>
            <ac:spMk id="11" creationId="{78F00629-8EF9-272F-6117-C49744F8E9CD}"/>
          </ac:spMkLst>
        </pc:spChg>
        <pc:spChg chg="del mod">
          <ac:chgData name="gvnsmanju@gmail.com" userId="258cc5af3c1909cc" providerId="LiveId" clId="{5CF31019-8817-4FF2-AEAD-CBF96BCC5378}" dt="2025-01-31T14:09:18.431" v="701" actId="478"/>
          <ac:spMkLst>
            <pc:docMk/>
            <pc:sldMk cId="578676230" sldId="265"/>
            <ac:spMk id="13" creationId="{C14F341E-C3AD-58EE-CE96-5A291C422882}"/>
          </ac:spMkLst>
        </pc:spChg>
        <pc:picChg chg="add mod">
          <ac:chgData name="gvnsmanju@gmail.com" userId="258cc5af3c1909cc" providerId="LiveId" clId="{5CF31019-8817-4FF2-AEAD-CBF96BCC5378}" dt="2025-01-31T14:15:33.896" v="738" actId="1076"/>
          <ac:picMkLst>
            <pc:docMk/>
            <pc:sldMk cId="578676230" sldId="265"/>
            <ac:picMk id="7" creationId="{247656CB-F1A7-47F4-D072-91A854BD64D5}"/>
          </ac:picMkLst>
        </pc:picChg>
        <pc:picChg chg="del">
          <ac:chgData name="gvnsmanju@gmail.com" userId="258cc5af3c1909cc" providerId="LiveId" clId="{5CF31019-8817-4FF2-AEAD-CBF96BCC5378}" dt="2025-01-31T14:09:11.501" v="697" actId="478"/>
          <ac:picMkLst>
            <pc:docMk/>
            <pc:sldMk cId="578676230" sldId="265"/>
            <ac:picMk id="10" creationId="{9E058294-7E49-87E5-78C3-98D188A0B13F}"/>
          </ac:picMkLst>
        </pc:picChg>
        <pc:picChg chg="add mod">
          <ac:chgData name="gvnsmanju@gmail.com" userId="258cc5af3c1909cc" providerId="LiveId" clId="{5CF31019-8817-4FF2-AEAD-CBF96BCC5378}" dt="2025-01-31T14:15:31.438" v="737" actId="1076"/>
          <ac:picMkLst>
            <pc:docMk/>
            <pc:sldMk cId="578676230" sldId="265"/>
            <ac:picMk id="12" creationId="{C04A5AD7-7E9D-B79F-9281-13D69E4D9394}"/>
          </ac:picMkLst>
        </pc:picChg>
      </pc:sldChg>
      <pc:sldChg chg="add del">
        <pc:chgData name="gvnsmanju@gmail.com" userId="258cc5af3c1909cc" providerId="LiveId" clId="{5CF31019-8817-4FF2-AEAD-CBF96BCC5378}" dt="2025-01-31T14:08:58.365" v="694" actId="2890"/>
        <pc:sldMkLst>
          <pc:docMk/>
          <pc:sldMk cId="1933093801" sldId="265"/>
        </pc:sldMkLst>
      </pc:sldChg>
      <pc:sldChg chg="addSp delSp modSp add mod">
        <pc:chgData name="gvnsmanju@gmail.com" userId="258cc5af3c1909cc" providerId="LiveId" clId="{5CF31019-8817-4FF2-AEAD-CBF96BCC5378}" dt="2025-01-31T14:21:53.574" v="791" actId="14100"/>
        <pc:sldMkLst>
          <pc:docMk/>
          <pc:sldMk cId="67684647" sldId="266"/>
        </pc:sldMkLst>
        <pc:spChg chg="del mod">
          <ac:chgData name="gvnsmanju@gmail.com" userId="258cc5af3c1909cc" providerId="LiveId" clId="{5CF31019-8817-4FF2-AEAD-CBF96BCC5378}" dt="2025-01-31T14:17:34.053" v="745" actId="478"/>
          <ac:spMkLst>
            <pc:docMk/>
            <pc:sldMk cId="67684647" sldId="266"/>
            <ac:spMk id="2" creationId="{BA913DF6-52E3-DE09-75F3-1E52433B8A96}"/>
          </ac:spMkLst>
        </pc:spChg>
        <pc:spChg chg="add mod">
          <ac:chgData name="gvnsmanju@gmail.com" userId="258cc5af3c1909cc" providerId="LiveId" clId="{5CF31019-8817-4FF2-AEAD-CBF96BCC5378}" dt="2025-01-31T14:21:46.043" v="788" actId="1076"/>
          <ac:spMkLst>
            <pc:docMk/>
            <pc:sldMk cId="67684647" sldId="266"/>
            <ac:spMk id="4" creationId="{79A380D7-4CA5-6735-224C-E2ACC53CE528}"/>
          </ac:spMkLst>
        </pc:spChg>
        <pc:spChg chg="add mod">
          <ac:chgData name="gvnsmanju@gmail.com" userId="258cc5af3c1909cc" providerId="LiveId" clId="{5CF31019-8817-4FF2-AEAD-CBF96BCC5378}" dt="2025-01-31T14:21:49.945" v="789" actId="1076"/>
          <ac:spMkLst>
            <pc:docMk/>
            <pc:sldMk cId="67684647" sldId="266"/>
            <ac:spMk id="5" creationId="{C5DFC2B6-3C51-5E7D-A305-A696982649BF}"/>
          </ac:spMkLst>
        </pc:spChg>
        <pc:picChg chg="add mod">
          <ac:chgData name="gvnsmanju@gmail.com" userId="258cc5af3c1909cc" providerId="LiveId" clId="{5CF31019-8817-4FF2-AEAD-CBF96BCC5378}" dt="2025-01-31T14:21:53.574" v="791" actId="14100"/>
          <ac:picMkLst>
            <pc:docMk/>
            <pc:sldMk cId="67684647" sldId="266"/>
            <ac:picMk id="6" creationId="{ABD0EFB0-D503-992B-B536-D912CBAADD6F}"/>
          </ac:picMkLst>
        </pc:picChg>
        <pc:picChg chg="del">
          <ac:chgData name="gvnsmanju@gmail.com" userId="258cc5af3c1909cc" providerId="LiveId" clId="{5CF31019-8817-4FF2-AEAD-CBF96BCC5378}" dt="2025-01-31T14:17:35.874" v="746" actId="478"/>
          <ac:picMkLst>
            <pc:docMk/>
            <pc:sldMk cId="67684647" sldId="266"/>
            <ac:picMk id="7" creationId="{FF030982-D4CD-511A-90D2-1DE8F34A3FC7}"/>
          </ac:picMkLst>
        </pc:picChg>
        <pc:picChg chg="add mod">
          <ac:chgData name="gvnsmanju@gmail.com" userId="258cc5af3c1909cc" providerId="LiveId" clId="{5CF31019-8817-4FF2-AEAD-CBF96BCC5378}" dt="2025-01-31T14:21:06.232" v="774" actId="14100"/>
          <ac:picMkLst>
            <pc:docMk/>
            <pc:sldMk cId="67684647" sldId="266"/>
            <ac:picMk id="8194" creationId="{3ACB8D35-D238-70FB-C99A-4CAB2A4ED3FF}"/>
          </ac:picMkLst>
        </pc:picChg>
      </pc:sldChg>
      <pc:sldChg chg="new del">
        <pc:chgData name="gvnsmanju@gmail.com" userId="258cc5af3c1909cc" providerId="LiveId" clId="{5CF31019-8817-4FF2-AEAD-CBF96BCC5378}" dt="2025-01-31T14:17:24.908" v="742" actId="47"/>
        <pc:sldMkLst>
          <pc:docMk/>
          <pc:sldMk cId="2570308837" sldId="266"/>
        </pc:sldMkLst>
      </pc:sldChg>
      <pc:sldChg chg="addSp modSp new del">
        <pc:chgData name="gvnsmanju@gmail.com" userId="258cc5af3c1909cc" providerId="LiveId" clId="{5CF31019-8817-4FF2-AEAD-CBF96BCC5378}" dt="2025-01-31T14:22:13.189" v="798" actId="47"/>
        <pc:sldMkLst>
          <pc:docMk/>
          <pc:sldMk cId="3580202166" sldId="267"/>
        </pc:sldMkLst>
        <pc:picChg chg="add mod">
          <ac:chgData name="gvnsmanju@gmail.com" userId="258cc5af3c1909cc" providerId="LiveId" clId="{5CF31019-8817-4FF2-AEAD-CBF96BCC5378}" dt="2025-01-31T14:21:27.236" v="782" actId="14100"/>
          <ac:picMkLst>
            <pc:docMk/>
            <pc:sldMk cId="3580202166" sldId="267"/>
            <ac:picMk id="9218" creationId="{D74A06E3-64C1-2CBB-D456-63C895FAD6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13EA-E227-4CF9-B4B4-A8088DF794A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D2E8F-9892-4EF2-B068-F67477B7D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9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D2E8F-9892-4EF2-B068-F67477B7DC1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1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2C9D-55F7-E267-6A5B-C48332EAC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9A5D7-77E6-1A22-99AE-A5905E065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F6AC-1C38-3C2C-0D6B-19E80705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33C7-5942-3BA6-42E3-CA0AE0A8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81C0-3AD2-7D4E-5086-80730900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2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1FE-94F7-1376-DBD2-87E4F8FD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32EB4-2F3C-15B5-38B5-43CE63DB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2EC1-76CE-8E98-ACD5-A66C2286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7061-616A-55DD-FFB8-B4B9CC5D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4E4D-7B7A-B3ED-C1CB-119E4465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826F2-5E6A-294C-BAD1-DC0E03E0F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51933-06B6-1459-16B5-78AD54E61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3717-C9A1-555E-8635-8A67767E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EC47-B934-0E2A-6AD5-9F727255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5F8A-2956-1C6C-0E56-DB56CA89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5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15D0-BF1D-FF0D-2FA9-5C8FAD2C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2387-9F27-7CD1-6EF6-9346543B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DFAB-3D7B-DAC4-0F1E-6F7D39A3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F41C-62E1-B9BA-D6F2-D70DE4A6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2063-9C3A-0429-AD9E-F1CFEF95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8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86AE-602F-68F4-131D-B09084D3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EC6F-78C5-DCCF-A8FF-4EE39F84A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2882-DB7C-231A-E62A-240BA0DA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CFF4-C84E-7626-C950-88D3105F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6748E-5929-D4CD-DF42-DD76016D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3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2159-3A41-434D-E695-D2BE91C4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34CE-14D5-E491-C449-4CE8F365D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8A3AA-904B-F554-F10F-90D48AD5A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1684E-55E3-CD7F-8868-36F4DF44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FBA86-969C-57E2-1078-AAC3CA3A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4AC8F-0C9A-0B3B-0093-410BC5EB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5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75AF-55C2-DDB7-69F3-0714809A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B063A-87A4-BC5D-4CD8-67DFD49B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3D82F-A5D0-2F7D-C2FC-84D6840A5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F27CF-F7E9-7DE8-A6D2-26C22FFE5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DBB63-43A1-02BC-0424-4FA50F0C6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90157-3D05-CBC9-7998-58631D83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D5A76-5A6A-3368-5AD9-22F5AE3D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FB13F-3650-9FAB-E125-2E1FA659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52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772E-7BBB-4F2B-A3C9-ACA24AD2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11F17-88FE-B347-0CE5-F9A16E33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1B2F5-2FE7-121B-227C-19591C0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86227-F7C5-9E7B-6578-89F7C26D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66BD0-C3CC-1509-58D3-8A5B85DC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8F073-980E-A263-01B1-63C25439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37436-D44A-5794-A84D-0CF0BA08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7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59CD-8DA8-2506-2E49-47B0A624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68B8-507B-D09A-7EA3-F63C6B10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7B33-19CC-DE10-937F-8CE7B537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69238-8200-C778-8093-1EE8B108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C9B6-A4AD-F512-AE16-689DCB45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117C-7059-3D78-8E11-C99F9B4B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0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E347-B192-6E94-E9D2-87E03A4D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F0665-A6DB-74BB-B1AB-E0DD1B05E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53D53-76D3-5F46-3673-4BC0FDBD3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D20F2-9A3F-B157-6887-33E5F943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F102-A7F6-2593-D409-F2FA75E0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1C1A2-B6AF-A917-E227-2F17945F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4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D69A2-C3DE-9BDD-7C11-B1CB9031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3680-70CC-DEA4-370D-D7DA24B8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4D8D-661F-5429-82E5-7F65B1168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1E0F-67F3-44FF-8966-AE6AE8DEC794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FAE8-5D96-A551-88A5-14867C8C9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7C1F-5483-3A67-31F7-EBCE2200B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E0FDB-8712-4715-9E51-FBDB0D9E6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6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8269A1E-E64B-9239-0C82-072CC44C2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FFFA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42F4E-A532-6083-E489-A394E26D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365760"/>
            <a:ext cx="11419840" cy="63093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1C6698-B28A-5CEF-8BD6-1EC492D4CAFE}"/>
              </a:ext>
            </a:extLst>
          </p:cNvPr>
          <p:cNvSpPr txBox="1"/>
          <p:nvPr/>
        </p:nvSpPr>
        <p:spPr>
          <a:xfrm>
            <a:off x="2092960" y="1788160"/>
            <a:ext cx="7203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iandra GD" panose="020E0502030308020204" pitchFamily="34" charset="0"/>
              </a:rPr>
              <a:t>AI DRIVEN  SUPPLY CHAIN DISRUPTION PREDICTOR  AND INVENTORY OPTIMIZATION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7E5AD-B75B-C058-AC07-63803BD5CA6E}"/>
              </a:ext>
            </a:extLst>
          </p:cNvPr>
          <p:cNvSpPr txBox="1"/>
          <p:nvPr/>
        </p:nvSpPr>
        <p:spPr>
          <a:xfrm>
            <a:off x="2174240" y="4826000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ManjushaGolla</a:t>
            </a:r>
            <a:endParaRPr lang="en-IN" sz="2000" b="1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423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C5AA5ACF-359E-BCB9-6BD9-6354C8FB2E69}"/>
              </a:ext>
            </a:extLst>
          </p:cNvPr>
          <p:cNvSpPr/>
          <p:nvPr/>
        </p:nvSpPr>
        <p:spPr>
          <a:xfrm>
            <a:off x="8131276" y="0"/>
            <a:ext cx="4060724" cy="3571875"/>
          </a:xfrm>
          <a:custGeom>
            <a:avLst/>
            <a:gdLst/>
            <a:ahLst/>
            <a:cxnLst/>
            <a:rect l="l" t="t" r="r" b="b"/>
            <a:pathLst>
              <a:path w="5430597" h="5673557">
                <a:moveTo>
                  <a:pt x="0" y="0"/>
                </a:moveTo>
                <a:lnTo>
                  <a:pt x="5430597" y="0"/>
                </a:lnTo>
                <a:lnTo>
                  <a:pt x="5430597" y="5673558"/>
                </a:lnTo>
                <a:lnTo>
                  <a:pt x="0" y="5673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217" r="-62753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5,200+ Artificial Intelligence Doctor Stock Photos, Pictures ...">
            <a:extLst>
              <a:ext uri="{FF2B5EF4-FFF2-40B4-BE49-F238E27FC236}">
                <a16:creationId xmlns:a16="http://schemas.microsoft.com/office/drawing/2014/main" id="{CC762897-EEC9-7734-4840-3EECC1A3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456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armaceutical Warehouse Stock Photos ...">
            <a:extLst>
              <a:ext uri="{FF2B5EF4-FFF2-40B4-BE49-F238E27FC236}">
                <a16:creationId xmlns:a16="http://schemas.microsoft.com/office/drawing/2014/main" id="{B6DE0E6A-2A40-21EA-81FD-542906FD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51" y="3571876"/>
            <a:ext cx="4237702" cy="3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ansshipment Hubs in the Bay of Bengal ...">
            <a:extLst>
              <a:ext uri="{FF2B5EF4-FFF2-40B4-BE49-F238E27FC236}">
                <a16:creationId xmlns:a16="http://schemas.microsoft.com/office/drawing/2014/main" id="{F328E12D-5930-0B04-E996-B796307B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601" y="3571876"/>
            <a:ext cx="3985675" cy="3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encePharma | - SciencePharma">
            <a:extLst>
              <a:ext uri="{FF2B5EF4-FFF2-40B4-BE49-F238E27FC236}">
                <a16:creationId xmlns:a16="http://schemas.microsoft.com/office/drawing/2014/main" id="{79298DF2-EE9C-4624-37EC-A90A4F8F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76" y="3571875"/>
            <a:ext cx="4060723" cy="3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partments in a Pharmaceutical Manufacturing Company">
            <a:extLst>
              <a:ext uri="{FF2B5EF4-FFF2-40B4-BE49-F238E27FC236}">
                <a16:creationId xmlns:a16="http://schemas.microsoft.com/office/drawing/2014/main" id="{37CA38BA-713A-D420-D0FE-EFF8E686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00" y="-11524"/>
            <a:ext cx="39856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4C7679AE-1160-8CE9-F16A-36FBEF424982}"/>
              </a:ext>
            </a:extLst>
          </p:cNvPr>
          <p:cNvSpPr/>
          <p:nvPr/>
        </p:nvSpPr>
        <p:spPr>
          <a:xfrm>
            <a:off x="3165987" y="2194743"/>
            <a:ext cx="5515897" cy="2642723"/>
          </a:xfrm>
          <a:prstGeom prst="snip2DiagRect">
            <a:avLst/>
          </a:prstGeom>
          <a:solidFill>
            <a:srgbClr val="FFFAF6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FAEBB-C96C-DDBA-895D-11FC89B44293}"/>
              </a:ext>
            </a:extLst>
          </p:cNvPr>
          <p:cNvSpPr txBox="1"/>
          <p:nvPr/>
        </p:nvSpPr>
        <p:spPr>
          <a:xfrm>
            <a:off x="4019588" y="3097441"/>
            <a:ext cx="4237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Goudy Old Style" panose="02020502050305020303" pitchFamily="18" charset="0"/>
              </a:rPr>
              <a:t>Thank You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0DD44D8F-A408-617C-7A40-888073E9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F8632FF1-B916-3BA9-ED22-93EF1B9E2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484F822A-0797-2B8E-9F09-FFA2F7E4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B07C3C-2810-C39C-1482-6DA0793F7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141" y="2309822"/>
            <a:ext cx="1342019" cy="100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7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65C9712D-7460-BF4F-A8C7-A88A58D236EA}"/>
              </a:ext>
            </a:extLst>
          </p:cNvPr>
          <p:cNvSpPr/>
          <p:nvPr/>
        </p:nvSpPr>
        <p:spPr>
          <a:xfrm>
            <a:off x="7483635" y="629920"/>
            <a:ext cx="4649149" cy="5354072"/>
          </a:xfrm>
          <a:prstGeom prst="flowChartProcess">
            <a:avLst/>
          </a:prstGeom>
          <a:solidFill>
            <a:srgbClr val="FFFAF6"/>
          </a:solidFill>
          <a:ln>
            <a:solidFill>
              <a:srgbClr val="FFFA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D8F71-CB29-19A1-B97B-261C5E249721}"/>
              </a:ext>
            </a:extLst>
          </p:cNvPr>
          <p:cNvSpPr txBox="1"/>
          <p:nvPr/>
        </p:nvSpPr>
        <p:spPr>
          <a:xfrm>
            <a:off x="782320" y="1023436"/>
            <a:ext cx="64719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OUR MISSION:</a:t>
            </a:r>
          </a:p>
          <a:p>
            <a:r>
              <a:rPr lang="en-US" sz="2000" dirty="0"/>
              <a:t>This Application leverages advanced AI and machine learning to transform supply chain management by predicting disruptions and optimizing inventory levels. Through the integration of global data sources and real-time alert systems, it enables businesses to proactively manage risks and ensure operational continuity.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 Prediction of Supply Chain Disruptions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Dynamic Inventory Level Optimization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Notifications and ERP Integration</a:t>
            </a:r>
          </a:p>
          <a:p>
            <a:endParaRPr lang="en-IN" dirty="0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670A2BDA-9F60-DD72-375B-A907F4372F5C}"/>
              </a:ext>
            </a:extLst>
          </p:cNvPr>
          <p:cNvGrpSpPr/>
          <p:nvPr/>
        </p:nvGrpSpPr>
        <p:grpSpPr>
          <a:xfrm>
            <a:off x="782320" y="3637281"/>
            <a:ext cx="7587758" cy="873760"/>
            <a:chOff x="-131294" y="234019"/>
            <a:chExt cx="9187017" cy="1165014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2153E567-F7C3-4AEA-35FC-7AA5C06ED2AE}"/>
                </a:ext>
              </a:extLst>
            </p:cNvPr>
            <p:cNvSpPr/>
            <p:nvPr/>
          </p:nvSpPr>
          <p:spPr>
            <a:xfrm>
              <a:off x="-131294" y="234019"/>
              <a:ext cx="2913300" cy="1165014"/>
            </a:xfrm>
            <a:custGeom>
              <a:avLst/>
              <a:gdLst/>
              <a:ahLst/>
              <a:cxnLst/>
              <a:rect l="l" t="t" r="r" b="b"/>
              <a:pathLst>
                <a:path w="4876800" h="1596044">
                  <a:moveTo>
                    <a:pt x="0" y="0"/>
                  </a:moveTo>
                  <a:lnTo>
                    <a:pt x="4876800" y="0"/>
                  </a:lnTo>
                  <a:lnTo>
                    <a:pt x="4876800" y="1596044"/>
                  </a:lnTo>
                  <a:lnTo>
                    <a:pt x="0" y="1596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0ED05649-282C-EDFA-9687-A6543C97A1BF}"/>
                </a:ext>
              </a:extLst>
            </p:cNvPr>
            <p:cNvSpPr txBox="1"/>
            <p:nvPr/>
          </p:nvSpPr>
          <p:spPr>
            <a:xfrm>
              <a:off x="353440" y="426188"/>
              <a:ext cx="8702283" cy="6421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52"/>
                </a:lnSpc>
              </a:pPr>
              <a:r>
                <a:rPr lang="en-US" sz="2000" b="1" dirty="0">
                  <a:solidFill>
                    <a:srgbClr val="30211C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OUTCOMES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B7E0E6-ED63-0A34-33C5-893CF2BC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35" y="708476"/>
            <a:ext cx="4364687" cy="509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25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7B9F60-9770-FC35-87A9-C1BB6AE972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A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1D1D2-363A-8A68-88FC-E2B74568F25F}"/>
              </a:ext>
            </a:extLst>
          </p:cNvPr>
          <p:cNvSpPr txBox="1"/>
          <p:nvPr/>
        </p:nvSpPr>
        <p:spPr>
          <a:xfrm>
            <a:off x="670560" y="762000"/>
            <a:ext cx="661416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Why Medicine Supply Chain?</a:t>
            </a:r>
          </a:p>
          <a:p>
            <a:endParaRPr lang="en-I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Public Health Impact</a:t>
            </a:r>
            <a:r>
              <a:rPr lang="en-US" sz="2400" dirty="0"/>
              <a:t>: Timely availability of life-saving medicines is crucial for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Complexity</a:t>
            </a:r>
            <a:r>
              <a:rPr lang="en-US" sz="2400" dirty="0"/>
              <a:t>: Managing regulations, demand, and perishable goods is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Global Relevance</a:t>
            </a:r>
            <a:r>
              <a:rPr lang="en-US" sz="2400" dirty="0"/>
              <a:t>: Medicine availability impacts both developed and developing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Pandemic Resilience</a:t>
            </a:r>
            <a:r>
              <a:rPr lang="en-US" sz="2400" dirty="0"/>
              <a:t>: AI can address vulnerabilities exposed by global health crises.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Technological Advancements</a:t>
            </a:r>
            <a:r>
              <a:rPr lang="en-US" sz="2400" dirty="0"/>
              <a:t>: AI optimizes and predicts supply chain disruptions efficiently.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7" name="Picture 4" descr="Warehouse Magnifier Composition">
            <a:extLst>
              <a:ext uri="{FF2B5EF4-FFF2-40B4-BE49-F238E27FC236}">
                <a16:creationId xmlns:a16="http://schemas.microsoft.com/office/drawing/2014/main" id="{212DC631-239D-0363-A72C-1792CDF8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20" y="1198880"/>
            <a:ext cx="4470400" cy="47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0">
            <a:extLst>
              <a:ext uri="{FF2B5EF4-FFF2-40B4-BE49-F238E27FC236}">
                <a16:creationId xmlns:a16="http://schemas.microsoft.com/office/drawing/2014/main" id="{7D0B8D15-58B5-09C0-4BAE-47482459D978}"/>
              </a:ext>
            </a:extLst>
          </p:cNvPr>
          <p:cNvSpPr/>
          <p:nvPr/>
        </p:nvSpPr>
        <p:spPr>
          <a:xfrm>
            <a:off x="4691874" y="895762"/>
            <a:ext cx="3138665" cy="4367118"/>
          </a:xfrm>
          <a:custGeom>
            <a:avLst/>
            <a:gdLst/>
            <a:ahLst/>
            <a:cxnLst/>
            <a:rect l="l" t="t" r="r" b="b"/>
            <a:pathLst>
              <a:path w="635000" h="812800">
                <a:moveTo>
                  <a:pt x="635000" y="0"/>
                </a:moveTo>
                <a:lnTo>
                  <a:pt x="635000" y="698500"/>
                </a:lnTo>
                <a:lnTo>
                  <a:pt x="317500" y="812800"/>
                </a:lnTo>
                <a:lnTo>
                  <a:pt x="0" y="698500"/>
                </a:lnTo>
                <a:lnTo>
                  <a:pt x="0" y="0"/>
                </a:lnTo>
                <a:lnTo>
                  <a:pt x="6350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rgbClr val="FFFAF6"/>
            </a:solidFill>
          </a:ln>
        </p:spPr>
        <p:txBody>
          <a:bodyPr/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endParaRPr lang="en-US" sz="1800" b="1" u="sng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1800" b="1" u="sng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Programming Languages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001D0-964D-9E87-746A-9B274A3A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39533">
            <a:off x="-237773" y="5411878"/>
            <a:ext cx="1352739" cy="16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D92EA9-00DD-3C8B-E89F-653BF8F0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9710">
            <a:off x="-243840" y="-225099"/>
            <a:ext cx="1133633" cy="1343212"/>
          </a:xfrm>
          <a:prstGeom prst="rect">
            <a:avLst/>
          </a:prstGeom>
        </p:spPr>
      </p:pic>
      <p:sp>
        <p:nvSpPr>
          <p:cNvPr id="11" name="Freeform 20">
            <a:extLst>
              <a:ext uri="{FF2B5EF4-FFF2-40B4-BE49-F238E27FC236}">
                <a16:creationId xmlns:a16="http://schemas.microsoft.com/office/drawing/2014/main" id="{6A71565F-11A2-1211-1321-E9A341EDE7BC}"/>
              </a:ext>
            </a:extLst>
          </p:cNvPr>
          <p:cNvSpPr/>
          <p:nvPr/>
        </p:nvSpPr>
        <p:spPr>
          <a:xfrm>
            <a:off x="7885609" y="895763"/>
            <a:ext cx="3138665" cy="4367117"/>
          </a:xfrm>
          <a:custGeom>
            <a:avLst/>
            <a:gdLst/>
            <a:ahLst/>
            <a:cxnLst/>
            <a:rect l="l" t="t" r="r" b="b"/>
            <a:pathLst>
              <a:path w="635000" h="812800">
                <a:moveTo>
                  <a:pt x="635000" y="0"/>
                </a:moveTo>
                <a:lnTo>
                  <a:pt x="635000" y="698500"/>
                </a:lnTo>
                <a:lnTo>
                  <a:pt x="317500" y="812800"/>
                </a:lnTo>
                <a:lnTo>
                  <a:pt x="0" y="698500"/>
                </a:lnTo>
                <a:lnTo>
                  <a:pt x="0" y="0"/>
                </a:lnTo>
                <a:lnTo>
                  <a:pt x="6350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rgbClr val="FFFAF6"/>
            </a:solidFill>
          </a:ln>
        </p:spPr>
        <p:txBody>
          <a:bodyPr/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endParaRPr lang="en-US" sz="1800" b="1" u="sng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1800" b="1" u="sng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Frameworks/Libraries</a:t>
            </a:r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7742FEAD-D596-BDB9-4FEE-C628DCF77888}"/>
              </a:ext>
            </a:extLst>
          </p:cNvPr>
          <p:cNvSpPr/>
          <p:nvPr/>
        </p:nvSpPr>
        <p:spPr>
          <a:xfrm>
            <a:off x="5693800" y="2494754"/>
            <a:ext cx="1278124" cy="1406520"/>
          </a:xfrm>
          <a:custGeom>
            <a:avLst/>
            <a:gdLst/>
            <a:ahLst/>
            <a:cxnLst/>
            <a:rect l="l" t="t" r="r" b="b"/>
            <a:pathLst>
              <a:path w="1704165" h="1875360">
                <a:moveTo>
                  <a:pt x="0" y="0"/>
                </a:moveTo>
                <a:lnTo>
                  <a:pt x="1704165" y="0"/>
                </a:lnTo>
                <a:lnTo>
                  <a:pt x="1704165" y="1875360"/>
                </a:lnTo>
                <a:lnTo>
                  <a:pt x="0" y="1875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AC8685F9-D0BD-E4D9-6630-0FBEDD782C74}"/>
              </a:ext>
            </a:extLst>
          </p:cNvPr>
          <p:cNvSpPr/>
          <p:nvPr/>
        </p:nvSpPr>
        <p:spPr>
          <a:xfrm>
            <a:off x="8117450" y="1846037"/>
            <a:ext cx="793068" cy="696208"/>
          </a:xfrm>
          <a:custGeom>
            <a:avLst/>
            <a:gdLst/>
            <a:ahLst/>
            <a:cxnLst/>
            <a:rect l="l" t="t" r="r" b="b"/>
            <a:pathLst>
              <a:path w="1608161" h="1559955">
                <a:moveTo>
                  <a:pt x="0" y="0"/>
                </a:moveTo>
                <a:lnTo>
                  <a:pt x="1608161" y="0"/>
                </a:lnTo>
                <a:lnTo>
                  <a:pt x="1608161" y="1559955"/>
                </a:lnTo>
                <a:lnTo>
                  <a:pt x="0" y="1559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9040" r="-76346" b="-422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115F66A7-8B23-D7EE-2662-F4240F11DB7F}"/>
              </a:ext>
            </a:extLst>
          </p:cNvPr>
          <p:cNvSpPr/>
          <p:nvPr/>
        </p:nvSpPr>
        <p:spPr>
          <a:xfrm>
            <a:off x="8965587" y="1784491"/>
            <a:ext cx="793068" cy="757754"/>
          </a:xfrm>
          <a:custGeom>
            <a:avLst/>
            <a:gdLst/>
            <a:ahLst/>
            <a:cxnLst/>
            <a:rect l="l" t="t" r="r" b="b"/>
            <a:pathLst>
              <a:path w="1595539" h="1591006">
                <a:moveTo>
                  <a:pt x="0" y="0"/>
                </a:moveTo>
                <a:lnTo>
                  <a:pt x="1595538" y="0"/>
                </a:lnTo>
                <a:lnTo>
                  <a:pt x="1595538" y="1591006"/>
                </a:lnTo>
                <a:lnTo>
                  <a:pt x="0" y="15910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82B02228-61B8-D8D7-650F-8DEF3D18E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725" y="1870877"/>
            <a:ext cx="902175" cy="53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mtplib - Simple Guide to Sending Mails using Python">
            <a:extLst>
              <a:ext uri="{FF2B5EF4-FFF2-40B4-BE49-F238E27FC236}">
                <a16:creationId xmlns:a16="http://schemas.microsoft.com/office/drawing/2014/main" id="{F09FCE40-7FFC-2F33-BF49-54326D956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65" y="2811016"/>
            <a:ext cx="767623" cy="6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17082-82D9-B05C-9B89-D848F047C1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1284" y="2780242"/>
            <a:ext cx="767624" cy="757755"/>
          </a:xfrm>
          <a:prstGeom prst="rect">
            <a:avLst/>
          </a:prstGeom>
        </p:spPr>
      </p:pic>
      <p:pic>
        <p:nvPicPr>
          <p:cNvPr id="19" name="Picture 12" descr="PyTorch">
            <a:extLst>
              <a:ext uri="{FF2B5EF4-FFF2-40B4-BE49-F238E27FC236}">
                <a16:creationId xmlns:a16="http://schemas.microsoft.com/office/drawing/2014/main" id="{226A54D8-D970-A9ED-DFC2-7F135C3C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779" y="2761885"/>
            <a:ext cx="767624" cy="7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0D17E0-F646-5995-062F-9D9BC16508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1015" y="3862380"/>
            <a:ext cx="1667852" cy="6903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F9F92A-0976-3890-F6AF-596D270D4DA9}"/>
              </a:ext>
            </a:extLst>
          </p:cNvPr>
          <p:cNvSpPr txBox="1"/>
          <p:nvPr/>
        </p:nvSpPr>
        <p:spPr>
          <a:xfrm>
            <a:off x="1022811" y="897444"/>
            <a:ext cx="3613993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Tech Stack</a:t>
            </a:r>
            <a:r>
              <a:rPr lang="en-IN" sz="2000" dirty="0"/>
              <a:t>:</a:t>
            </a:r>
          </a:p>
          <a:p>
            <a:r>
              <a:rPr lang="en-IN" sz="2000" u="sng" dirty="0"/>
              <a:t>Programming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Python</a:t>
            </a:r>
          </a:p>
          <a:p>
            <a:r>
              <a:rPr lang="en-IN" sz="2000" u="sng" dirty="0"/>
              <a:t>Frameworks/Libraries: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Numpy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scikit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Smtplib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Joblib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Pytorch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Transformers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Tools/Platforms: </a:t>
            </a:r>
          </a:p>
          <a:p>
            <a:r>
              <a:rPr lang="en-IN" sz="2000" dirty="0" err="1"/>
              <a:t>Avaliable</a:t>
            </a:r>
            <a:r>
              <a:rPr lang="en-IN" sz="2000" dirty="0"/>
              <a:t> GPU on Google </a:t>
            </a:r>
            <a:r>
              <a:rPr lang="en-IN" sz="2000" dirty="0" err="1"/>
              <a:t>colab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4408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645D6-E5F7-30FD-2691-6648B4DEE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14A07D-C182-1EDC-3F90-ECCBC45D59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A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FDD68-CD31-E8C9-B4CA-3E023287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670560"/>
            <a:ext cx="10810240" cy="55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870C6-BF85-B173-A60F-5BE74034C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773E29-5E7A-7BCA-0EA5-FCDB1AD2F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A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9B2513-979D-F908-7300-3A0B4EF0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584701"/>
            <a:ext cx="10220960" cy="4637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810CA-463F-42E4-777D-69CDD1748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5422198"/>
            <a:ext cx="5730240" cy="971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781DB-B272-2E2B-5D14-9CA197037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072" y="5425656"/>
            <a:ext cx="533004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8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93462-59DD-F858-374E-AD52DF46D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B338256-2723-BD0B-9D1E-4F49233B9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FFFA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20CCE-83D5-BA01-3D1C-FBDF2866B22F}"/>
              </a:ext>
            </a:extLst>
          </p:cNvPr>
          <p:cNvSpPr txBox="1"/>
          <p:nvPr/>
        </p:nvSpPr>
        <p:spPr>
          <a:xfrm>
            <a:off x="1076960" y="786264"/>
            <a:ext cx="1024128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Challenges: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Transportation Delays</a:t>
            </a:r>
            <a:r>
              <a:rPr lang="en-IN" sz="2400" dirty="0"/>
              <a:t>: Disruptions in logistics due to weather, political issues, or infrastructure 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Shelf Life Constraints</a:t>
            </a:r>
            <a:r>
              <a:rPr lang="en-US" sz="2400" dirty="0"/>
              <a:t>: Managing perishable goods with limited shelf lives, requiring efficient inventory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Supplier Reliability</a:t>
            </a:r>
            <a:r>
              <a:rPr lang="en-US" sz="2400" dirty="0"/>
              <a:t>: Variability in supplier performance affecting timely delivery and quality of medicines.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Regulatory Compliance</a:t>
            </a:r>
            <a:r>
              <a:rPr lang="en-US" sz="2400" dirty="0"/>
              <a:t>: Adhering to strict regulations across different regions and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Demand Fluctuations</a:t>
            </a:r>
            <a:r>
              <a:rPr lang="en-US" sz="2400" dirty="0"/>
              <a:t>: Predicting and managing varying demand for different medicines, especially during emergencies.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656CB-F1A7-47F4-D072-91A854BD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556135"/>
            <a:ext cx="1157470" cy="10312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4A5AD7-7E9D-B79F-9281-13D69E4D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546" y="192181"/>
            <a:ext cx="1285556" cy="12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7A5A-1FF0-045B-2EE6-5902301ED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68664F-7646-906E-DF90-F3C68708D4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A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06D7D-EE4A-6EEA-51C1-6D5363609A31}"/>
              </a:ext>
            </a:extLst>
          </p:cNvPr>
          <p:cNvSpPr txBox="1"/>
          <p:nvPr/>
        </p:nvSpPr>
        <p:spPr>
          <a:xfrm>
            <a:off x="894080" y="833120"/>
            <a:ext cx="5781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Future Improvements:</a:t>
            </a:r>
          </a:p>
          <a:p>
            <a:endParaRPr lang="en-IN" sz="4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Data Integration</a:t>
            </a:r>
            <a:r>
              <a:rPr lang="en-US" sz="2400" dirty="0"/>
              <a:t>: Expand data sources to include environmental and geopolitical factors.</a:t>
            </a: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Model Refinement</a:t>
            </a:r>
            <a:r>
              <a:rPr lang="en-US" sz="2400" dirty="0"/>
              <a:t>: Enhance AI algorithms for better real-time disruption prediction.</a:t>
            </a: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Global Collaboration</a:t>
            </a:r>
            <a:r>
              <a:rPr lang="en-US" sz="2400" dirty="0"/>
              <a:t>: Foster partnerships for real-time data sharing across regions.</a:t>
            </a: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Blockchain Integration</a:t>
            </a:r>
            <a:r>
              <a:rPr lang="en-US" sz="2400" dirty="0"/>
              <a:t>: Implement blockchain for improved supply chain transparency and traceability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616D5-4F8D-B98A-06B4-814FC364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55" y="1589436"/>
            <a:ext cx="4048690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1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F4A9D-D777-AA2F-E617-65A91B198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BB0164-548A-492B-F917-282F68C0D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A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380D7-4CA5-6735-224C-E2ACC53CE528}"/>
              </a:ext>
            </a:extLst>
          </p:cNvPr>
          <p:cNvSpPr txBox="1"/>
          <p:nvPr/>
        </p:nvSpPr>
        <p:spPr>
          <a:xfrm>
            <a:off x="568962" y="966787"/>
            <a:ext cx="7162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Conclusion:</a:t>
            </a:r>
          </a:p>
          <a:p>
            <a:endParaRPr lang="en-I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medicine supply chain is crucial to public health, and optimizing it can significantly improve healthcare delivery.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AI-driven solutions can address key challenges like demand fluctuations, transportation delays, and regulatory hurdles.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embracing technological advancements, we can create a more resilient, efficient, and globally accessible supply chain for medicines.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C5DFC2B6-3C51-5E7D-A305-A696982649BF}"/>
              </a:ext>
            </a:extLst>
          </p:cNvPr>
          <p:cNvSpPr/>
          <p:nvPr/>
        </p:nvSpPr>
        <p:spPr>
          <a:xfrm>
            <a:off x="416560" y="670560"/>
            <a:ext cx="3139440" cy="1280159"/>
          </a:xfrm>
          <a:custGeom>
            <a:avLst/>
            <a:gdLst/>
            <a:ahLst/>
            <a:cxnLst/>
            <a:rect l="l" t="t" r="r" b="b"/>
            <a:pathLst>
              <a:path w="4876800" h="1596044">
                <a:moveTo>
                  <a:pt x="0" y="0"/>
                </a:moveTo>
                <a:lnTo>
                  <a:pt x="4876800" y="0"/>
                </a:lnTo>
                <a:lnTo>
                  <a:pt x="4876800" y="1596044"/>
                </a:lnTo>
                <a:lnTo>
                  <a:pt x="0" y="1596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6" name="Picture 2" descr="Free Plane Logistics illustration and picture">
            <a:extLst>
              <a:ext uri="{FF2B5EF4-FFF2-40B4-BE49-F238E27FC236}">
                <a16:creationId xmlns:a16="http://schemas.microsoft.com/office/drawing/2014/main" id="{ABD0EFB0-D503-992B-B536-D912CBAAD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2" y="1325878"/>
            <a:ext cx="3759198" cy="45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7211</TotalTime>
  <Words>373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Dubai Light</vt:lpstr>
      <vt:lpstr>Goudy Old Style</vt:lpstr>
      <vt:lpstr>Maiandra GD</vt:lpstr>
      <vt:lpstr>Open Sans Bold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gvnsmanju@gmail.com</dc:creator>
  <cp:lastModifiedBy>gvnsmanju@gmail.com</cp:lastModifiedBy>
  <cp:revision>1</cp:revision>
  <dcterms:created xsi:type="dcterms:W3CDTF">2025-01-26T14:11:17Z</dcterms:created>
  <dcterms:modified xsi:type="dcterms:W3CDTF">2025-01-31T14:22:20Z</dcterms:modified>
</cp:coreProperties>
</file>