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F355-A36C-2D83-B539-252827F9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322" y="954157"/>
            <a:ext cx="9268171" cy="7066722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Name-Parkale Manjushri </a:t>
            </a:r>
            <a:r>
              <a:rPr lang="en-IN" sz="3600"/>
              <a:t>Vilas </a:t>
            </a:r>
            <a:br>
              <a:rPr lang="en-IN" sz="3600" dirty="0"/>
            </a:br>
            <a:br>
              <a:rPr lang="en-IN" sz="3600" dirty="0"/>
            </a:br>
            <a:r>
              <a:rPr lang="en-IN" sz="3600" dirty="0"/>
              <a:t>Roll No-30</a:t>
            </a:r>
            <a:br>
              <a:rPr lang="en-IN" sz="3600" dirty="0"/>
            </a:br>
            <a:br>
              <a:rPr lang="en-IN" sz="3600" dirty="0"/>
            </a:br>
            <a:r>
              <a:rPr lang="en-IN" sz="3600" dirty="0"/>
              <a:t>Class-MSC(computer science)</a:t>
            </a:r>
            <a:br>
              <a:rPr lang="en-IN" sz="3600" dirty="0"/>
            </a:br>
            <a:br>
              <a:rPr lang="en-IN" sz="3600" dirty="0"/>
            </a:br>
            <a:r>
              <a:rPr lang="en-IN" sz="3600" dirty="0"/>
              <a:t>Subject-Web services</a:t>
            </a:r>
            <a:br>
              <a:rPr lang="en-IN" sz="3600" dirty="0"/>
            </a:br>
            <a:br>
              <a:rPr lang="en-IN" sz="3600" dirty="0"/>
            </a:br>
            <a:r>
              <a:rPr lang="en-IN" sz="3600" dirty="0"/>
              <a:t>Seminar topic-</a:t>
            </a:r>
            <a:r>
              <a:rPr lang="en-IN" sz="3600" dirty="0" err="1"/>
              <a:t>json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6059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A5C8-87B1-32C8-B50D-59498009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CD5E1-0D9B-70F3-C3FC-53FCD0021F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JSON stands for JavaScript Object Notation</a:t>
            </a:r>
          </a:p>
          <a:p>
            <a:r>
              <a:rPr lang="en-US" sz="3200" dirty="0"/>
              <a:t>JSON is a text format for storing and transporting data</a:t>
            </a:r>
          </a:p>
          <a:p>
            <a:r>
              <a:rPr lang="en-US" sz="3200" dirty="0"/>
              <a:t>JSON is "self-describing" and easy to understand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4038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ECDB-8744-5540-04BB-8260AE7F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What is </a:t>
            </a:r>
            <a:r>
              <a:rPr lang="en-IN" sz="4400" dirty="0" err="1"/>
              <a:t>Json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782E-C5F5-E055-A8A1-70C17B2DFF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JSON stands for JavaScript Object Notation</a:t>
            </a:r>
          </a:p>
          <a:p>
            <a:r>
              <a:rPr lang="en-IN" sz="3200" dirty="0"/>
              <a:t>JSON is a lightweight data-interchange format</a:t>
            </a:r>
          </a:p>
          <a:p>
            <a:r>
              <a:rPr lang="en-IN" sz="3200" dirty="0"/>
              <a:t>JSON is plain text written in JavaScript object notation</a:t>
            </a:r>
          </a:p>
          <a:p>
            <a:r>
              <a:rPr lang="en-IN" sz="3200" dirty="0"/>
              <a:t>JSON is used to send data between computers</a:t>
            </a:r>
          </a:p>
          <a:p>
            <a:r>
              <a:rPr lang="en-IN" sz="3200" dirty="0"/>
              <a:t>JSON is language independent</a:t>
            </a:r>
          </a:p>
        </p:txBody>
      </p:sp>
    </p:spTree>
    <p:extLst>
      <p:ext uri="{BB962C8B-B14F-4D97-AF65-F5344CB8AC3E}">
        <p14:creationId xmlns:p14="http://schemas.microsoft.com/office/powerpoint/2010/main" val="171580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24F4-BFF4-5724-05D8-7FF4BBA9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Features of </a:t>
            </a:r>
            <a:r>
              <a:rPr lang="en-IN" sz="4400" dirty="0" err="1"/>
              <a:t>Json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F10B4-0BB0-1AEA-A6BF-D14E47C43C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Simplicity</a:t>
            </a:r>
          </a:p>
          <a:p>
            <a:r>
              <a:rPr lang="en-IN" sz="3200" dirty="0"/>
              <a:t>Openness</a:t>
            </a:r>
          </a:p>
          <a:p>
            <a:r>
              <a:rPr lang="en-IN" sz="3200" dirty="0"/>
              <a:t>Self-Describing</a:t>
            </a:r>
          </a:p>
          <a:p>
            <a:r>
              <a:rPr lang="en-IN" sz="3200" dirty="0"/>
              <a:t>Internationalization</a:t>
            </a:r>
          </a:p>
          <a:p>
            <a:r>
              <a:rPr lang="en-IN" sz="3200" dirty="0"/>
              <a:t>Extensibility</a:t>
            </a:r>
          </a:p>
          <a:p>
            <a:r>
              <a:rPr lang="en-IN" sz="3200" dirty="0"/>
              <a:t>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95866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B463-EADD-AE10-6628-3C7093E5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89" y="-367392"/>
            <a:ext cx="10364451" cy="1596177"/>
          </a:xfrm>
        </p:spPr>
        <p:txBody>
          <a:bodyPr/>
          <a:lstStyle/>
          <a:p>
            <a:r>
              <a:rPr lang="en-IN" dirty="0"/>
              <a:t>Why use </a:t>
            </a:r>
            <a:r>
              <a:rPr lang="en-IN" dirty="0" err="1"/>
              <a:t>json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41180-0DD0-5A71-837F-28C2F2E51D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3941" y="1039941"/>
            <a:ext cx="10363826" cy="3424107"/>
          </a:xfrm>
        </p:spPr>
        <p:txBody>
          <a:bodyPr>
            <a:noAutofit/>
          </a:bodyPr>
          <a:lstStyle/>
          <a:p>
            <a:r>
              <a:rPr lang="en-US" sz="2400" dirty="0"/>
              <a:t>The JSON format is syntactically similar to the code for creating JavaScript objects. Because of this, a JavaScript program can easily convert JSON data into JavaScript objects.</a:t>
            </a:r>
          </a:p>
          <a:p>
            <a:r>
              <a:rPr lang="en-US" sz="2400" dirty="0"/>
              <a:t>Since the format is text only, JSON data can easily be sent between computers, and used by any programming language.</a:t>
            </a:r>
          </a:p>
          <a:p>
            <a:r>
              <a:rPr lang="en-US" sz="2400" dirty="0"/>
              <a:t>JavaScript has a built in function for converting JSON strings into JavaScript objects:</a:t>
            </a:r>
          </a:p>
          <a:p>
            <a:r>
              <a:rPr lang="en-US" sz="2400" dirty="0" err="1"/>
              <a:t>JSON.parse</a:t>
            </a:r>
            <a:r>
              <a:rPr lang="en-US" sz="2400" dirty="0"/>
              <a:t>()</a:t>
            </a:r>
          </a:p>
          <a:p>
            <a:r>
              <a:rPr lang="en-US" sz="2400" dirty="0"/>
              <a:t>JavaScript also has a built in function for converting an object into a JSON string:</a:t>
            </a:r>
          </a:p>
          <a:p>
            <a:r>
              <a:rPr lang="en-US" sz="2400" dirty="0" err="1"/>
              <a:t>JSON.stringify</a:t>
            </a:r>
            <a:r>
              <a:rPr lang="en-US" sz="2400" dirty="0"/>
              <a:t>()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4802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D51D-57B3-F293-ECF7-261C2D6A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01" y="181195"/>
            <a:ext cx="10364451" cy="1596177"/>
          </a:xfrm>
        </p:spPr>
        <p:txBody>
          <a:bodyPr/>
          <a:lstStyle/>
          <a:p>
            <a:r>
              <a:rPr lang="en-IN" dirty="0"/>
              <a:t>JSON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C0709-9230-93C9-D43C-499DE221F2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939709"/>
            <a:ext cx="10363826" cy="3424107"/>
          </a:xfrm>
        </p:spPr>
        <p:txBody>
          <a:bodyPr>
            <a:noAutofit/>
          </a:bodyPr>
          <a:lstStyle/>
          <a:p>
            <a:r>
              <a:rPr lang="en-US" sz="3200" dirty="0"/>
              <a:t>JSON syntax is derived from JavaScript object notation syntax:</a:t>
            </a:r>
          </a:p>
          <a:p>
            <a:r>
              <a:rPr lang="en-US" sz="3200" dirty="0"/>
              <a:t>Data is in name/value pairs.</a:t>
            </a:r>
          </a:p>
          <a:p>
            <a:r>
              <a:rPr lang="en-US" sz="3200" dirty="0"/>
              <a:t>Data is separated by comma</a:t>
            </a:r>
          </a:p>
          <a:p>
            <a:r>
              <a:rPr lang="en-US" sz="3200" dirty="0" err="1"/>
              <a:t>sCurly</a:t>
            </a:r>
            <a:r>
              <a:rPr lang="en-US" sz="3200" dirty="0"/>
              <a:t> braces hold objects</a:t>
            </a:r>
          </a:p>
          <a:p>
            <a:r>
              <a:rPr lang="en-US" sz="3200" dirty="0"/>
              <a:t>Square brackets hold arrays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6419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6C74-DEEC-BAC9-4AE0-0C4466651C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dirty="0"/>
              <a:t>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33060458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44</TotalTime>
  <Words>228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Name-Parkale Manjushri Vilas   Roll No-30  Class-MSC(computer science)  Subject-Web services  Seminar topic-json    </vt:lpstr>
      <vt:lpstr>Introduction</vt:lpstr>
      <vt:lpstr>What is Json</vt:lpstr>
      <vt:lpstr>Features of Json</vt:lpstr>
      <vt:lpstr>Why use json</vt:lpstr>
      <vt:lpstr>JSON Syntax Rules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Name-Parkale Manjushri Vilas Parkale  Roll No-30  Class-MSC(computer science)  Subject-Web services  Seminar topic-json</dc:title>
  <dc:creator>Manjushri Parkale</dc:creator>
  <cp:lastModifiedBy>Manjushri Parkale</cp:lastModifiedBy>
  <cp:revision>2</cp:revision>
  <dcterms:created xsi:type="dcterms:W3CDTF">2023-01-18T08:19:39Z</dcterms:created>
  <dcterms:modified xsi:type="dcterms:W3CDTF">2023-01-19T06:14:19Z</dcterms:modified>
</cp:coreProperties>
</file>