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d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F4D3-3A87-D726-7F5B-38610AABB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209" y="5467545"/>
            <a:ext cx="8825658" cy="942681"/>
          </a:xfrm>
        </p:spPr>
        <p:txBody>
          <a:bodyPr/>
          <a:lstStyle/>
          <a:p>
            <a:r>
              <a:rPr lang="en-IN" sz="4000" dirty="0"/>
              <a:t>Name-Manjushri Vilas Parkale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Class-MSc(Computer Science)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Roll No-30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Subject-Web Services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Seminar topic-UDDI</a:t>
            </a:r>
          </a:p>
        </p:txBody>
      </p:sp>
    </p:spTree>
    <p:extLst>
      <p:ext uri="{BB962C8B-B14F-4D97-AF65-F5344CB8AC3E}">
        <p14:creationId xmlns:p14="http://schemas.microsoft.com/office/powerpoint/2010/main" val="202071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E16E-FB41-CC35-E906-4BEC4399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437"/>
            <a:ext cx="9404723" cy="1400530"/>
          </a:xfrm>
        </p:spPr>
        <p:txBody>
          <a:bodyPr/>
          <a:lstStyle/>
          <a:p>
            <a:r>
              <a:rPr lang="en-IN" dirty="0"/>
              <a:t>                  What is UDDI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3BBE-0D29-EB48-9060-1EAD106F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6737"/>
            <a:ext cx="894654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UDDI is an XML-based standard for </a:t>
            </a:r>
            <a:r>
              <a:rPr lang="en-IN" dirty="0" err="1"/>
              <a:t>describing,publishing</a:t>
            </a:r>
            <a:r>
              <a:rPr lang="en-IN" dirty="0"/>
              <a:t> and finding web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UDDI stands for Universal Description, Discovery and Integration.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is a specification for a distributed registry of web services 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is a platform-independent, open framework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UDDI can communicate via SOAP, CORBA, Java RMI Protocol.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uses Web Service Definition Language (WSDL) to describe</a:t>
            </a:r>
            <a:r>
              <a:rPr lang="en-IN" dirty="0"/>
              <a:t> interfaces to web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is seen with SOAP and WSDL as one of the three foundation standards of webservices.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is an open industry initiative, enabling businesses to discover each other and define how they interact over the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8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20E0-3A39-B7B5-F27C-92DBAA1E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UDDI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2F60-9C60-6101-FCA8-28C8B52A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1410"/>
            <a:ext cx="8946541" cy="4626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manages the discovery of Web services by relying on a distributed registry of businesses and their service descriptions implemented in a common XML format. Before we publish our business entity and Web service to a public registry, we must first register our business entity with a UDDI registry.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registries come in two forms: public and private. Both types comply to the same specifications. A private registry enables us to publish and test our internal e-business applications in a secure, private 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87CD-1876-EB66-9077-3AA5775F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99" y="169914"/>
            <a:ext cx="9404723" cy="1400530"/>
          </a:xfrm>
        </p:spPr>
        <p:txBody>
          <a:bodyPr/>
          <a:lstStyle/>
          <a:p>
            <a:r>
              <a:rPr lang="en-IN" dirty="0"/>
              <a:t>           Uses of UDDI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555E-1086-6EBD-6B1E-98A2B234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89" y="1114442"/>
            <a:ext cx="894654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Conceptually, a business can register three types of information into a UDDI registry. The specification does not call out these types specifically, but they provide a good summary of </a:t>
            </a:r>
            <a:r>
              <a:rPr lang="en-US" dirty="0" err="1"/>
              <a:t>of</a:t>
            </a:r>
            <a:r>
              <a:rPr lang="en-US" dirty="0"/>
              <a:t> what UDDI can store  for a business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White pages: Basic contact information and identifiers about a company, including business name, address, contact information, and unique identifiers such as D-U-N-S numbers or tax IDs. This information allows others to discover your web service based upon your business identification.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Yellow pages: Information that describes a web service using different categorizations (</a:t>
            </a:r>
            <a:r>
              <a:rPr lang="en-US" dirty="0" err="1"/>
              <a:t>taxonomics</a:t>
            </a:r>
            <a:r>
              <a:rPr lang="en-US" dirty="0"/>
              <a:t>). This information allows others to discover your web service based upon its categorization (such as being in the manufacturing or car sales business).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Green pages: Technical information that describes the behaviors and supported functions of a web service hosted by your business. This information includes pointers to the grouping information of web services and where the web services are located.</a:t>
            </a:r>
          </a:p>
        </p:txBody>
      </p:sp>
    </p:spTree>
    <p:extLst>
      <p:ext uri="{BB962C8B-B14F-4D97-AF65-F5344CB8AC3E}">
        <p14:creationId xmlns:p14="http://schemas.microsoft.com/office/powerpoint/2010/main" val="409663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CD35-3918-D0C8-C266-0AD50A7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UDDI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2799-137B-0E31-59DD-ADC2BD7B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9029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UDDI project also defines a set of XML Schema definitions that describe the data formats used by the various specification APIs. These documents are all available for download at </a:t>
            </a:r>
            <a:r>
              <a:rPr lang="en-US" dirty="0">
                <a:hlinkClick r:id="rId2"/>
              </a:rPr>
              <a:t>http://www.uddi.org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</a:t>
            </a:r>
            <a:r>
              <a:rPr lang="en-US" dirty="0" err="1"/>
              <a:t>Replicaion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Programmer’s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Data Structures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Programming with UDDI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95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2FAD03-5E61-0255-5DD7-A5619827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486" y="226243"/>
            <a:ext cx="9404723" cy="4713401"/>
          </a:xfrm>
        </p:spPr>
        <p:txBody>
          <a:bodyPr/>
          <a:lstStyle/>
          <a:p>
            <a:r>
              <a:rPr lang="en-IN" sz="6000" dirty="0"/>
              <a:t>                  </a:t>
            </a:r>
            <a:br>
              <a:rPr lang="en-IN" sz="6000" dirty="0"/>
            </a:br>
            <a:br>
              <a:rPr lang="en-IN" sz="6000" dirty="0"/>
            </a:br>
            <a:br>
              <a:rPr lang="en-IN" sz="6000" dirty="0"/>
            </a:br>
            <a:r>
              <a:rPr lang="en-IN" sz="6000" dirty="0"/>
              <a:t>        Thank You….</a:t>
            </a:r>
          </a:p>
        </p:txBody>
      </p:sp>
    </p:spTree>
    <p:extLst>
      <p:ext uri="{BB962C8B-B14F-4D97-AF65-F5344CB8AC3E}">
        <p14:creationId xmlns:p14="http://schemas.microsoft.com/office/powerpoint/2010/main" val="205708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467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Name-Manjushri Vilas Parkale  Class-MSc(Computer Science)  Roll No-30  Subject-Web Services  Seminar topic-UDDI</vt:lpstr>
      <vt:lpstr>                  What is UDDI</vt:lpstr>
      <vt:lpstr>                 UDDI Registries</vt:lpstr>
      <vt:lpstr>           Uses of UDDI Registry</vt:lpstr>
      <vt:lpstr>              UDDI Specifications</vt:lpstr>
      <vt:lpstr>                             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Name-Manjushri Vilas Parkale  Class-MSc(Computer Science)  Roll No-30  Subject-Web Services  Seminar topic-UDDI</dc:title>
  <dc:creator>Manjushri Parkale</dc:creator>
  <cp:lastModifiedBy>Manjushri Parkale</cp:lastModifiedBy>
  <cp:revision>1</cp:revision>
  <dcterms:created xsi:type="dcterms:W3CDTF">2023-01-18T06:35:09Z</dcterms:created>
  <dcterms:modified xsi:type="dcterms:W3CDTF">2023-01-19T06:13:42Z</dcterms:modified>
</cp:coreProperties>
</file>