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3500"/>
  <p:notesSz cx="6858000" cy="9144000"/>
  <p:embeddedFontLst>
    <p:embeddedFont>
      <p:font typeface="Roboto" panose="0200000000000000000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de1f47e1b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de1f47e1b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e1f47e1b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e1f47e1b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de1f47e1b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de1f47e1b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a2e289db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a2e289db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a2e289db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a2e289db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a2e289db9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a2e289db9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a2e289db9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a2e289db9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a2e289db9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a2e289db9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a2e289db9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a2e289db9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a2e289db9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a2e289db9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1400968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1400968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a2e289db9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a2e289db9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a2e289db9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a2e289db9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a2e289db9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a2e289db9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a2e289db9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a2e289db9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de1f47e1b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de1f47e1b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de1f47e1b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de1f47e1b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de1f47e1b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de1f47e1b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de1f47e1b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de1f47e1b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e1f47e1b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de1f47e1b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e314007c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e314007c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31400968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31400968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e314007c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3e314007c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e314007ca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e314007ca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e314007ca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e314007ca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e3140096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e3140096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e31400968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e31400968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31400968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31400968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31400968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31400968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31400968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31400968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e31400968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e31400968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e1f47e1b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e1f47e1b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de1f47e1b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de1f47e1b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jpeg"/><Relationship Id="rId1" Type="http://schemas.openxmlformats.org/officeDocument/2006/relationships/hyperlink" Target="https://download.eclipse.org/egit/updat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hyperlink" Target="https://download.eclipse.org/egit/update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jpeg"/><Relationship Id="rId1" Type="http://schemas.openxmlformats.org/officeDocument/2006/relationships/hyperlink" Target="https://github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0575" y="-53725"/>
            <a:ext cx="8739600" cy="51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b="1"/>
              <a:t>GIT &amp; GITHUB                 </a:t>
            </a: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7725" y="1814625"/>
            <a:ext cx="2685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57675" y="3643413"/>
            <a:ext cx="47625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05400"/>
            <a:ext cx="8520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4465" b="1"/>
              <a:t>Git Binaries Installation</a:t>
            </a:r>
            <a:endParaRPr sz="446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2"/>
          <p:cNvSpPr txBox="1"/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Step 1</a:t>
            </a:r>
            <a:r>
              <a:rPr lang="en-GB" sz="2400">
                <a:solidFill>
                  <a:schemeClr val="dk1"/>
                </a:solidFill>
              </a:rPr>
              <a:t>) Launch the Browser and navigate to URL- </a:t>
            </a:r>
            <a:r>
              <a:rPr lang="en-IN" altLang="en-GB" sz="2400">
                <a:solidFill>
                  <a:schemeClr val="dk1"/>
                </a:solidFill>
              </a:rPr>
              <a:t>         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Step 2)</a:t>
            </a:r>
            <a:r>
              <a:rPr lang="en-GB" sz="2400">
                <a:solidFill>
                  <a:schemeClr val="dk1"/>
                </a:solidFill>
              </a:rPr>
              <a:t> Download the latest stable release.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Step 3)</a:t>
            </a:r>
            <a:r>
              <a:rPr lang="en-GB" sz="2400">
                <a:solidFill>
                  <a:schemeClr val="dk1"/>
                </a:solidFill>
              </a:rPr>
              <a:t> Click on downloads for windows once the file is downloaded we can begin with our installation.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3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" y="330225"/>
            <a:ext cx="8915400" cy="42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highlight>
                  <a:srgbClr val="FFFFFF"/>
                </a:highlight>
              </a:rPr>
              <a:t>Step 4)</a:t>
            </a: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</a:rPr>
              <a:t> Go to the download location or icon and run the installer.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highlight>
                  <a:srgbClr val="FFFFFF"/>
                </a:highlight>
              </a:rPr>
              <a:t>Step 5)</a:t>
            </a: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</a:rPr>
              <a:t> Click through welcome and General Public license.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highlight>
                  <a:srgbClr val="FFFFFF"/>
                </a:highlight>
              </a:rPr>
              <a:t>Step 6)</a:t>
            </a: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</a:rPr>
              <a:t> Click on “next” button in git setup wizard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5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445025"/>
            <a:ext cx="85206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44550" y="48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35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7) </a:t>
            </a:r>
            <a:r>
              <a:rPr lang="en-GB" sz="1835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Read the GNU General Public License and click on next</a:t>
            </a:r>
            <a:endParaRPr sz="3135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" name="Google Shape;164;p26"/>
          <p:cNvSpPr txBox="1"/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5705" y="1152475"/>
            <a:ext cx="67034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63975" y="94000"/>
            <a:ext cx="85206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000"/>
              <a:buFont typeface="Arial" panose="020B0604020202020204"/>
              <a:buNone/>
            </a:pPr>
            <a:r>
              <a:rPr lang="en-GB" sz="2275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8)</a:t>
            </a:r>
            <a:r>
              <a:rPr lang="en-GB" sz="2275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this step,</a:t>
            </a:r>
            <a:endParaRPr sz="2275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AutoNum type="arabicPeriod"/>
            </a:pPr>
            <a:r>
              <a:rPr lang="en-GB" sz="2275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the Directory where you want to install “Git Binaries” and</a:t>
            </a:r>
            <a:endParaRPr sz="2275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AutoNum type="arabicPeriod"/>
            </a:pPr>
            <a:r>
              <a:rPr lang="en-GB" sz="2275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next button</a:t>
            </a:r>
            <a:endParaRPr sz="2275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7"/>
          <p:cNvSpPr txBox="1"/>
          <p:nvPr>
            <p:ph type="body" idx="1"/>
          </p:nvPr>
        </p:nvSpPr>
        <p:spPr>
          <a:xfrm>
            <a:off x="311700" y="1396675"/>
            <a:ext cx="85206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2100" y="1396675"/>
            <a:ext cx="8610200" cy="3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22222"/>
                </a:solidFill>
                <a:highlight>
                  <a:srgbClr val="FFFFFF"/>
                </a:highlight>
              </a:rPr>
              <a:t>   </a:t>
            </a:r>
            <a:r>
              <a:rPr lang="en-GB" sz="1945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9)</a:t>
            </a:r>
            <a:r>
              <a:rPr lang="en-GB" sz="1945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Select the component which you want to install and click on next</a:t>
            </a:r>
            <a:endParaRPr sz="1945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/>
              <a:buNone/>
            </a:pPr>
            <a:endParaRPr sz="15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8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6875" y="1152475"/>
            <a:ext cx="8346525" cy="35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245475"/>
            <a:ext cx="85206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10)</a:t>
            </a:r>
            <a:r>
              <a:rPr lang="en-GB" sz="19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If you want to create a start menu folder for Git, leave the setting default and click on</a:t>
            </a:r>
            <a:endParaRPr sz="31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" name="Google Shape;185;p29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2375" y="1152475"/>
            <a:ext cx="6652799" cy="3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93525"/>
            <a:ext cx="85206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5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tep 11)</a:t>
            </a: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this step,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 panose="02020603050405020304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Use Git from the Windows Command Prompt to run Git from the command line and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 panose="02020603050405020304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next.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192" name="Google Shape;192;p30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6025" y="1235525"/>
            <a:ext cx="6639150" cy="3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53725"/>
            <a:ext cx="8520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/>
              <a:buNone/>
            </a:pPr>
            <a:r>
              <a:rPr lang="en-GB" sz="172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12) In this step,</a:t>
            </a:r>
            <a:endParaRPr sz="172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en-GB" sz="172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Use Open SSH It will help us to execute the command from the command line, and it will set the environmental path.</a:t>
            </a:r>
            <a:endParaRPr sz="172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en-GB" sz="172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next button.</a:t>
            </a:r>
            <a:endParaRPr sz="172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1"/>
          <p:cNvSpPr txBox="1"/>
          <p:nvPr>
            <p:ph type="body" idx="1"/>
          </p:nvPr>
        </p:nvSpPr>
        <p:spPr>
          <a:xfrm>
            <a:off x="0" y="1383250"/>
            <a:ext cx="8832300" cy="3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38625" y="1441750"/>
            <a:ext cx="5578200" cy="3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700" b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is Git?</a:t>
            </a:r>
            <a:endParaRPr sz="3700" b="1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15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is a popular version control system. It was created by Linus Torvalds in 2005, and has been maintained by Junio Hamano since then.</a:t>
            </a:r>
            <a:endParaRPr sz="2815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15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used for:</a:t>
            </a:r>
            <a:endParaRPr sz="2815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925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815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Tracking code changes</a:t>
            </a:r>
            <a:endParaRPr sz="2815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92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815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Tracking who made changes</a:t>
            </a:r>
            <a:endParaRPr sz="2815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92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815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Coding collaboration</a:t>
            </a:r>
            <a:endParaRPr sz="2815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4665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0"/>
            <a:ext cx="8832300" cy="11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/>
              <a:buNone/>
            </a:pPr>
            <a:r>
              <a:rPr lang="en-GB" sz="172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13) </a:t>
            </a:r>
            <a:r>
              <a:rPr lang="en-GB" sz="172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step,</a:t>
            </a:r>
            <a:endParaRPr sz="172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en-GB" sz="172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“Checkout windows-style, commit Unix-style line ending”.(how the git hub should treat line endings in text files).</a:t>
            </a:r>
            <a:endParaRPr sz="172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en-GB" sz="172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next button.</a:t>
            </a:r>
            <a:endParaRPr sz="172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32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700" y="1240325"/>
            <a:ext cx="57677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53725"/>
            <a:ext cx="85206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5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14) </a:t>
            </a:r>
            <a:r>
              <a:rPr lang="en-GB" sz="15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step,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Times New Roman" panose="02020603050405020304"/>
              <a:buAutoNum type="arabicPeriod"/>
            </a:pPr>
            <a:r>
              <a:rPr lang="en-GB" sz="15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Use MinTTY is the default terminal of MSys2 for Git Bash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Times New Roman" panose="02020603050405020304"/>
              <a:buAutoNum type="arabicPeriod"/>
            </a:pPr>
            <a:r>
              <a:rPr lang="en-GB" sz="15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next button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" name="Google Shape;213;p33"/>
          <p:cNvSpPr txBox="1"/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3175" y="1289250"/>
            <a:ext cx="5819950" cy="35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90850" y="134875"/>
            <a:ext cx="8520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55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Once git is installed successfully, you can access the git.</a:t>
            </a:r>
            <a:endParaRPr sz="155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55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 Command prompt and type “git” and hit “Enter” If you see below screen means it is installed successfully</a:t>
            </a:r>
            <a:endParaRPr sz="155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220" name="Google Shape;220;p34"/>
          <p:cNvSpPr txBox="1"/>
          <p:nvPr>
            <p:ph type="body" idx="1"/>
          </p:nvPr>
        </p:nvSpPr>
        <p:spPr>
          <a:xfrm>
            <a:off x="53725" y="1152475"/>
            <a:ext cx="8778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0875" y="1152475"/>
            <a:ext cx="5967675" cy="38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body" idx="1"/>
          </p:nvPr>
        </p:nvSpPr>
        <p:spPr>
          <a:xfrm>
            <a:off x="311700" y="94000"/>
            <a:ext cx="8520600" cy="5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0025" y="241725"/>
            <a:ext cx="6574325" cy="4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0"/>
            <a:ext cx="85206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249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Jenkins Git Plugin Install</a:t>
            </a:r>
            <a:endParaRPr sz="2490" b="1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9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Now let’s start with Jenkins Git Plugin Installation.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9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1)</a:t>
            </a:r>
            <a:r>
              <a:rPr lang="en-GB" sz="19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Launch the Browser and navigate to your Jenkins.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9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2)</a:t>
            </a:r>
            <a:r>
              <a:rPr lang="en-GB" sz="19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Click on Manage Jenkins.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p36"/>
          <p:cNvSpPr txBox="1"/>
          <p:nvPr>
            <p:ph type="body" idx="1"/>
          </p:nvPr>
        </p:nvSpPr>
        <p:spPr>
          <a:xfrm>
            <a:off x="311700" y="1884150"/>
            <a:ext cx="8520600" cy="3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2100" y="1884150"/>
            <a:ext cx="5139875" cy="29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105400"/>
            <a:ext cx="85206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5" b="1">
                <a:solidFill>
                  <a:srgbClr val="222222"/>
                </a:solidFill>
                <a:highlight>
                  <a:srgbClr val="FFFFFF"/>
                </a:highlight>
              </a:rPr>
              <a:t>Step 3)</a:t>
            </a:r>
            <a:r>
              <a:rPr lang="en-GB" sz="2055">
                <a:solidFill>
                  <a:srgbClr val="222222"/>
                </a:solidFill>
                <a:highlight>
                  <a:srgbClr val="FFFFFF"/>
                </a:highlight>
              </a:rPr>
              <a:t> Click on Manage Plugins, it will open another window</a:t>
            </a:r>
            <a:endParaRPr sz="3355"/>
          </a:p>
        </p:txBody>
      </p:sp>
      <p:sp>
        <p:nvSpPr>
          <p:cNvPr id="240" name="Google Shape;240;p37"/>
          <p:cNvSpPr txBox="1"/>
          <p:nvPr>
            <p:ph type="body" idx="1"/>
          </p:nvPr>
        </p:nvSpPr>
        <p:spPr>
          <a:xfrm>
            <a:off x="311700" y="658900"/>
            <a:ext cx="8520600" cy="4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4)</a:t>
            </a: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Click on Available TAB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4700" y="658900"/>
            <a:ext cx="71532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82175" y="2925027"/>
            <a:ext cx="3714750" cy="11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21025" y="65900"/>
            <a:ext cx="8520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5)</a:t>
            </a: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this step,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 panose="02020603050405020304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GitHub plugin then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Times New Roman" panose="02020603050405020304"/>
              <a:buAutoNum type="arabicPeriod"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Download now and install after restart button.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AutoNum type="arabicPeriod"/>
            </a:pP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248" name="Google Shape;248;p38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1025" y="1502050"/>
            <a:ext cx="8143875" cy="3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79050"/>
            <a:ext cx="85206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/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-GB" sz="1835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ow it will install the following plugins.</a:t>
            </a:r>
            <a:endParaRPr sz="1835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 panose="020B0604020202020204"/>
              <a:buNone/>
            </a:pPr>
            <a:r>
              <a:rPr lang="en-GB" sz="1835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Once the Installation is finished. Restart your Tomcat server by calling the “shutdown.bat” file</a:t>
            </a:r>
            <a:endParaRPr sz="1835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9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7025" y="1157300"/>
            <a:ext cx="6876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Restarting the tomcat and Jenkins we can see plugins are installed in the “Installed” TAB.</a:t>
            </a:r>
            <a:endParaRPr sz="30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2" name="Google Shape;262;p40"/>
          <p:cNvSpPr txBox="1"/>
          <p:nvPr>
            <p:ph type="body" idx="1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7375" y="1264875"/>
            <a:ext cx="7312551" cy="2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0"/>
            <a:ext cx="85206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1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Setting Up our Eclipse with GitHub Plugin</a:t>
            </a:r>
            <a:endParaRPr sz="2210" b="1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41"/>
          <p:cNvSpPr txBox="1"/>
          <p:nvPr>
            <p:ph type="body" idx="1"/>
          </p:nvPr>
        </p:nvSpPr>
        <p:spPr>
          <a:xfrm>
            <a:off x="190825" y="456600"/>
            <a:ext cx="85206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7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install GitHub Plugin for Eclipse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URI for EGit Plugin location </a:t>
            </a:r>
            <a:r>
              <a:rPr lang="en-GB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https://download.eclipse.org/egit/updates/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1)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Launch Eclipse and then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Times New Roman" panose="02020603050405020304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help button then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Times New Roman" panose="02020603050405020304"/>
              <a:buAutoNum type="arabicPeriod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install new software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40850" y="1356375"/>
            <a:ext cx="4391425" cy="34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6825" y="-53700"/>
            <a:ext cx="8520600" cy="52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10B3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Features of Git</a:t>
            </a:r>
            <a:endParaRPr b="1">
              <a:solidFill>
                <a:srgbClr val="610B3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610B3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9525" y="1157300"/>
            <a:ext cx="5385600" cy="37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body" idx="1"/>
          </p:nvPr>
        </p:nvSpPr>
        <p:spPr>
          <a:xfrm>
            <a:off x="67150" y="107425"/>
            <a:ext cx="8520600" cy="4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2)</a:t>
            </a: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below screen will open once we click on the install new software. Now click on add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3)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this step,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 panose="02020603050405020304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Type the name “EGIT” and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 panose="02020603050405020304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Enter the location </a:t>
            </a:r>
            <a:r>
              <a:rPr lang="en-GB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https://download.eclipse.org/egit/updates/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 panose="02020603050405020304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ok.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9450" y="1222100"/>
            <a:ext cx="7198226" cy="5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19400" y="3035075"/>
            <a:ext cx="4137075" cy="18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0"/>
            <a:ext cx="85206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4)</a:t>
            </a: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Then click on select all and next</a:t>
            </a:r>
            <a:endParaRPr sz="3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3" name="Google Shape;283;p43"/>
          <p:cNvSpPr txBox="1"/>
          <p:nvPr>
            <p:ph type="body" idx="1"/>
          </p:nvPr>
        </p:nvSpPr>
        <p:spPr>
          <a:xfrm>
            <a:off x="174575" y="577500"/>
            <a:ext cx="8657700" cy="3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575" y="577500"/>
            <a:ext cx="6797425" cy="39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0" y="0"/>
            <a:ext cx="8832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5)</a:t>
            </a: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Click on next and click accept the license agreement then finish the installation.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Then restart the eclipse.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/>
          </a:p>
        </p:txBody>
      </p:sp>
      <p:sp>
        <p:nvSpPr>
          <p:cNvPr id="290" name="Google Shape;290;p44"/>
          <p:cNvSpPr txBox="1"/>
          <p:nvPr>
            <p:ph type="body" idx="1"/>
          </p:nvPr>
        </p:nvSpPr>
        <p:spPr>
          <a:xfrm>
            <a:off x="0" y="765475"/>
            <a:ext cx="8832300" cy="4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19200"/>
            <a:ext cx="9239500" cy="4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Building a repository on Git</a:t>
            </a:r>
            <a:endParaRPr sz="2320" b="1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45"/>
          <p:cNvSpPr txBox="1"/>
          <p:nvPr>
            <p:ph type="body" idx="1"/>
          </p:nvPr>
        </p:nvSpPr>
        <p:spPr>
          <a:xfrm>
            <a:off x="311700" y="958550"/>
            <a:ext cx="8520600" cy="3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GB" sz="190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tep 1)</a:t>
            </a: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Navigate to Git Hub URI: </a:t>
            </a:r>
            <a:r>
              <a:rPr lang="en-GB" sz="19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https://github.com/</a:t>
            </a: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sign up for git hub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2)</a:t>
            </a:r>
            <a:r>
              <a:rPr lang="en-GB" sz="19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Once you have been successfully signed up then click on create new repository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21475" y="1826425"/>
            <a:ext cx="4224675" cy="28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311700" y="67150"/>
            <a:ext cx="85206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50" b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3)</a:t>
            </a:r>
            <a:r>
              <a:rPr lang="en-GB" sz="19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this step,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50"/>
              <a:buFont typeface="Times New Roman" panose="02020603050405020304"/>
              <a:buAutoNum type="arabicPeriod"/>
            </a:pPr>
            <a:r>
              <a:rPr lang="en-GB" sz="19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Enter the name of the repository and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24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50"/>
              <a:buFont typeface="Times New Roman" panose="02020603050405020304"/>
              <a:buAutoNum type="arabicPeriod"/>
            </a:pPr>
            <a:r>
              <a:rPr lang="en-GB" sz="195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click on create repository</a:t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350" b="1">
              <a:solidFill>
                <a:srgbClr val="222222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46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305" name="Google Shape;305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02650"/>
            <a:ext cx="7827425" cy="34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610B38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</a:t>
            </a:r>
            <a:r>
              <a:rPr lang="en-GB" sz="2800" b="1">
                <a:solidFill>
                  <a:srgbClr val="610B3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Benefits of Git</a:t>
            </a:r>
            <a:endParaRPr sz="2800" b="1">
              <a:solidFill>
                <a:srgbClr val="610B3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00" b="1">
              <a:solidFill>
                <a:srgbClr val="610B3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14500" y="190500"/>
            <a:ext cx="571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57975" y="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</a:t>
            </a: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900" b="1">
                <a:solidFill>
                  <a:srgbClr val="610B3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Benefits of Git</a:t>
            </a:r>
            <a:endParaRPr sz="2900" b="1">
              <a:solidFill>
                <a:srgbClr val="610B3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 lang="en-GB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4050" y="1047475"/>
            <a:ext cx="6483225" cy="35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0" y="67100"/>
            <a:ext cx="88323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does Git do?</a:t>
            </a:r>
            <a:endParaRPr sz="3600" b="1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544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7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 projects with Repositories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7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Clone a project to work on a local copy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7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Control and track changes with Staging and Committing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7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Branch and Merge to allow for work on different parts and versions of a project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7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Pull the latest version of the project to a local copy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54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7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Push local updates to the main project</a:t>
            </a:r>
            <a:endParaRPr sz="27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4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-100"/>
            <a:ext cx="88323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Working with Git</a:t>
            </a:r>
            <a:endParaRPr sz="4000" b="1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Initialize Git on a folder, making it a Repository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now creates a hidden folder to keep track of changes in that folder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When a file is changed, added or deleted, it is considered modified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 select the modified files you want to Stage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Staged files are Committed, which prompts Git to store a permanent snapshot of the files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allows you to see the full history of every commit.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 can revert back to any previous commit.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does not store a separate copy of every file in every commit, but keeps track of changes made in each commit!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4900" b="1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is GitHub?</a:t>
            </a: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126" name="Google Shape;126;p20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1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</a:t>
            </a:r>
            <a:r>
              <a:rPr lang="en-GB" sz="301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GitHub</a:t>
            </a:r>
            <a:r>
              <a:rPr lang="en-GB" sz="301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a Collaboration platform. It is built on top of git. </a:t>
            </a:r>
            <a:endParaRPr sz="301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1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2.It allows you to keep both local and remote copies of your project.</a:t>
            </a:r>
            <a:endParaRPr sz="301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1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A project which you can publish it among your team members as they can use it and update it from there itself.</a:t>
            </a:r>
            <a:endParaRPr sz="301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00"/>
              <a:buFont typeface="Arial" panose="020B0604020202020204"/>
              <a:buNone/>
            </a:pPr>
            <a:r>
              <a:rPr lang="en-GB" sz="3020" b="1"/>
              <a:t>Advantages of Using Git Hub For Selenium.</a:t>
            </a:r>
            <a:endParaRPr sz="302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When multiple people work on the same project they can update project details and inform other team members simultaneously.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GB" sz="2600">
                <a:solidFill>
                  <a:schemeClr val="dk1"/>
                </a:solidFill>
              </a:rPr>
              <a:t>Jenkins can help us to regularly build the project from the remote repository this helps us to keep track of failed builds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endParaRPr sz="26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4740</Words>
  <Application>WPS Presentation</Application>
  <PresentationFormat/>
  <Paragraphs>182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Arial</vt:lpstr>
      <vt:lpstr>Roboto</vt:lpstr>
      <vt:lpstr>Times New Roman</vt:lpstr>
      <vt:lpstr>Microsoft YaHei</vt:lpstr>
      <vt:lpstr>Arial Unicode MS</vt:lpstr>
      <vt:lpstr>Geometric</vt:lpstr>
      <vt:lpstr> GIT &amp; GITHUB                 </vt:lpstr>
      <vt:lpstr>Coding collaboration</vt:lpstr>
      <vt:lpstr>                      Features of Git</vt:lpstr>
      <vt:lpstr>                                              Benefits of Git</vt:lpstr>
      <vt:lpstr>     </vt:lpstr>
      <vt:lpstr>Push local updates to the main project</vt:lpstr>
      <vt:lpstr>Git does not store a separate copy of every file in every commit, but keeps track of changes made in each commit!</vt:lpstr>
      <vt:lpstr>What is GitHub?   </vt:lpstr>
      <vt:lpstr>Advantages of Using Git Hub For Selenium.</vt:lpstr>
      <vt:lpstr>Git Binaries Installation</vt:lpstr>
      <vt:lpstr>PowerPoint 演示文稿</vt:lpstr>
      <vt:lpstr>PowerPoint 演示文稿</vt:lpstr>
      <vt:lpstr>PowerPoint 演示文稿</vt:lpstr>
      <vt:lpstr>Step 7) Read the GNU General Public License and click on next</vt:lpstr>
      <vt:lpstr>Click on next button</vt:lpstr>
      <vt:lpstr>   Step 9) Select the component which you want to install and click on next</vt:lpstr>
      <vt:lpstr>Step 10) If you want to create a start menu folder for Git, leave the setting default and click on</vt:lpstr>
      <vt:lpstr>Click on next.</vt:lpstr>
      <vt:lpstr>Click on next button.</vt:lpstr>
      <vt:lpstr>Click on next button.</vt:lpstr>
      <vt:lpstr>Click on next button</vt:lpstr>
      <vt:lpstr>Open Command prompt and type “git” and hit “Enter” If you see below screen means it is installed successfully</vt:lpstr>
      <vt:lpstr>PowerPoint 演示文稿</vt:lpstr>
      <vt:lpstr>Step 2) Click on Manage Jenkins.</vt:lpstr>
      <vt:lpstr>Step 3) Click on Manage Plugins, it will open another window</vt:lpstr>
      <vt:lpstr>Click on Download now and install after restart button.</vt:lpstr>
      <vt:lpstr>Once the Installation is finished. Restart your Tomcat server by calling the “shutdown.bat” file</vt:lpstr>
      <vt:lpstr>After Restarting the tomcat and Jenkins we can see plugins are installed in the “Installed” TAB.</vt:lpstr>
      <vt:lpstr>Setting Up our Eclipse with GitHub Plugin</vt:lpstr>
      <vt:lpstr>PowerPoint 演示文稿</vt:lpstr>
      <vt:lpstr>Step 4) Then click on select all and next</vt:lpstr>
      <vt:lpstr>Then restart the eclipse.</vt:lpstr>
      <vt:lpstr>Building a repository on Git</vt:lpstr>
      <vt:lpstr>click on create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GIT &amp; GITHUB                 </dc:title>
  <dc:creator/>
  <cp:lastModifiedBy>SWT</cp:lastModifiedBy>
  <cp:revision>1</cp:revision>
  <dcterms:created xsi:type="dcterms:W3CDTF">2024-04-27T04:43:02Z</dcterms:created>
  <dcterms:modified xsi:type="dcterms:W3CDTF">2024-04-27T04:43:02Z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7629021247A54556A8E3A12A84B1E75B_12</vt:lpwstr>
  </property>
  <property fmtid="{D5CDD505-2E9C-101B-9397-08002B2CF9AE}" pid="3" name="KSOProductBuildVer">
    <vt:lpwstr>1033-12.2.0.16731</vt:lpwstr>
  </property>
</Properties>
</file>