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        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SWT</dc:creator>
  <cp:lastModifiedBy>SWT</cp:lastModifiedBy>
  <cp:revision>1</cp:revision>
  <dcterms:created xsi:type="dcterms:W3CDTF">2024-05-09T06:34:06Z</dcterms:created>
  <dcterms:modified xsi:type="dcterms:W3CDTF">2024-05-09T06:34:06Z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57CF56F1C16640E39821E2CCAA5D4B85_11</vt:lpwstr>
  </property>
  <property fmtid="{D5CDD505-2E9C-101B-9397-08002B2CF9AE}" pid="3" name="KSOProductBuildVer">
    <vt:lpwstr>1033-12.2.0.16909</vt:lpwstr>
  </property>
</Properties>
</file>