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82" r:id="rId10"/>
    <p:sldId id="257" r:id="rId11"/>
    <p:sldId id="258" r:id="rId12"/>
    <p:sldId id="260" r:id="rId13"/>
    <p:sldId id="261" r:id="rId14"/>
    <p:sldId id="271" r:id="rId15"/>
    <p:sldId id="262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56E4A-083C-4A26-A36F-814922AF11B5}" type="doc">
      <dgm:prSet loTypeId="urn:microsoft.com/office/officeart/2005/8/layout/hList6" loCatId="list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7168E3DD-EA63-43CD-B899-518EC154F74F}">
      <dgm:prSet phldrT="[Text]"/>
      <dgm:spPr/>
      <dgm:t>
        <a:bodyPr/>
        <a:lstStyle/>
        <a:p>
          <a:r>
            <a:rPr lang="en-US" b="1" u="sng" dirty="0"/>
            <a:t>Books</a:t>
          </a:r>
          <a:r>
            <a:rPr lang="en-US" b="1" dirty="0"/>
            <a:t> </a:t>
          </a:r>
          <a:endParaRPr lang="en-IN" b="1" dirty="0"/>
        </a:p>
      </dgm:t>
    </dgm:pt>
    <dgm:pt modelId="{C928C0FC-898A-49CC-9998-19BE2BF86E1E}" type="parTrans" cxnId="{DE35300C-8D01-40D3-8698-E16C00164FA4}">
      <dgm:prSet/>
      <dgm:spPr/>
      <dgm:t>
        <a:bodyPr/>
        <a:lstStyle/>
        <a:p>
          <a:endParaRPr lang="en-IN"/>
        </a:p>
      </dgm:t>
    </dgm:pt>
    <dgm:pt modelId="{41E3B758-B743-47F2-BBCD-1C37D8EB31EE}" type="sibTrans" cxnId="{DE35300C-8D01-40D3-8698-E16C00164FA4}">
      <dgm:prSet/>
      <dgm:spPr/>
      <dgm:t>
        <a:bodyPr/>
        <a:lstStyle/>
        <a:p>
          <a:endParaRPr lang="en-IN"/>
        </a:p>
      </dgm:t>
    </dgm:pt>
    <dgm:pt modelId="{D3A1332F-9587-415C-BCD5-1FCBF202CFEA}">
      <dgm:prSet phldrT="[Text]"/>
      <dgm:spPr/>
      <dgm:t>
        <a:bodyPr/>
        <a:lstStyle/>
        <a:p>
          <a:r>
            <a:rPr lang="en-US" dirty="0"/>
            <a:t>ISBN</a:t>
          </a:r>
          <a:endParaRPr lang="en-IN" dirty="0"/>
        </a:p>
      </dgm:t>
    </dgm:pt>
    <dgm:pt modelId="{9AC14D35-24DD-420C-9778-9B83964E5F4C}" type="parTrans" cxnId="{DDD64D20-D28D-4540-8499-B6444AACD83A}">
      <dgm:prSet/>
      <dgm:spPr/>
      <dgm:t>
        <a:bodyPr/>
        <a:lstStyle/>
        <a:p>
          <a:endParaRPr lang="en-IN"/>
        </a:p>
      </dgm:t>
    </dgm:pt>
    <dgm:pt modelId="{3323CE10-2EB5-4780-9FA8-8E3240A5F9F0}" type="sibTrans" cxnId="{DDD64D20-D28D-4540-8499-B6444AACD83A}">
      <dgm:prSet/>
      <dgm:spPr/>
      <dgm:t>
        <a:bodyPr/>
        <a:lstStyle/>
        <a:p>
          <a:endParaRPr lang="en-IN"/>
        </a:p>
      </dgm:t>
    </dgm:pt>
    <dgm:pt modelId="{0F5A8A22-085E-45DD-8711-4640D15AC23E}">
      <dgm:prSet phldrT="[Text]"/>
      <dgm:spPr/>
      <dgm:t>
        <a:bodyPr/>
        <a:lstStyle/>
        <a:p>
          <a:r>
            <a:rPr lang="en-IN" b="0" i="0" dirty="0"/>
            <a:t>Book-Title</a:t>
          </a:r>
          <a:endParaRPr lang="en-IN" dirty="0"/>
        </a:p>
      </dgm:t>
    </dgm:pt>
    <dgm:pt modelId="{0909360D-274B-4138-99F1-828D7B5E638C}" type="parTrans" cxnId="{E69F0F94-9E19-48A7-A7FF-C5535C92EE9E}">
      <dgm:prSet/>
      <dgm:spPr/>
      <dgm:t>
        <a:bodyPr/>
        <a:lstStyle/>
        <a:p>
          <a:endParaRPr lang="en-IN"/>
        </a:p>
      </dgm:t>
    </dgm:pt>
    <dgm:pt modelId="{AFDE8C48-F5F8-4AEC-8043-1220E558C18A}" type="sibTrans" cxnId="{E69F0F94-9E19-48A7-A7FF-C5535C92EE9E}">
      <dgm:prSet/>
      <dgm:spPr/>
      <dgm:t>
        <a:bodyPr/>
        <a:lstStyle/>
        <a:p>
          <a:endParaRPr lang="en-IN"/>
        </a:p>
      </dgm:t>
    </dgm:pt>
    <dgm:pt modelId="{91FBA993-F321-4CC9-BFEC-4CFF13A4C479}">
      <dgm:prSet phldrT="[Text]"/>
      <dgm:spPr/>
      <dgm:t>
        <a:bodyPr/>
        <a:lstStyle/>
        <a:p>
          <a:r>
            <a:rPr lang="en-US" b="1" u="sng" dirty="0"/>
            <a:t>Users</a:t>
          </a:r>
          <a:endParaRPr lang="en-IN" b="1" u="sng" dirty="0"/>
        </a:p>
      </dgm:t>
    </dgm:pt>
    <dgm:pt modelId="{2CD2FCEF-A768-4990-B504-CC73244A4B01}" type="parTrans" cxnId="{4FA1FE40-CC69-4C95-A786-E431991F5229}">
      <dgm:prSet/>
      <dgm:spPr/>
      <dgm:t>
        <a:bodyPr/>
        <a:lstStyle/>
        <a:p>
          <a:endParaRPr lang="en-IN"/>
        </a:p>
      </dgm:t>
    </dgm:pt>
    <dgm:pt modelId="{BC70219B-4E83-4E7F-9E55-BB34E554EF44}" type="sibTrans" cxnId="{4FA1FE40-CC69-4C95-A786-E431991F5229}">
      <dgm:prSet/>
      <dgm:spPr/>
      <dgm:t>
        <a:bodyPr/>
        <a:lstStyle/>
        <a:p>
          <a:endParaRPr lang="en-IN"/>
        </a:p>
      </dgm:t>
    </dgm:pt>
    <dgm:pt modelId="{4B82BBD7-C1BD-48E1-BB7C-B3E6A93AF0E9}">
      <dgm:prSet phldrT="[Text]"/>
      <dgm:spPr/>
      <dgm:t>
        <a:bodyPr/>
        <a:lstStyle/>
        <a:p>
          <a:r>
            <a:rPr lang="en-IN" b="0" i="0" dirty="0"/>
            <a:t>User-ID</a:t>
          </a:r>
          <a:endParaRPr lang="en-IN" dirty="0"/>
        </a:p>
      </dgm:t>
    </dgm:pt>
    <dgm:pt modelId="{9B916225-35D3-40CF-BF00-D1C57AD9E154}" type="parTrans" cxnId="{80C61102-2318-44D9-936B-6A22D3407A36}">
      <dgm:prSet/>
      <dgm:spPr/>
      <dgm:t>
        <a:bodyPr/>
        <a:lstStyle/>
        <a:p>
          <a:endParaRPr lang="en-IN"/>
        </a:p>
      </dgm:t>
    </dgm:pt>
    <dgm:pt modelId="{2714B82F-E4F1-4F7B-BBCB-A8D3FE45C88A}" type="sibTrans" cxnId="{80C61102-2318-44D9-936B-6A22D3407A36}">
      <dgm:prSet/>
      <dgm:spPr/>
      <dgm:t>
        <a:bodyPr/>
        <a:lstStyle/>
        <a:p>
          <a:endParaRPr lang="en-IN"/>
        </a:p>
      </dgm:t>
    </dgm:pt>
    <dgm:pt modelId="{EAE2B416-DFEE-4333-AF5A-BFF4BBAF1455}">
      <dgm:prSet phldrT="[Text]"/>
      <dgm:spPr/>
      <dgm:t>
        <a:bodyPr/>
        <a:lstStyle/>
        <a:p>
          <a:r>
            <a:rPr lang="en-IN" b="0" i="0" dirty="0"/>
            <a:t>Age</a:t>
          </a:r>
          <a:endParaRPr lang="en-IN" dirty="0"/>
        </a:p>
      </dgm:t>
    </dgm:pt>
    <dgm:pt modelId="{B21A8598-969D-4920-AD51-E19534CD9983}" type="parTrans" cxnId="{CFE0BF00-5D0A-4A46-9967-4BC2C0B6D33C}">
      <dgm:prSet/>
      <dgm:spPr/>
      <dgm:t>
        <a:bodyPr/>
        <a:lstStyle/>
        <a:p>
          <a:endParaRPr lang="en-IN"/>
        </a:p>
      </dgm:t>
    </dgm:pt>
    <dgm:pt modelId="{4A3CFF49-AD80-49FF-AE4F-D9B965572892}" type="sibTrans" cxnId="{CFE0BF00-5D0A-4A46-9967-4BC2C0B6D33C}">
      <dgm:prSet/>
      <dgm:spPr/>
      <dgm:t>
        <a:bodyPr/>
        <a:lstStyle/>
        <a:p>
          <a:endParaRPr lang="en-IN"/>
        </a:p>
      </dgm:t>
    </dgm:pt>
    <dgm:pt modelId="{234504FA-3D15-404F-A777-20ACDB43A9FD}">
      <dgm:prSet phldrT="[Text]"/>
      <dgm:spPr/>
      <dgm:t>
        <a:bodyPr/>
        <a:lstStyle/>
        <a:p>
          <a:r>
            <a:rPr lang="en-US" b="1" u="sng" dirty="0"/>
            <a:t>Ratings</a:t>
          </a:r>
          <a:endParaRPr lang="en-IN" b="1" u="sng" dirty="0"/>
        </a:p>
      </dgm:t>
    </dgm:pt>
    <dgm:pt modelId="{145DE762-1E4F-49D9-8B32-48B475C31A45}" type="parTrans" cxnId="{9B220E8B-9306-4B3D-BC75-DABA644B7C90}">
      <dgm:prSet/>
      <dgm:spPr/>
      <dgm:t>
        <a:bodyPr/>
        <a:lstStyle/>
        <a:p>
          <a:endParaRPr lang="en-IN"/>
        </a:p>
      </dgm:t>
    </dgm:pt>
    <dgm:pt modelId="{E1C73364-B942-448F-B032-3F0FF17B4487}" type="sibTrans" cxnId="{9B220E8B-9306-4B3D-BC75-DABA644B7C90}">
      <dgm:prSet/>
      <dgm:spPr/>
      <dgm:t>
        <a:bodyPr/>
        <a:lstStyle/>
        <a:p>
          <a:endParaRPr lang="en-IN"/>
        </a:p>
      </dgm:t>
    </dgm:pt>
    <dgm:pt modelId="{B743DE73-9E23-40E7-9554-CC0789F464AB}">
      <dgm:prSet phldrT="[Text]"/>
      <dgm:spPr/>
      <dgm:t>
        <a:bodyPr/>
        <a:lstStyle/>
        <a:p>
          <a:r>
            <a:rPr lang="en-IN" b="0" i="0" dirty="0"/>
            <a:t>User-ID</a:t>
          </a:r>
          <a:endParaRPr lang="en-IN" dirty="0"/>
        </a:p>
      </dgm:t>
    </dgm:pt>
    <dgm:pt modelId="{D711A36B-1DD1-49B0-96F1-B95E9D6680D1}" type="parTrans" cxnId="{F00E90CD-67A5-441C-A5F7-E1C5B9387455}">
      <dgm:prSet/>
      <dgm:spPr/>
      <dgm:t>
        <a:bodyPr/>
        <a:lstStyle/>
        <a:p>
          <a:endParaRPr lang="en-IN"/>
        </a:p>
      </dgm:t>
    </dgm:pt>
    <dgm:pt modelId="{8E0A3F76-EF32-4240-AECC-BFB0627B34C3}" type="sibTrans" cxnId="{F00E90CD-67A5-441C-A5F7-E1C5B9387455}">
      <dgm:prSet/>
      <dgm:spPr/>
      <dgm:t>
        <a:bodyPr/>
        <a:lstStyle/>
        <a:p>
          <a:endParaRPr lang="en-IN"/>
        </a:p>
      </dgm:t>
    </dgm:pt>
    <dgm:pt modelId="{45FA3948-1BA7-4754-98A7-45690406899D}">
      <dgm:prSet phldrT="[Text]"/>
      <dgm:spPr/>
      <dgm:t>
        <a:bodyPr/>
        <a:lstStyle/>
        <a:p>
          <a:r>
            <a:rPr lang="en-IN" b="0" i="0" dirty="0"/>
            <a:t>ISBN</a:t>
          </a:r>
          <a:endParaRPr lang="en-IN" dirty="0"/>
        </a:p>
      </dgm:t>
    </dgm:pt>
    <dgm:pt modelId="{58104C6E-C3B3-49E6-8F79-1800CF9A8C50}" type="parTrans" cxnId="{54F28F37-601F-455C-B6DC-45397A8A24F3}">
      <dgm:prSet/>
      <dgm:spPr/>
      <dgm:t>
        <a:bodyPr/>
        <a:lstStyle/>
        <a:p>
          <a:endParaRPr lang="en-IN"/>
        </a:p>
      </dgm:t>
    </dgm:pt>
    <dgm:pt modelId="{CC7F39D1-49ED-4BB3-B6B1-FD06DB310ECB}" type="sibTrans" cxnId="{54F28F37-601F-455C-B6DC-45397A8A24F3}">
      <dgm:prSet/>
      <dgm:spPr/>
      <dgm:t>
        <a:bodyPr/>
        <a:lstStyle/>
        <a:p>
          <a:endParaRPr lang="en-IN"/>
        </a:p>
      </dgm:t>
    </dgm:pt>
    <dgm:pt modelId="{CFAB1947-2B6B-4397-9E2D-81EAA0FF69D2}">
      <dgm:prSet phldrT="[Text]"/>
      <dgm:spPr/>
      <dgm:t>
        <a:bodyPr/>
        <a:lstStyle/>
        <a:p>
          <a:r>
            <a:rPr lang="en-IN" b="0" i="0"/>
            <a:t>Book-Author </a:t>
          </a:r>
          <a:endParaRPr lang="en-IN" dirty="0"/>
        </a:p>
      </dgm:t>
    </dgm:pt>
    <dgm:pt modelId="{4FDCE1E1-E77F-4C66-84A0-1E025040B001}" type="parTrans" cxnId="{60F4ED9E-352E-4135-8CCC-71AF0973918B}">
      <dgm:prSet/>
      <dgm:spPr/>
      <dgm:t>
        <a:bodyPr/>
        <a:lstStyle/>
        <a:p>
          <a:endParaRPr lang="en-IN"/>
        </a:p>
      </dgm:t>
    </dgm:pt>
    <dgm:pt modelId="{C74D9E88-B982-4ECF-84DE-6AF81B29A7A4}" type="sibTrans" cxnId="{60F4ED9E-352E-4135-8CCC-71AF0973918B}">
      <dgm:prSet/>
      <dgm:spPr/>
      <dgm:t>
        <a:bodyPr/>
        <a:lstStyle/>
        <a:p>
          <a:endParaRPr lang="en-IN"/>
        </a:p>
      </dgm:t>
    </dgm:pt>
    <dgm:pt modelId="{8982E415-F350-4AD1-BF2D-BFBF4D8E70B3}">
      <dgm:prSet phldrT="[Text]"/>
      <dgm:spPr/>
      <dgm:t>
        <a:bodyPr/>
        <a:lstStyle/>
        <a:p>
          <a:r>
            <a:rPr lang="en-IN" b="0" i="0" dirty="0"/>
            <a:t>Year-Of-Publication</a:t>
          </a:r>
          <a:endParaRPr lang="en-IN" dirty="0"/>
        </a:p>
      </dgm:t>
    </dgm:pt>
    <dgm:pt modelId="{CC9EAD88-23F8-4D14-A8D6-F2EA0804DC1A}" type="parTrans" cxnId="{EB28A4C2-F4E5-4A0F-9E4E-B0978817A3E7}">
      <dgm:prSet/>
      <dgm:spPr/>
      <dgm:t>
        <a:bodyPr/>
        <a:lstStyle/>
        <a:p>
          <a:endParaRPr lang="en-IN"/>
        </a:p>
      </dgm:t>
    </dgm:pt>
    <dgm:pt modelId="{F1C20314-402F-4A75-BBAD-2CE42037D512}" type="sibTrans" cxnId="{EB28A4C2-F4E5-4A0F-9E4E-B0978817A3E7}">
      <dgm:prSet/>
      <dgm:spPr/>
      <dgm:t>
        <a:bodyPr/>
        <a:lstStyle/>
        <a:p>
          <a:endParaRPr lang="en-IN"/>
        </a:p>
      </dgm:t>
    </dgm:pt>
    <dgm:pt modelId="{41B070AA-D1B7-4F4D-9A5E-F2D21A67BA1B}">
      <dgm:prSet phldrT="[Text]"/>
      <dgm:spPr/>
      <dgm:t>
        <a:bodyPr/>
        <a:lstStyle/>
        <a:p>
          <a:r>
            <a:rPr lang="en-IN" b="0" i="0"/>
            <a:t>Publisher</a:t>
          </a:r>
          <a:endParaRPr lang="en-IN" dirty="0"/>
        </a:p>
      </dgm:t>
    </dgm:pt>
    <dgm:pt modelId="{7889AD9B-A020-42F7-AA70-96D6B8EBE7C5}" type="parTrans" cxnId="{275C7B78-BACE-4903-8B1A-F200D3F61405}">
      <dgm:prSet/>
      <dgm:spPr/>
      <dgm:t>
        <a:bodyPr/>
        <a:lstStyle/>
        <a:p>
          <a:endParaRPr lang="en-IN"/>
        </a:p>
      </dgm:t>
    </dgm:pt>
    <dgm:pt modelId="{A0A3E93F-2874-4021-8843-564E9B098DE6}" type="sibTrans" cxnId="{275C7B78-BACE-4903-8B1A-F200D3F61405}">
      <dgm:prSet/>
      <dgm:spPr/>
      <dgm:t>
        <a:bodyPr/>
        <a:lstStyle/>
        <a:p>
          <a:endParaRPr lang="en-IN"/>
        </a:p>
      </dgm:t>
    </dgm:pt>
    <dgm:pt modelId="{3127C3FD-D559-468F-AE99-60A97261DCE8}">
      <dgm:prSet phldrT="[Text]"/>
      <dgm:spPr/>
      <dgm:t>
        <a:bodyPr/>
        <a:lstStyle/>
        <a:p>
          <a:r>
            <a:rPr lang="en-IN" b="0" i="0" dirty="0"/>
            <a:t>Image-URL-S</a:t>
          </a:r>
          <a:endParaRPr lang="en-IN" dirty="0"/>
        </a:p>
      </dgm:t>
    </dgm:pt>
    <dgm:pt modelId="{30398873-3117-427A-899D-54B51F83CDAB}" type="parTrans" cxnId="{1EDCC6A5-3FD4-4148-969E-F6D75C30B9C2}">
      <dgm:prSet/>
      <dgm:spPr/>
      <dgm:t>
        <a:bodyPr/>
        <a:lstStyle/>
        <a:p>
          <a:endParaRPr lang="en-IN"/>
        </a:p>
      </dgm:t>
    </dgm:pt>
    <dgm:pt modelId="{683D3410-DB0D-438D-BABB-27B8A9F155F0}" type="sibTrans" cxnId="{1EDCC6A5-3FD4-4148-969E-F6D75C30B9C2}">
      <dgm:prSet/>
      <dgm:spPr/>
      <dgm:t>
        <a:bodyPr/>
        <a:lstStyle/>
        <a:p>
          <a:endParaRPr lang="en-IN"/>
        </a:p>
      </dgm:t>
    </dgm:pt>
    <dgm:pt modelId="{D51440CF-3007-47A0-A655-3DBC65041BD4}">
      <dgm:prSet phldrT="[Text]"/>
      <dgm:spPr/>
      <dgm:t>
        <a:bodyPr/>
        <a:lstStyle/>
        <a:p>
          <a:r>
            <a:rPr lang="en-IN" b="0" i="0" dirty="0"/>
            <a:t>Image-URL-M</a:t>
          </a:r>
          <a:endParaRPr lang="en-IN" dirty="0"/>
        </a:p>
      </dgm:t>
    </dgm:pt>
    <dgm:pt modelId="{27D462CF-F307-4BDB-88A5-66F4B5929FF7}" type="parTrans" cxnId="{C4CCC5AB-B97E-499D-B439-42714438490B}">
      <dgm:prSet/>
      <dgm:spPr/>
      <dgm:t>
        <a:bodyPr/>
        <a:lstStyle/>
        <a:p>
          <a:endParaRPr lang="en-IN"/>
        </a:p>
      </dgm:t>
    </dgm:pt>
    <dgm:pt modelId="{F210B635-DFD5-4110-B31F-3B2FD8E315CE}" type="sibTrans" cxnId="{C4CCC5AB-B97E-499D-B439-42714438490B}">
      <dgm:prSet/>
      <dgm:spPr/>
      <dgm:t>
        <a:bodyPr/>
        <a:lstStyle/>
        <a:p>
          <a:endParaRPr lang="en-IN"/>
        </a:p>
      </dgm:t>
    </dgm:pt>
    <dgm:pt modelId="{4E67973F-AD61-48AC-9FBA-9F28077C7312}">
      <dgm:prSet phldrT="[Text]"/>
      <dgm:spPr/>
      <dgm:t>
        <a:bodyPr/>
        <a:lstStyle/>
        <a:p>
          <a:r>
            <a:rPr lang="en-IN" b="0" i="0" dirty="0"/>
            <a:t>Image-URL-L</a:t>
          </a:r>
          <a:endParaRPr lang="en-IN" dirty="0"/>
        </a:p>
      </dgm:t>
    </dgm:pt>
    <dgm:pt modelId="{CA683C0F-90F3-487B-935A-810FD0BF043C}" type="parTrans" cxnId="{57A3E928-1B25-4561-B054-5FC35508E271}">
      <dgm:prSet/>
      <dgm:spPr/>
      <dgm:t>
        <a:bodyPr/>
        <a:lstStyle/>
        <a:p>
          <a:endParaRPr lang="en-IN"/>
        </a:p>
      </dgm:t>
    </dgm:pt>
    <dgm:pt modelId="{D4DF3DFD-D76A-4EBA-8167-EEBB7C079AB1}" type="sibTrans" cxnId="{57A3E928-1B25-4561-B054-5FC35508E271}">
      <dgm:prSet/>
      <dgm:spPr/>
      <dgm:t>
        <a:bodyPr/>
        <a:lstStyle/>
        <a:p>
          <a:endParaRPr lang="en-IN"/>
        </a:p>
      </dgm:t>
    </dgm:pt>
    <dgm:pt modelId="{2A704B28-70B4-45B9-88CF-ADA4DB48725D}">
      <dgm:prSet phldrT="[Text]"/>
      <dgm:spPr/>
      <dgm:t>
        <a:bodyPr/>
        <a:lstStyle/>
        <a:p>
          <a:r>
            <a:rPr lang="en-IN" b="0" i="0" dirty="0"/>
            <a:t>Location</a:t>
          </a:r>
          <a:endParaRPr lang="en-IN" dirty="0"/>
        </a:p>
      </dgm:t>
    </dgm:pt>
    <dgm:pt modelId="{FFF92C48-D7F4-4985-8A7C-C539B9531292}" type="parTrans" cxnId="{35BE97EC-68FE-4164-8250-B218500B3892}">
      <dgm:prSet/>
      <dgm:spPr/>
      <dgm:t>
        <a:bodyPr/>
        <a:lstStyle/>
        <a:p>
          <a:endParaRPr lang="en-IN"/>
        </a:p>
      </dgm:t>
    </dgm:pt>
    <dgm:pt modelId="{7A4227C2-435A-4514-952C-B12A87A552FA}" type="sibTrans" cxnId="{35BE97EC-68FE-4164-8250-B218500B3892}">
      <dgm:prSet/>
      <dgm:spPr/>
      <dgm:t>
        <a:bodyPr/>
        <a:lstStyle/>
        <a:p>
          <a:endParaRPr lang="en-IN"/>
        </a:p>
      </dgm:t>
    </dgm:pt>
    <dgm:pt modelId="{E104E4E9-AAA1-42ED-9428-29195A0F29CF}">
      <dgm:prSet phldrT="[Text]"/>
      <dgm:spPr/>
      <dgm:t>
        <a:bodyPr/>
        <a:lstStyle/>
        <a:p>
          <a:r>
            <a:rPr lang="en-IN" b="0" i="0" dirty="0"/>
            <a:t>Book-Rating</a:t>
          </a:r>
          <a:endParaRPr lang="en-IN" dirty="0"/>
        </a:p>
      </dgm:t>
    </dgm:pt>
    <dgm:pt modelId="{2D52C466-B90C-4FE7-8A5C-11D687D22F67}" type="parTrans" cxnId="{AA472506-DF49-4F2F-823A-026F63C91BC8}">
      <dgm:prSet/>
      <dgm:spPr/>
      <dgm:t>
        <a:bodyPr/>
        <a:lstStyle/>
        <a:p>
          <a:endParaRPr lang="en-IN"/>
        </a:p>
      </dgm:t>
    </dgm:pt>
    <dgm:pt modelId="{096AD635-87EF-4C14-B2CA-095873789B74}" type="sibTrans" cxnId="{AA472506-DF49-4F2F-823A-026F63C91BC8}">
      <dgm:prSet/>
      <dgm:spPr/>
      <dgm:t>
        <a:bodyPr/>
        <a:lstStyle/>
        <a:p>
          <a:endParaRPr lang="en-IN"/>
        </a:p>
      </dgm:t>
    </dgm:pt>
    <dgm:pt modelId="{31EB31C1-B6AF-486D-AFD2-B06971EDBAFE}" type="pres">
      <dgm:prSet presAssocID="{16D56E4A-083C-4A26-A36F-814922AF11B5}" presName="Name0" presStyleCnt="0">
        <dgm:presLayoutVars>
          <dgm:dir/>
          <dgm:resizeHandles val="exact"/>
        </dgm:presLayoutVars>
      </dgm:prSet>
      <dgm:spPr/>
    </dgm:pt>
    <dgm:pt modelId="{A6620164-2042-4445-8EC9-B1751E7E06B3}" type="pres">
      <dgm:prSet presAssocID="{7168E3DD-EA63-43CD-B899-518EC154F74F}" presName="node" presStyleLbl="node1" presStyleIdx="0" presStyleCnt="3">
        <dgm:presLayoutVars>
          <dgm:bulletEnabled val="1"/>
        </dgm:presLayoutVars>
      </dgm:prSet>
      <dgm:spPr/>
    </dgm:pt>
    <dgm:pt modelId="{7BED8844-C148-4E3E-821D-5E6EA94165A2}" type="pres">
      <dgm:prSet presAssocID="{41E3B758-B743-47F2-BBCD-1C37D8EB31EE}" presName="sibTrans" presStyleCnt="0"/>
      <dgm:spPr/>
    </dgm:pt>
    <dgm:pt modelId="{1D045A7A-2D20-4BAA-8E54-0B5B6087AA29}" type="pres">
      <dgm:prSet presAssocID="{91FBA993-F321-4CC9-BFEC-4CFF13A4C479}" presName="node" presStyleLbl="node1" presStyleIdx="1" presStyleCnt="3">
        <dgm:presLayoutVars>
          <dgm:bulletEnabled val="1"/>
        </dgm:presLayoutVars>
      </dgm:prSet>
      <dgm:spPr/>
    </dgm:pt>
    <dgm:pt modelId="{9951DDC6-E452-424F-AD31-0B09F15D3F1E}" type="pres">
      <dgm:prSet presAssocID="{BC70219B-4E83-4E7F-9E55-BB34E554EF44}" presName="sibTrans" presStyleCnt="0"/>
      <dgm:spPr/>
    </dgm:pt>
    <dgm:pt modelId="{5BCA96D9-6333-43C8-A44F-A64EF42AA26B}" type="pres">
      <dgm:prSet presAssocID="{234504FA-3D15-404F-A777-20ACDB43A9FD}" presName="node" presStyleLbl="node1" presStyleIdx="2" presStyleCnt="3">
        <dgm:presLayoutVars>
          <dgm:bulletEnabled val="1"/>
        </dgm:presLayoutVars>
      </dgm:prSet>
      <dgm:spPr/>
    </dgm:pt>
  </dgm:ptLst>
  <dgm:cxnLst>
    <dgm:cxn modelId="{CFE0BF00-5D0A-4A46-9967-4BC2C0B6D33C}" srcId="{91FBA993-F321-4CC9-BFEC-4CFF13A4C479}" destId="{EAE2B416-DFEE-4333-AF5A-BFF4BBAF1455}" srcOrd="2" destOrd="0" parTransId="{B21A8598-969D-4920-AD51-E19534CD9983}" sibTransId="{4A3CFF49-AD80-49FF-AE4F-D9B965572892}"/>
    <dgm:cxn modelId="{80C61102-2318-44D9-936B-6A22D3407A36}" srcId="{91FBA993-F321-4CC9-BFEC-4CFF13A4C479}" destId="{4B82BBD7-C1BD-48E1-BB7C-B3E6A93AF0E9}" srcOrd="0" destOrd="0" parTransId="{9B916225-35D3-40CF-BF00-D1C57AD9E154}" sibTransId="{2714B82F-E4F1-4F7B-BBCB-A8D3FE45C88A}"/>
    <dgm:cxn modelId="{AA472506-DF49-4F2F-823A-026F63C91BC8}" srcId="{234504FA-3D15-404F-A777-20ACDB43A9FD}" destId="{E104E4E9-AAA1-42ED-9428-29195A0F29CF}" srcOrd="2" destOrd="0" parTransId="{2D52C466-B90C-4FE7-8A5C-11D687D22F67}" sibTransId="{096AD635-87EF-4C14-B2CA-095873789B74}"/>
    <dgm:cxn modelId="{DE35300C-8D01-40D3-8698-E16C00164FA4}" srcId="{16D56E4A-083C-4A26-A36F-814922AF11B5}" destId="{7168E3DD-EA63-43CD-B899-518EC154F74F}" srcOrd="0" destOrd="0" parTransId="{C928C0FC-898A-49CC-9998-19BE2BF86E1E}" sibTransId="{41E3B758-B743-47F2-BBCD-1C37D8EB31EE}"/>
    <dgm:cxn modelId="{C6AA2E1A-765A-4578-A992-35AFFB716CAB}" type="presOf" srcId="{4E67973F-AD61-48AC-9FBA-9F28077C7312}" destId="{A6620164-2042-4445-8EC9-B1751E7E06B3}" srcOrd="0" destOrd="8" presId="urn:microsoft.com/office/officeart/2005/8/layout/hList6"/>
    <dgm:cxn modelId="{DDD64D20-D28D-4540-8499-B6444AACD83A}" srcId="{7168E3DD-EA63-43CD-B899-518EC154F74F}" destId="{D3A1332F-9587-415C-BCD5-1FCBF202CFEA}" srcOrd="0" destOrd="0" parTransId="{9AC14D35-24DD-420C-9778-9B83964E5F4C}" sibTransId="{3323CE10-2EB5-4780-9FA8-8E3240A5F9F0}"/>
    <dgm:cxn modelId="{57A3E928-1B25-4561-B054-5FC35508E271}" srcId="{7168E3DD-EA63-43CD-B899-518EC154F74F}" destId="{4E67973F-AD61-48AC-9FBA-9F28077C7312}" srcOrd="7" destOrd="0" parTransId="{CA683C0F-90F3-487B-935A-810FD0BF043C}" sibTransId="{D4DF3DFD-D76A-4EBA-8167-EEBB7C079AB1}"/>
    <dgm:cxn modelId="{1FE8BC34-53D7-4DDD-B60B-8211C1C93233}" type="presOf" srcId="{7168E3DD-EA63-43CD-B899-518EC154F74F}" destId="{A6620164-2042-4445-8EC9-B1751E7E06B3}" srcOrd="0" destOrd="0" presId="urn:microsoft.com/office/officeart/2005/8/layout/hList6"/>
    <dgm:cxn modelId="{54F28F37-601F-455C-B6DC-45397A8A24F3}" srcId="{234504FA-3D15-404F-A777-20ACDB43A9FD}" destId="{45FA3948-1BA7-4754-98A7-45690406899D}" srcOrd="1" destOrd="0" parTransId="{58104C6E-C3B3-49E6-8F79-1800CF9A8C50}" sibTransId="{CC7F39D1-49ED-4BB3-B6B1-FD06DB310ECB}"/>
    <dgm:cxn modelId="{E1AF443F-882A-4574-85BA-E295B1FD3902}" type="presOf" srcId="{B743DE73-9E23-40E7-9554-CC0789F464AB}" destId="{5BCA96D9-6333-43C8-A44F-A64EF42AA26B}" srcOrd="0" destOrd="1" presId="urn:microsoft.com/office/officeart/2005/8/layout/hList6"/>
    <dgm:cxn modelId="{4FA1FE40-CC69-4C95-A786-E431991F5229}" srcId="{16D56E4A-083C-4A26-A36F-814922AF11B5}" destId="{91FBA993-F321-4CC9-BFEC-4CFF13A4C479}" srcOrd="1" destOrd="0" parTransId="{2CD2FCEF-A768-4990-B504-CC73244A4B01}" sibTransId="{BC70219B-4E83-4E7F-9E55-BB34E554EF44}"/>
    <dgm:cxn modelId="{74BC2C76-6862-4AFF-A58F-2DE8DF8D2542}" type="presOf" srcId="{D51440CF-3007-47A0-A655-3DBC65041BD4}" destId="{A6620164-2042-4445-8EC9-B1751E7E06B3}" srcOrd="0" destOrd="7" presId="urn:microsoft.com/office/officeart/2005/8/layout/hList6"/>
    <dgm:cxn modelId="{F2064678-2621-4FC6-BC71-008C57A65CA5}" type="presOf" srcId="{234504FA-3D15-404F-A777-20ACDB43A9FD}" destId="{5BCA96D9-6333-43C8-A44F-A64EF42AA26B}" srcOrd="0" destOrd="0" presId="urn:microsoft.com/office/officeart/2005/8/layout/hList6"/>
    <dgm:cxn modelId="{275C7B78-BACE-4903-8B1A-F200D3F61405}" srcId="{7168E3DD-EA63-43CD-B899-518EC154F74F}" destId="{41B070AA-D1B7-4F4D-9A5E-F2D21A67BA1B}" srcOrd="4" destOrd="0" parTransId="{7889AD9B-A020-42F7-AA70-96D6B8EBE7C5}" sibTransId="{A0A3E93F-2874-4021-8843-564E9B098DE6}"/>
    <dgm:cxn modelId="{6F8B5579-9448-4021-80F7-0EF7041C17A2}" type="presOf" srcId="{E104E4E9-AAA1-42ED-9428-29195A0F29CF}" destId="{5BCA96D9-6333-43C8-A44F-A64EF42AA26B}" srcOrd="0" destOrd="3" presId="urn:microsoft.com/office/officeart/2005/8/layout/hList6"/>
    <dgm:cxn modelId="{9B220E8B-9306-4B3D-BC75-DABA644B7C90}" srcId="{16D56E4A-083C-4A26-A36F-814922AF11B5}" destId="{234504FA-3D15-404F-A777-20ACDB43A9FD}" srcOrd="2" destOrd="0" parTransId="{145DE762-1E4F-49D9-8B32-48B475C31A45}" sibTransId="{E1C73364-B942-448F-B032-3F0FF17B4487}"/>
    <dgm:cxn modelId="{C62EDC93-7230-4747-BC98-68055146D0A9}" type="presOf" srcId="{EAE2B416-DFEE-4333-AF5A-BFF4BBAF1455}" destId="{1D045A7A-2D20-4BAA-8E54-0B5B6087AA29}" srcOrd="0" destOrd="3" presId="urn:microsoft.com/office/officeart/2005/8/layout/hList6"/>
    <dgm:cxn modelId="{E69F0F94-9E19-48A7-A7FF-C5535C92EE9E}" srcId="{7168E3DD-EA63-43CD-B899-518EC154F74F}" destId="{0F5A8A22-085E-45DD-8711-4640D15AC23E}" srcOrd="1" destOrd="0" parTransId="{0909360D-274B-4138-99F1-828D7B5E638C}" sibTransId="{AFDE8C48-F5F8-4AEC-8043-1220E558C18A}"/>
    <dgm:cxn modelId="{648C1798-FA6D-43CB-BB38-300C2A4A909E}" type="presOf" srcId="{0F5A8A22-085E-45DD-8711-4640D15AC23E}" destId="{A6620164-2042-4445-8EC9-B1751E7E06B3}" srcOrd="0" destOrd="2" presId="urn:microsoft.com/office/officeart/2005/8/layout/hList6"/>
    <dgm:cxn modelId="{44303B9B-5221-4E62-9C92-4BD677564207}" type="presOf" srcId="{8982E415-F350-4AD1-BF2D-BFBF4D8E70B3}" destId="{A6620164-2042-4445-8EC9-B1751E7E06B3}" srcOrd="0" destOrd="4" presId="urn:microsoft.com/office/officeart/2005/8/layout/hList6"/>
    <dgm:cxn modelId="{60F4ED9E-352E-4135-8CCC-71AF0973918B}" srcId="{7168E3DD-EA63-43CD-B899-518EC154F74F}" destId="{CFAB1947-2B6B-4397-9E2D-81EAA0FF69D2}" srcOrd="2" destOrd="0" parTransId="{4FDCE1E1-E77F-4C66-84A0-1E025040B001}" sibTransId="{C74D9E88-B982-4ECF-84DE-6AF81B29A7A4}"/>
    <dgm:cxn modelId="{1EDCC6A5-3FD4-4148-969E-F6D75C30B9C2}" srcId="{7168E3DD-EA63-43CD-B899-518EC154F74F}" destId="{3127C3FD-D559-468F-AE99-60A97261DCE8}" srcOrd="5" destOrd="0" parTransId="{30398873-3117-427A-899D-54B51F83CDAB}" sibTransId="{683D3410-DB0D-438D-BABB-27B8A9F155F0}"/>
    <dgm:cxn modelId="{C4CCC5AB-B97E-499D-B439-42714438490B}" srcId="{7168E3DD-EA63-43CD-B899-518EC154F74F}" destId="{D51440CF-3007-47A0-A655-3DBC65041BD4}" srcOrd="6" destOrd="0" parTransId="{27D462CF-F307-4BDB-88A5-66F4B5929FF7}" sibTransId="{F210B635-DFD5-4110-B31F-3B2FD8E315CE}"/>
    <dgm:cxn modelId="{0A1ACCC1-1544-40A4-8B43-AFBCB22C4F14}" type="presOf" srcId="{2A704B28-70B4-45B9-88CF-ADA4DB48725D}" destId="{1D045A7A-2D20-4BAA-8E54-0B5B6087AA29}" srcOrd="0" destOrd="2" presId="urn:microsoft.com/office/officeart/2005/8/layout/hList6"/>
    <dgm:cxn modelId="{EB28A4C2-F4E5-4A0F-9E4E-B0978817A3E7}" srcId="{7168E3DD-EA63-43CD-B899-518EC154F74F}" destId="{8982E415-F350-4AD1-BF2D-BFBF4D8E70B3}" srcOrd="3" destOrd="0" parTransId="{CC9EAD88-23F8-4D14-A8D6-F2EA0804DC1A}" sibTransId="{F1C20314-402F-4A75-BBAD-2CE42037D512}"/>
    <dgm:cxn modelId="{228910CA-09C6-41FA-A9C9-E355E29EDCA4}" type="presOf" srcId="{D3A1332F-9587-415C-BCD5-1FCBF202CFEA}" destId="{A6620164-2042-4445-8EC9-B1751E7E06B3}" srcOrd="0" destOrd="1" presId="urn:microsoft.com/office/officeart/2005/8/layout/hList6"/>
    <dgm:cxn modelId="{F00E90CD-67A5-441C-A5F7-E1C5B9387455}" srcId="{234504FA-3D15-404F-A777-20ACDB43A9FD}" destId="{B743DE73-9E23-40E7-9554-CC0789F464AB}" srcOrd="0" destOrd="0" parTransId="{D711A36B-1DD1-49B0-96F1-B95E9D6680D1}" sibTransId="{8E0A3F76-EF32-4240-AECC-BFB0627B34C3}"/>
    <dgm:cxn modelId="{6B8121CE-17EA-4D4A-90AE-6B8DB828042F}" type="presOf" srcId="{16D56E4A-083C-4A26-A36F-814922AF11B5}" destId="{31EB31C1-B6AF-486D-AFD2-B06971EDBAFE}" srcOrd="0" destOrd="0" presId="urn:microsoft.com/office/officeart/2005/8/layout/hList6"/>
    <dgm:cxn modelId="{4FC2D5D2-8B72-48B3-911C-C75FC9EBE89A}" type="presOf" srcId="{91FBA993-F321-4CC9-BFEC-4CFF13A4C479}" destId="{1D045A7A-2D20-4BAA-8E54-0B5B6087AA29}" srcOrd="0" destOrd="0" presId="urn:microsoft.com/office/officeart/2005/8/layout/hList6"/>
    <dgm:cxn modelId="{19F718D8-D6D8-4601-A1F0-5DADF2E5825E}" type="presOf" srcId="{CFAB1947-2B6B-4397-9E2D-81EAA0FF69D2}" destId="{A6620164-2042-4445-8EC9-B1751E7E06B3}" srcOrd="0" destOrd="3" presId="urn:microsoft.com/office/officeart/2005/8/layout/hList6"/>
    <dgm:cxn modelId="{9D3647E5-CBF4-4CD9-AB07-0409A337013F}" type="presOf" srcId="{4B82BBD7-C1BD-48E1-BB7C-B3E6A93AF0E9}" destId="{1D045A7A-2D20-4BAA-8E54-0B5B6087AA29}" srcOrd="0" destOrd="1" presId="urn:microsoft.com/office/officeart/2005/8/layout/hList6"/>
    <dgm:cxn modelId="{01A4CFE9-B821-4800-9556-30CA1C59F063}" type="presOf" srcId="{41B070AA-D1B7-4F4D-9A5E-F2D21A67BA1B}" destId="{A6620164-2042-4445-8EC9-B1751E7E06B3}" srcOrd="0" destOrd="5" presId="urn:microsoft.com/office/officeart/2005/8/layout/hList6"/>
    <dgm:cxn modelId="{6C0A17EB-84B1-4D41-A11B-DFD1CDE1A597}" type="presOf" srcId="{45FA3948-1BA7-4754-98A7-45690406899D}" destId="{5BCA96D9-6333-43C8-A44F-A64EF42AA26B}" srcOrd="0" destOrd="2" presId="urn:microsoft.com/office/officeart/2005/8/layout/hList6"/>
    <dgm:cxn modelId="{35BE97EC-68FE-4164-8250-B218500B3892}" srcId="{91FBA993-F321-4CC9-BFEC-4CFF13A4C479}" destId="{2A704B28-70B4-45B9-88CF-ADA4DB48725D}" srcOrd="1" destOrd="0" parTransId="{FFF92C48-D7F4-4985-8A7C-C539B9531292}" sibTransId="{7A4227C2-435A-4514-952C-B12A87A552FA}"/>
    <dgm:cxn modelId="{E88C66F7-9DB1-4CEC-B585-C8D7BA507831}" type="presOf" srcId="{3127C3FD-D559-468F-AE99-60A97261DCE8}" destId="{A6620164-2042-4445-8EC9-B1751E7E06B3}" srcOrd="0" destOrd="6" presId="urn:microsoft.com/office/officeart/2005/8/layout/hList6"/>
    <dgm:cxn modelId="{E18FD6F8-5C7A-4F38-8338-1B8796C23600}" type="presParOf" srcId="{31EB31C1-B6AF-486D-AFD2-B06971EDBAFE}" destId="{A6620164-2042-4445-8EC9-B1751E7E06B3}" srcOrd="0" destOrd="0" presId="urn:microsoft.com/office/officeart/2005/8/layout/hList6"/>
    <dgm:cxn modelId="{3DAD43E2-3B01-49A8-AF5A-87F37A161FD9}" type="presParOf" srcId="{31EB31C1-B6AF-486D-AFD2-B06971EDBAFE}" destId="{7BED8844-C148-4E3E-821D-5E6EA94165A2}" srcOrd="1" destOrd="0" presId="urn:microsoft.com/office/officeart/2005/8/layout/hList6"/>
    <dgm:cxn modelId="{3134324E-5914-446A-8A36-6E8AC94D4EC4}" type="presParOf" srcId="{31EB31C1-B6AF-486D-AFD2-B06971EDBAFE}" destId="{1D045A7A-2D20-4BAA-8E54-0B5B6087AA29}" srcOrd="2" destOrd="0" presId="urn:microsoft.com/office/officeart/2005/8/layout/hList6"/>
    <dgm:cxn modelId="{72AA37F8-0164-4FBA-8591-081A0303B9E1}" type="presParOf" srcId="{31EB31C1-B6AF-486D-AFD2-B06971EDBAFE}" destId="{9951DDC6-E452-424F-AD31-0B09F15D3F1E}" srcOrd="3" destOrd="0" presId="urn:microsoft.com/office/officeart/2005/8/layout/hList6"/>
    <dgm:cxn modelId="{85370096-5277-486B-98C4-8830C3E98709}" type="presParOf" srcId="{31EB31C1-B6AF-486D-AFD2-B06971EDBAFE}" destId="{5BCA96D9-6333-43C8-A44F-A64EF42AA26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E33DA-1C46-4022-BCBB-4ABF777FF15D}" type="doc">
      <dgm:prSet loTypeId="urn:microsoft.com/office/officeart/2011/layout/Circle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0B9F390E-45EA-45F6-A1E2-F848C190B861}">
      <dgm:prSet phldrT="[Text]" custT="1"/>
      <dgm:spPr/>
      <dgm:t>
        <a:bodyPr/>
        <a:lstStyle/>
        <a:p>
          <a:r>
            <a:rPr lang="en-US" sz="1100" b="1" dirty="0"/>
            <a:t>Data-Preprocessing</a:t>
          </a:r>
          <a:endParaRPr lang="en-IN" sz="1100" b="1" dirty="0"/>
        </a:p>
      </dgm:t>
    </dgm:pt>
    <dgm:pt modelId="{50F47002-50D3-4634-9FBB-A1EE5EB5ADAB}" type="parTrans" cxnId="{996CE5B4-DA76-4A92-8B7C-83E8E5C5FAA9}">
      <dgm:prSet/>
      <dgm:spPr/>
      <dgm:t>
        <a:bodyPr/>
        <a:lstStyle/>
        <a:p>
          <a:endParaRPr lang="en-IN"/>
        </a:p>
      </dgm:t>
    </dgm:pt>
    <dgm:pt modelId="{BF1F243E-EE1F-4EE9-85CE-EE87B89C9886}" type="sibTrans" cxnId="{996CE5B4-DA76-4A92-8B7C-83E8E5C5FAA9}">
      <dgm:prSet/>
      <dgm:spPr/>
      <dgm:t>
        <a:bodyPr/>
        <a:lstStyle/>
        <a:p>
          <a:endParaRPr lang="en-IN"/>
        </a:p>
      </dgm:t>
    </dgm:pt>
    <dgm:pt modelId="{72322AEC-54A2-427C-B82C-94DCFE5C7605}">
      <dgm:prSet phldrT="[Text]" custT="1"/>
      <dgm:spPr/>
      <dgm:t>
        <a:bodyPr/>
        <a:lstStyle/>
        <a:p>
          <a:r>
            <a:rPr lang="en-IN" sz="1100" b="1" dirty="0"/>
            <a:t>Building Models</a:t>
          </a:r>
        </a:p>
      </dgm:t>
    </dgm:pt>
    <dgm:pt modelId="{60D20849-4A6E-4F60-BED7-E544537113C9}" type="parTrans" cxnId="{C99A8599-EC96-45B8-B856-D082EE258E65}">
      <dgm:prSet/>
      <dgm:spPr/>
      <dgm:t>
        <a:bodyPr/>
        <a:lstStyle/>
        <a:p>
          <a:endParaRPr lang="en-IN"/>
        </a:p>
      </dgm:t>
    </dgm:pt>
    <dgm:pt modelId="{6C7DD080-5E64-47B2-9D13-F2BCFB75FA88}" type="sibTrans" cxnId="{C99A8599-EC96-45B8-B856-D082EE258E65}">
      <dgm:prSet/>
      <dgm:spPr/>
      <dgm:t>
        <a:bodyPr/>
        <a:lstStyle/>
        <a:p>
          <a:endParaRPr lang="en-IN"/>
        </a:p>
      </dgm:t>
    </dgm:pt>
    <dgm:pt modelId="{569761DF-CDBD-4029-8FDB-65854C7D651E}">
      <dgm:prSet phldrT="[Text]" custT="1"/>
      <dgm:spPr/>
      <dgm:t>
        <a:bodyPr/>
        <a:lstStyle/>
        <a:p>
          <a:r>
            <a:rPr lang="en-US" sz="1100" b="1" dirty="0"/>
            <a:t>Evaluation</a:t>
          </a:r>
          <a:endParaRPr lang="en-IN" sz="1100" b="1" dirty="0"/>
        </a:p>
      </dgm:t>
    </dgm:pt>
    <dgm:pt modelId="{34823A69-06A0-4B79-8174-AEE994231D24}" type="parTrans" cxnId="{095DB94D-4F1E-4DCE-964D-5FDE4842138E}">
      <dgm:prSet/>
      <dgm:spPr/>
      <dgm:t>
        <a:bodyPr/>
        <a:lstStyle/>
        <a:p>
          <a:endParaRPr lang="en-IN"/>
        </a:p>
      </dgm:t>
    </dgm:pt>
    <dgm:pt modelId="{9F476E0D-494A-4873-A829-70EEB68340B0}" type="sibTrans" cxnId="{095DB94D-4F1E-4DCE-964D-5FDE4842138E}">
      <dgm:prSet/>
      <dgm:spPr/>
      <dgm:t>
        <a:bodyPr/>
        <a:lstStyle/>
        <a:p>
          <a:endParaRPr lang="en-IN"/>
        </a:p>
      </dgm:t>
    </dgm:pt>
    <dgm:pt modelId="{CFDF562F-40E5-4F6B-BA53-70174317C324}">
      <dgm:prSet phldrT="[Text]" custT="1"/>
      <dgm:spPr/>
      <dgm:t>
        <a:bodyPr/>
        <a:lstStyle/>
        <a:p>
          <a:r>
            <a:rPr lang="en-US" sz="1100" b="1" dirty="0"/>
            <a:t>EDA</a:t>
          </a:r>
          <a:endParaRPr lang="en-IN" sz="1100" b="1" dirty="0"/>
        </a:p>
      </dgm:t>
    </dgm:pt>
    <dgm:pt modelId="{8C60089E-7593-403A-81F4-779EEBA5D02F}" type="parTrans" cxnId="{55AA64BC-20AA-4DE5-BD5A-2564C9C6ECAA}">
      <dgm:prSet/>
      <dgm:spPr/>
      <dgm:t>
        <a:bodyPr/>
        <a:lstStyle/>
        <a:p>
          <a:endParaRPr lang="en-IN"/>
        </a:p>
      </dgm:t>
    </dgm:pt>
    <dgm:pt modelId="{7AE9DF6A-AC09-4F9B-A087-BECC8FC41439}" type="sibTrans" cxnId="{55AA64BC-20AA-4DE5-BD5A-2564C9C6ECAA}">
      <dgm:prSet/>
      <dgm:spPr/>
      <dgm:t>
        <a:bodyPr/>
        <a:lstStyle/>
        <a:p>
          <a:endParaRPr lang="en-IN"/>
        </a:p>
      </dgm:t>
    </dgm:pt>
    <dgm:pt modelId="{EA7E3F4F-AE36-4F35-901C-0752488DF939}" type="pres">
      <dgm:prSet presAssocID="{855E33DA-1C46-4022-BCBB-4ABF777FF15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5F1F72C-8B65-491D-85E1-D2587CCD36DB}" type="pres">
      <dgm:prSet presAssocID="{569761DF-CDBD-4029-8FDB-65854C7D651E}" presName="Accent4" presStyleCnt="0"/>
      <dgm:spPr/>
    </dgm:pt>
    <dgm:pt modelId="{D9C46B6E-EBE1-41EA-BDBB-5C541E715E51}" type="pres">
      <dgm:prSet presAssocID="{569761DF-CDBD-4029-8FDB-65854C7D651E}" presName="Accent" presStyleLbl="node1" presStyleIdx="0" presStyleCnt="4"/>
      <dgm:spPr/>
    </dgm:pt>
    <dgm:pt modelId="{2E8F3915-7AE2-47D8-B57F-B8B174C849F4}" type="pres">
      <dgm:prSet presAssocID="{569761DF-CDBD-4029-8FDB-65854C7D651E}" presName="ParentBackground4" presStyleCnt="0"/>
      <dgm:spPr/>
    </dgm:pt>
    <dgm:pt modelId="{D5812BFB-F86F-4594-8B96-CB79F901802D}" type="pres">
      <dgm:prSet presAssocID="{569761DF-CDBD-4029-8FDB-65854C7D651E}" presName="ParentBackground" presStyleLbl="fgAcc1" presStyleIdx="0" presStyleCnt="4"/>
      <dgm:spPr/>
    </dgm:pt>
    <dgm:pt modelId="{58E42EAB-6BD5-42C5-A89C-320DD9F3817E}" type="pres">
      <dgm:prSet presAssocID="{569761DF-CDBD-4029-8FDB-65854C7D651E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B0AE5D9-F17C-4F84-B04B-9461A9BCE96A}" type="pres">
      <dgm:prSet presAssocID="{72322AEC-54A2-427C-B82C-94DCFE5C7605}" presName="Accent3" presStyleCnt="0"/>
      <dgm:spPr/>
    </dgm:pt>
    <dgm:pt modelId="{4152F801-81CA-468D-AFC5-DBC37AE34471}" type="pres">
      <dgm:prSet presAssocID="{72322AEC-54A2-427C-B82C-94DCFE5C7605}" presName="Accent" presStyleLbl="node1" presStyleIdx="1" presStyleCnt="4"/>
      <dgm:spPr/>
    </dgm:pt>
    <dgm:pt modelId="{0CB0C7D2-8A78-461F-9FA7-396DF86DEB49}" type="pres">
      <dgm:prSet presAssocID="{72322AEC-54A2-427C-B82C-94DCFE5C7605}" presName="ParentBackground3" presStyleCnt="0"/>
      <dgm:spPr/>
    </dgm:pt>
    <dgm:pt modelId="{F9D9B439-BF8B-42B8-8C96-08C9C9E01037}" type="pres">
      <dgm:prSet presAssocID="{72322AEC-54A2-427C-B82C-94DCFE5C7605}" presName="ParentBackground" presStyleLbl="fgAcc1" presStyleIdx="1" presStyleCnt="4"/>
      <dgm:spPr/>
    </dgm:pt>
    <dgm:pt modelId="{E4212FB1-7656-4099-9D76-BFA8514F5596}" type="pres">
      <dgm:prSet presAssocID="{72322AEC-54A2-427C-B82C-94DCFE5C760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D29300F-4024-47C9-ADE7-29D0B57FAFF2}" type="pres">
      <dgm:prSet presAssocID="{CFDF562F-40E5-4F6B-BA53-70174317C324}" presName="Accent2" presStyleCnt="0"/>
      <dgm:spPr/>
    </dgm:pt>
    <dgm:pt modelId="{00251496-0E89-47AD-A9E7-93CEE7D7C799}" type="pres">
      <dgm:prSet presAssocID="{CFDF562F-40E5-4F6B-BA53-70174317C324}" presName="Accent" presStyleLbl="node1" presStyleIdx="2" presStyleCnt="4"/>
      <dgm:spPr/>
    </dgm:pt>
    <dgm:pt modelId="{D91B4DD2-0F6F-4BEC-BE01-0F994B1EF8BD}" type="pres">
      <dgm:prSet presAssocID="{CFDF562F-40E5-4F6B-BA53-70174317C324}" presName="ParentBackground2" presStyleCnt="0"/>
      <dgm:spPr/>
    </dgm:pt>
    <dgm:pt modelId="{55D9D9C8-9CAF-4219-8889-2D4A2B37B157}" type="pres">
      <dgm:prSet presAssocID="{CFDF562F-40E5-4F6B-BA53-70174317C324}" presName="ParentBackground" presStyleLbl="fgAcc1" presStyleIdx="2" presStyleCnt="4"/>
      <dgm:spPr/>
    </dgm:pt>
    <dgm:pt modelId="{4C1252BB-14E7-4EE2-980C-EDD2D48B9D60}" type="pres">
      <dgm:prSet presAssocID="{CFDF562F-40E5-4F6B-BA53-70174317C32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ABBA16D-5D9C-4317-9CF8-930F54295A39}" type="pres">
      <dgm:prSet presAssocID="{0B9F390E-45EA-45F6-A1E2-F848C190B861}" presName="Accent1" presStyleCnt="0"/>
      <dgm:spPr/>
    </dgm:pt>
    <dgm:pt modelId="{FA7FBC2F-E03B-4F32-94FE-B04AE7508C6A}" type="pres">
      <dgm:prSet presAssocID="{0B9F390E-45EA-45F6-A1E2-F848C190B861}" presName="Accent" presStyleLbl="node1" presStyleIdx="3" presStyleCnt="4"/>
      <dgm:spPr/>
    </dgm:pt>
    <dgm:pt modelId="{5C40EDA0-5185-4F11-815C-6749B82D8768}" type="pres">
      <dgm:prSet presAssocID="{0B9F390E-45EA-45F6-A1E2-F848C190B861}" presName="ParentBackground1" presStyleCnt="0"/>
      <dgm:spPr/>
    </dgm:pt>
    <dgm:pt modelId="{68907EC5-F69A-4CC2-84E0-E5641DD5414D}" type="pres">
      <dgm:prSet presAssocID="{0B9F390E-45EA-45F6-A1E2-F848C190B861}" presName="ParentBackground" presStyleLbl="fgAcc1" presStyleIdx="3" presStyleCnt="4"/>
      <dgm:spPr/>
    </dgm:pt>
    <dgm:pt modelId="{1F65E545-3128-411A-A232-9442C0CDBEB8}" type="pres">
      <dgm:prSet presAssocID="{0B9F390E-45EA-45F6-A1E2-F848C190B86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18B7B11-2C08-491C-AE8E-10C0B77F865D}" type="presOf" srcId="{855E33DA-1C46-4022-BCBB-4ABF777FF15D}" destId="{EA7E3F4F-AE36-4F35-901C-0752488DF939}" srcOrd="0" destOrd="0" presId="urn:microsoft.com/office/officeart/2011/layout/CircleProcess"/>
    <dgm:cxn modelId="{61442E29-8FBA-4799-A7DC-27C74999D0D6}" type="presOf" srcId="{569761DF-CDBD-4029-8FDB-65854C7D651E}" destId="{58E42EAB-6BD5-42C5-A89C-320DD9F3817E}" srcOrd="1" destOrd="0" presId="urn:microsoft.com/office/officeart/2011/layout/CircleProcess"/>
    <dgm:cxn modelId="{4EA44961-BC26-4B1E-BD09-1936530636F5}" type="presOf" srcId="{72322AEC-54A2-427C-B82C-94DCFE5C7605}" destId="{E4212FB1-7656-4099-9D76-BFA8514F5596}" srcOrd="1" destOrd="0" presId="urn:microsoft.com/office/officeart/2011/layout/CircleProcess"/>
    <dgm:cxn modelId="{09ACC669-75DC-439A-9A3E-B389D274CFF5}" type="presOf" srcId="{0B9F390E-45EA-45F6-A1E2-F848C190B861}" destId="{1F65E545-3128-411A-A232-9442C0CDBEB8}" srcOrd="1" destOrd="0" presId="urn:microsoft.com/office/officeart/2011/layout/CircleProcess"/>
    <dgm:cxn modelId="{095DB94D-4F1E-4DCE-964D-5FDE4842138E}" srcId="{855E33DA-1C46-4022-BCBB-4ABF777FF15D}" destId="{569761DF-CDBD-4029-8FDB-65854C7D651E}" srcOrd="3" destOrd="0" parTransId="{34823A69-06A0-4B79-8174-AEE994231D24}" sibTransId="{9F476E0D-494A-4873-A829-70EEB68340B0}"/>
    <dgm:cxn modelId="{4D8CB98C-C1D3-48EC-B28B-F35DD880FDDE}" type="presOf" srcId="{CFDF562F-40E5-4F6B-BA53-70174317C324}" destId="{4C1252BB-14E7-4EE2-980C-EDD2D48B9D60}" srcOrd="1" destOrd="0" presId="urn:microsoft.com/office/officeart/2011/layout/CircleProcess"/>
    <dgm:cxn modelId="{C99A8599-EC96-45B8-B856-D082EE258E65}" srcId="{855E33DA-1C46-4022-BCBB-4ABF777FF15D}" destId="{72322AEC-54A2-427C-B82C-94DCFE5C7605}" srcOrd="2" destOrd="0" parTransId="{60D20849-4A6E-4F60-BED7-E544537113C9}" sibTransId="{6C7DD080-5E64-47B2-9D13-F2BCFB75FA88}"/>
    <dgm:cxn modelId="{A13D009F-898A-4098-A76E-E8AE3209F9DC}" type="presOf" srcId="{0B9F390E-45EA-45F6-A1E2-F848C190B861}" destId="{68907EC5-F69A-4CC2-84E0-E5641DD5414D}" srcOrd="0" destOrd="0" presId="urn:microsoft.com/office/officeart/2011/layout/CircleProcess"/>
    <dgm:cxn modelId="{14A616A0-4A4A-40A6-985C-2891AC5C6A4C}" type="presOf" srcId="{CFDF562F-40E5-4F6B-BA53-70174317C324}" destId="{55D9D9C8-9CAF-4219-8889-2D4A2B37B157}" srcOrd="0" destOrd="0" presId="urn:microsoft.com/office/officeart/2011/layout/CircleProcess"/>
    <dgm:cxn modelId="{5BED29AC-9DF8-466A-B8CE-EC14AA9722AE}" type="presOf" srcId="{72322AEC-54A2-427C-B82C-94DCFE5C7605}" destId="{F9D9B439-BF8B-42B8-8C96-08C9C9E01037}" srcOrd="0" destOrd="0" presId="urn:microsoft.com/office/officeart/2011/layout/CircleProcess"/>
    <dgm:cxn modelId="{996CE5B4-DA76-4A92-8B7C-83E8E5C5FAA9}" srcId="{855E33DA-1C46-4022-BCBB-4ABF777FF15D}" destId="{0B9F390E-45EA-45F6-A1E2-F848C190B861}" srcOrd="0" destOrd="0" parTransId="{50F47002-50D3-4634-9FBB-A1EE5EB5ADAB}" sibTransId="{BF1F243E-EE1F-4EE9-85CE-EE87B89C9886}"/>
    <dgm:cxn modelId="{55AA64BC-20AA-4DE5-BD5A-2564C9C6ECAA}" srcId="{855E33DA-1C46-4022-BCBB-4ABF777FF15D}" destId="{CFDF562F-40E5-4F6B-BA53-70174317C324}" srcOrd="1" destOrd="0" parTransId="{8C60089E-7593-403A-81F4-779EEBA5D02F}" sibTransId="{7AE9DF6A-AC09-4F9B-A087-BECC8FC41439}"/>
    <dgm:cxn modelId="{C90B8AD1-441C-483C-BEA6-99572186C206}" type="presOf" srcId="{569761DF-CDBD-4029-8FDB-65854C7D651E}" destId="{D5812BFB-F86F-4594-8B96-CB79F901802D}" srcOrd="0" destOrd="0" presId="urn:microsoft.com/office/officeart/2011/layout/CircleProcess"/>
    <dgm:cxn modelId="{B3128733-FEA9-4FDB-AF57-9523A21575FA}" type="presParOf" srcId="{EA7E3F4F-AE36-4F35-901C-0752488DF939}" destId="{A5F1F72C-8B65-491D-85E1-D2587CCD36DB}" srcOrd="0" destOrd="0" presId="urn:microsoft.com/office/officeart/2011/layout/CircleProcess"/>
    <dgm:cxn modelId="{600D22D0-19B9-4848-9952-C916975AB64A}" type="presParOf" srcId="{A5F1F72C-8B65-491D-85E1-D2587CCD36DB}" destId="{D9C46B6E-EBE1-41EA-BDBB-5C541E715E51}" srcOrd="0" destOrd="0" presId="urn:microsoft.com/office/officeart/2011/layout/CircleProcess"/>
    <dgm:cxn modelId="{E9A884A6-E2C2-404B-A32F-179C54C1C363}" type="presParOf" srcId="{EA7E3F4F-AE36-4F35-901C-0752488DF939}" destId="{2E8F3915-7AE2-47D8-B57F-B8B174C849F4}" srcOrd="1" destOrd="0" presId="urn:microsoft.com/office/officeart/2011/layout/CircleProcess"/>
    <dgm:cxn modelId="{0FBF5675-F99D-40B7-ADD2-838EC50CE8C4}" type="presParOf" srcId="{2E8F3915-7AE2-47D8-B57F-B8B174C849F4}" destId="{D5812BFB-F86F-4594-8B96-CB79F901802D}" srcOrd="0" destOrd="0" presId="urn:microsoft.com/office/officeart/2011/layout/CircleProcess"/>
    <dgm:cxn modelId="{F736C4E1-D04D-46C6-97B1-EB8728490F27}" type="presParOf" srcId="{EA7E3F4F-AE36-4F35-901C-0752488DF939}" destId="{58E42EAB-6BD5-42C5-A89C-320DD9F3817E}" srcOrd="2" destOrd="0" presId="urn:microsoft.com/office/officeart/2011/layout/CircleProcess"/>
    <dgm:cxn modelId="{6429E6C9-638C-41B7-A5DA-4B0A6260F04F}" type="presParOf" srcId="{EA7E3F4F-AE36-4F35-901C-0752488DF939}" destId="{7B0AE5D9-F17C-4F84-B04B-9461A9BCE96A}" srcOrd="3" destOrd="0" presId="urn:microsoft.com/office/officeart/2011/layout/CircleProcess"/>
    <dgm:cxn modelId="{7702F2B6-49FB-47F1-A6CC-9F19D05BB100}" type="presParOf" srcId="{7B0AE5D9-F17C-4F84-B04B-9461A9BCE96A}" destId="{4152F801-81CA-468D-AFC5-DBC37AE34471}" srcOrd="0" destOrd="0" presId="urn:microsoft.com/office/officeart/2011/layout/CircleProcess"/>
    <dgm:cxn modelId="{F4BDA417-0696-4541-9952-7628C589D1E4}" type="presParOf" srcId="{EA7E3F4F-AE36-4F35-901C-0752488DF939}" destId="{0CB0C7D2-8A78-461F-9FA7-396DF86DEB49}" srcOrd="4" destOrd="0" presId="urn:microsoft.com/office/officeart/2011/layout/CircleProcess"/>
    <dgm:cxn modelId="{A0318138-415E-40EA-A065-4AEFE26D30B0}" type="presParOf" srcId="{0CB0C7D2-8A78-461F-9FA7-396DF86DEB49}" destId="{F9D9B439-BF8B-42B8-8C96-08C9C9E01037}" srcOrd="0" destOrd="0" presId="urn:microsoft.com/office/officeart/2011/layout/CircleProcess"/>
    <dgm:cxn modelId="{C9BAE189-8136-4813-A332-5B5DCA7F8410}" type="presParOf" srcId="{EA7E3F4F-AE36-4F35-901C-0752488DF939}" destId="{E4212FB1-7656-4099-9D76-BFA8514F5596}" srcOrd="5" destOrd="0" presId="urn:microsoft.com/office/officeart/2011/layout/CircleProcess"/>
    <dgm:cxn modelId="{91DFFEAD-B6AD-4A27-B284-C3AA47811824}" type="presParOf" srcId="{EA7E3F4F-AE36-4F35-901C-0752488DF939}" destId="{2D29300F-4024-47C9-ADE7-29D0B57FAFF2}" srcOrd="6" destOrd="0" presId="urn:microsoft.com/office/officeart/2011/layout/CircleProcess"/>
    <dgm:cxn modelId="{4EFDD141-144D-4214-8589-6B4240C213C5}" type="presParOf" srcId="{2D29300F-4024-47C9-ADE7-29D0B57FAFF2}" destId="{00251496-0E89-47AD-A9E7-93CEE7D7C799}" srcOrd="0" destOrd="0" presId="urn:microsoft.com/office/officeart/2011/layout/CircleProcess"/>
    <dgm:cxn modelId="{E984A10C-CF57-4E55-89FD-E309AB54D13E}" type="presParOf" srcId="{EA7E3F4F-AE36-4F35-901C-0752488DF939}" destId="{D91B4DD2-0F6F-4BEC-BE01-0F994B1EF8BD}" srcOrd="7" destOrd="0" presId="urn:microsoft.com/office/officeart/2011/layout/CircleProcess"/>
    <dgm:cxn modelId="{7C07B59D-3051-4A28-A62E-8B41C4709602}" type="presParOf" srcId="{D91B4DD2-0F6F-4BEC-BE01-0F994B1EF8BD}" destId="{55D9D9C8-9CAF-4219-8889-2D4A2B37B157}" srcOrd="0" destOrd="0" presId="urn:microsoft.com/office/officeart/2011/layout/CircleProcess"/>
    <dgm:cxn modelId="{9EE828D6-7D32-49FF-AE47-07C434C80FAC}" type="presParOf" srcId="{EA7E3F4F-AE36-4F35-901C-0752488DF939}" destId="{4C1252BB-14E7-4EE2-980C-EDD2D48B9D60}" srcOrd="8" destOrd="0" presId="urn:microsoft.com/office/officeart/2011/layout/CircleProcess"/>
    <dgm:cxn modelId="{947D2E2E-8C37-41AD-8118-94995CF9BBFE}" type="presParOf" srcId="{EA7E3F4F-AE36-4F35-901C-0752488DF939}" destId="{0ABBA16D-5D9C-4317-9CF8-930F54295A39}" srcOrd="9" destOrd="0" presId="urn:microsoft.com/office/officeart/2011/layout/CircleProcess"/>
    <dgm:cxn modelId="{6E83B84B-AE6E-46C7-90B4-8A5FC4997CDB}" type="presParOf" srcId="{0ABBA16D-5D9C-4317-9CF8-930F54295A39}" destId="{FA7FBC2F-E03B-4F32-94FE-B04AE7508C6A}" srcOrd="0" destOrd="0" presId="urn:microsoft.com/office/officeart/2011/layout/CircleProcess"/>
    <dgm:cxn modelId="{59B57410-E038-4A44-94C4-43F4897823A7}" type="presParOf" srcId="{EA7E3F4F-AE36-4F35-901C-0752488DF939}" destId="{5C40EDA0-5185-4F11-815C-6749B82D8768}" srcOrd="10" destOrd="0" presId="urn:microsoft.com/office/officeart/2011/layout/CircleProcess"/>
    <dgm:cxn modelId="{C2C0A3C1-42C2-4CBA-8355-95C7D65FF88C}" type="presParOf" srcId="{5C40EDA0-5185-4F11-815C-6749B82D8768}" destId="{68907EC5-F69A-4CC2-84E0-E5641DD5414D}" srcOrd="0" destOrd="0" presId="urn:microsoft.com/office/officeart/2011/layout/CircleProcess"/>
    <dgm:cxn modelId="{00C7B1EE-7ACD-4F3B-83C0-F63F925AA0FD}" type="presParOf" srcId="{EA7E3F4F-AE36-4F35-901C-0752488DF939}" destId="{1F65E545-3128-411A-A232-9442C0CDBEB8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FBCC2-AF4C-48D5-8CAF-B9385DC738B8}" type="doc">
      <dgm:prSet loTypeId="urn:microsoft.com/office/officeart/2005/8/layout/equation1" loCatId="process" qsTypeId="urn:microsoft.com/office/officeart/2005/8/quickstyle/simple2" qsCatId="simple" csTypeId="urn:microsoft.com/office/officeart/2005/8/colors/accent0_2" csCatId="mainScheme" phldr="1"/>
      <dgm:spPr/>
    </dgm:pt>
    <dgm:pt modelId="{B37CAAD7-B7CF-4CE9-9185-1913C045F9DC}">
      <dgm:prSet phldrT="[Text]"/>
      <dgm:spPr/>
      <dgm:t>
        <a:bodyPr/>
        <a:lstStyle/>
        <a:p>
          <a:r>
            <a:rPr lang="en-IN" b="1" dirty="0"/>
            <a:t>BOOKS</a:t>
          </a:r>
        </a:p>
      </dgm:t>
    </dgm:pt>
    <dgm:pt modelId="{3339187C-88E4-47C7-8D49-D984C519372A}" type="parTrans" cxnId="{8F7F70F8-57FD-4AFD-B7CF-B3024A9A6824}">
      <dgm:prSet/>
      <dgm:spPr/>
      <dgm:t>
        <a:bodyPr/>
        <a:lstStyle/>
        <a:p>
          <a:endParaRPr lang="en-IN"/>
        </a:p>
      </dgm:t>
    </dgm:pt>
    <dgm:pt modelId="{30C52AC3-320F-4250-8FF5-8CC3867E29D4}" type="sibTrans" cxnId="{8F7F70F8-57FD-4AFD-B7CF-B3024A9A6824}">
      <dgm:prSet/>
      <dgm:spPr/>
      <dgm:t>
        <a:bodyPr/>
        <a:lstStyle/>
        <a:p>
          <a:endParaRPr lang="en-IN"/>
        </a:p>
      </dgm:t>
    </dgm:pt>
    <dgm:pt modelId="{13AA0757-1C62-47A2-9955-333F39287070}">
      <dgm:prSet phldrT="[Text]"/>
      <dgm:spPr/>
      <dgm:t>
        <a:bodyPr/>
        <a:lstStyle/>
        <a:p>
          <a:r>
            <a:rPr lang="en-IN" b="1" dirty="0"/>
            <a:t>RATINGS</a:t>
          </a:r>
        </a:p>
      </dgm:t>
    </dgm:pt>
    <dgm:pt modelId="{544B87D9-840B-4D01-AE3F-72D57AF7416A}" type="parTrans" cxnId="{A05DEF08-FDFC-4B0E-907C-94153B668064}">
      <dgm:prSet/>
      <dgm:spPr/>
      <dgm:t>
        <a:bodyPr/>
        <a:lstStyle/>
        <a:p>
          <a:endParaRPr lang="en-IN"/>
        </a:p>
      </dgm:t>
    </dgm:pt>
    <dgm:pt modelId="{647236A2-8043-4EFD-9D43-42F5926EC508}" type="sibTrans" cxnId="{A05DEF08-FDFC-4B0E-907C-94153B668064}">
      <dgm:prSet/>
      <dgm:spPr/>
      <dgm:t>
        <a:bodyPr/>
        <a:lstStyle/>
        <a:p>
          <a:endParaRPr lang="en-IN"/>
        </a:p>
      </dgm:t>
    </dgm:pt>
    <dgm:pt modelId="{72D3564B-C8A1-4860-A09F-CF4388CA673F}">
      <dgm:prSet phldrT="[Text]"/>
      <dgm:spPr/>
      <dgm:t>
        <a:bodyPr/>
        <a:lstStyle/>
        <a:p>
          <a:r>
            <a:rPr lang="en-IN" b="1" dirty="0"/>
            <a:t>FINAL DATASET</a:t>
          </a:r>
        </a:p>
      </dgm:t>
    </dgm:pt>
    <dgm:pt modelId="{521D9900-9EE3-4EE8-B443-C35CF9716DF5}" type="parTrans" cxnId="{7BECF3B8-0DAC-411A-9549-DD44BE73F6F5}">
      <dgm:prSet/>
      <dgm:spPr/>
      <dgm:t>
        <a:bodyPr/>
        <a:lstStyle/>
        <a:p>
          <a:endParaRPr lang="en-IN"/>
        </a:p>
      </dgm:t>
    </dgm:pt>
    <dgm:pt modelId="{C9837297-F6D0-4482-B603-32F99E398CB7}" type="sibTrans" cxnId="{7BECF3B8-0DAC-411A-9549-DD44BE73F6F5}">
      <dgm:prSet/>
      <dgm:spPr/>
      <dgm:t>
        <a:bodyPr/>
        <a:lstStyle/>
        <a:p>
          <a:endParaRPr lang="en-IN"/>
        </a:p>
      </dgm:t>
    </dgm:pt>
    <dgm:pt modelId="{EFF12599-E5D8-4342-842F-F83345D3A771}">
      <dgm:prSet phldrT="[Text]"/>
      <dgm:spPr/>
      <dgm:t>
        <a:bodyPr/>
        <a:lstStyle/>
        <a:p>
          <a:r>
            <a:rPr lang="en-IN" b="1" dirty="0"/>
            <a:t>USERS</a:t>
          </a:r>
        </a:p>
      </dgm:t>
    </dgm:pt>
    <dgm:pt modelId="{7353F1DE-E46D-4FC1-BEDD-0A06C0BCDE41}" type="parTrans" cxnId="{492C79D6-100E-4496-86A1-CA893E6A721A}">
      <dgm:prSet/>
      <dgm:spPr/>
      <dgm:t>
        <a:bodyPr/>
        <a:lstStyle/>
        <a:p>
          <a:endParaRPr lang="en-IN"/>
        </a:p>
      </dgm:t>
    </dgm:pt>
    <dgm:pt modelId="{09CE55E5-A829-4315-9B77-F0C05D41BCE0}" type="sibTrans" cxnId="{492C79D6-100E-4496-86A1-CA893E6A721A}">
      <dgm:prSet/>
      <dgm:spPr/>
      <dgm:t>
        <a:bodyPr/>
        <a:lstStyle/>
        <a:p>
          <a:endParaRPr lang="en-IN"/>
        </a:p>
      </dgm:t>
    </dgm:pt>
    <dgm:pt modelId="{6A443C16-4258-462C-8049-7BB4894124CA}" type="pres">
      <dgm:prSet presAssocID="{676FBCC2-AF4C-48D5-8CAF-B9385DC738B8}" presName="linearFlow" presStyleCnt="0">
        <dgm:presLayoutVars>
          <dgm:dir/>
          <dgm:resizeHandles val="exact"/>
        </dgm:presLayoutVars>
      </dgm:prSet>
      <dgm:spPr/>
    </dgm:pt>
    <dgm:pt modelId="{8B6DB8A5-60FC-4D27-9162-E240C7DBE148}" type="pres">
      <dgm:prSet presAssocID="{B37CAAD7-B7CF-4CE9-9185-1913C045F9DC}" presName="node" presStyleLbl="node1" presStyleIdx="0" presStyleCnt="4">
        <dgm:presLayoutVars>
          <dgm:bulletEnabled val="1"/>
        </dgm:presLayoutVars>
      </dgm:prSet>
      <dgm:spPr/>
    </dgm:pt>
    <dgm:pt modelId="{1581D03A-4FBE-467F-B163-563A00E494B4}" type="pres">
      <dgm:prSet presAssocID="{30C52AC3-320F-4250-8FF5-8CC3867E29D4}" presName="spacerL" presStyleCnt="0"/>
      <dgm:spPr/>
    </dgm:pt>
    <dgm:pt modelId="{D622181B-3F9B-4D00-B0AC-AE69BD250573}" type="pres">
      <dgm:prSet presAssocID="{30C52AC3-320F-4250-8FF5-8CC3867E29D4}" presName="sibTrans" presStyleLbl="sibTrans2D1" presStyleIdx="0" presStyleCnt="3"/>
      <dgm:spPr/>
    </dgm:pt>
    <dgm:pt modelId="{5870BCDA-18F3-41D6-81CA-0DF970B00143}" type="pres">
      <dgm:prSet presAssocID="{30C52AC3-320F-4250-8FF5-8CC3867E29D4}" presName="spacerR" presStyleCnt="0"/>
      <dgm:spPr/>
    </dgm:pt>
    <dgm:pt modelId="{0DF52F03-250F-447E-AD6E-7559F1955B06}" type="pres">
      <dgm:prSet presAssocID="{EFF12599-E5D8-4342-842F-F83345D3A771}" presName="node" presStyleLbl="node1" presStyleIdx="1" presStyleCnt="4">
        <dgm:presLayoutVars>
          <dgm:bulletEnabled val="1"/>
        </dgm:presLayoutVars>
      </dgm:prSet>
      <dgm:spPr/>
    </dgm:pt>
    <dgm:pt modelId="{8BF9257F-F5DD-4E00-9FAE-CE136EE21523}" type="pres">
      <dgm:prSet presAssocID="{09CE55E5-A829-4315-9B77-F0C05D41BCE0}" presName="spacerL" presStyleCnt="0"/>
      <dgm:spPr/>
    </dgm:pt>
    <dgm:pt modelId="{5E39C4BA-9349-4399-84C7-B96657D303EA}" type="pres">
      <dgm:prSet presAssocID="{09CE55E5-A829-4315-9B77-F0C05D41BCE0}" presName="sibTrans" presStyleLbl="sibTrans2D1" presStyleIdx="1" presStyleCnt="3"/>
      <dgm:spPr/>
    </dgm:pt>
    <dgm:pt modelId="{8C5C7873-B9B3-4B33-BF7B-1A4F20FC5B89}" type="pres">
      <dgm:prSet presAssocID="{09CE55E5-A829-4315-9B77-F0C05D41BCE0}" presName="spacerR" presStyleCnt="0"/>
      <dgm:spPr/>
    </dgm:pt>
    <dgm:pt modelId="{8E914064-DF34-4D1E-BA8C-7849235524CD}" type="pres">
      <dgm:prSet presAssocID="{13AA0757-1C62-47A2-9955-333F39287070}" presName="node" presStyleLbl="node1" presStyleIdx="2" presStyleCnt="4">
        <dgm:presLayoutVars>
          <dgm:bulletEnabled val="1"/>
        </dgm:presLayoutVars>
      </dgm:prSet>
      <dgm:spPr/>
    </dgm:pt>
    <dgm:pt modelId="{EFF13A36-3D6C-4503-B9CE-17CE6F070C5D}" type="pres">
      <dgm:prSet presAssocID="{647236A2-8043-4EFD-9D43-42F5926EC508}" presName="spacerL" presStyleCnt="0"/>
      <dgm:spPr/>
    </dgm:pt>
    <dgm:pt modelId="{EFB0F222-02BF-4376-ADBC-B927C6EB50FB}" type="pres">
      <dgm:prSet presAssocID="{647236A2-8043-4EFD-9D43-42F5926EC508}" presName="sibTrans" presStyleLbl="sibTrans2D1" presStyleIdx="2" presStyleCnt="3"/>
      <dgm:spPr/>
    </dgm:pt>
    <dgm:pt modelId="{B11B11F0-03D9-481F-9739-D6237C8E2765}" type="pres">
      <dgm:prSet presAssocID="{647236A2-8043-4EFD-9D43-42F5926EC508}" presName="spacerR" presStyleCnt="0"/>
      <dgm:spPr/>
    </dgm:pt>
    <dgm:pt modelId="{7CB88EBF-8D1A-4FD0-911A-6DCC6C711EB8}" type="pres">
      <dgm:prSet presAssocID="{72D3564B-C8A1-4860-A09F-CF4388CA673F}" presName="node" presStyleLbl="node1" presStyleIdx="3" presStyleCnt="4">
        <dgm:presLayoutVars>
          <dgm:bulletEnabled val="1"/>
        </dgm:presLayoutVars>
      </dgm:prSet>
      <dgm:spPr/>
    </dgm:pt>
  </dgm:ptLst>
  <dgm:cxnLst>
    <dgm:cxn modelId="{A05DEF08-FDFC-4B0E-907C-94153B668064}" srcId="{676FBCC2-AF4C-48D5-8CAF-B9385DC738B8}" destId="{13AA0757-1C62-47A2-9955-333F39287070}" srcOrd="2" destOrd="0" parTransId="{544B87D9-840B-4D01-AE3F-72D57AF7416A}" sibTransId="{647236A2-8043-4EFD-9D43-42F5926EC508}"/>
    <dgm:cxn modelId="{79F2D222-B58E-4517-9327-1522E4B5C130}" type="presOf" srcId="{09CE55E5-A829-4315-9B77-F0C05D41BCE0}" destId="{5E39C4BA-9349-4399-84C7-B96657D303EA}" srcOrd="0" destOrd="0" presId="urn:microsoft.com/office/officeart/2005/8/layout/equation1"/>
    <dgm:cxn modelId="{E0226761-C4B2-4010-9003-A58277B29E18}" type="presOf" srcId="{EFF12599-E5D8-4342-842F-F83345D3A771}" destId="{0DF52F03-250F-447E-AD6E-7559F1955B06}" srcOrd="0" destOrd="0" presId="urn:microsoft.com/office/officeart/2005/8/layout/equation1"/>
    <dgm:cxn modelId="{77C6969D-FBB8-4139-9428-F27E0436B0B5}" type="presOf" srcId="{72D3564B-C8A1-4860-A09F-CF4388CA673F}" destId="{7CB88EBF-8D1A-4FD0-911A-6DCC6C711EB8}" srcOrd="0" destOrd="0" presId="urn:microsoft.com/office/officeart/2005/8/layout/equation1"/>
    <dgm:cxn modelId="{B0F354A1-05EC-4896-8F65-C6222290E94E}" type="presOf" srcId="{676FBCC2-AF4C-48D5-8CAF-B9385DC738B8}" destId="{6A443C16-4258-462C-8049-7BB4894124CA}" srcOrd="0" destOrd="0" presId="urn:microsoft.com/office/officeart/2005/8/layout/equation1"/>
    <dgm:cxn modelId="{7BECF3B8-0DAC-411A-9549-DD44BE73F6F5}" srcId="{676FBCC2-AF4C-48D5-8CAF-B9385DC738B8}" destId="{72D3564B-C8A1-4860-A09F-CF4388CA673F}" srcOrd="3" destOrd="0" parTransId="{521D9900-9EE3-4EE8-B443-C35CF9716DF5}" sibTransId="{C9837297-F6D0-4482-B603-32F99E398CB7}"/>
    <dgm:cxn modelId="{251E56C5-DEEF-403C-96E7-3C1DB27481E1}" type="presOf" srcId="{647236A2-8043-4EFD-9D43-42F5926EC508}" destId="{EFB0F222-02BF-4376-ADBC-B927C6EB50FB}" srcOrd="0" destOrd="0" presId="urn:microsoft.com/office/officeart/2005/8/layout/equation1"/>
    <dgm:cxn modelId="{F23C34D5-7021-4213-814D-85E1D4E6AB77}" type="presOf" srcId="{B37CAAD7-B7CF-4CE9-9185-1913C045F9DC}" destId="{8B6DB8A5-60FC-4D27-9162-E240C7DBE148}" srcOrd="0" destOrd="0" presId="urn:microsoft.com/office/officeart/2005/8/layout/equation1"/>
    <dgm:cxn modelId="{492C79D6-100E-4496-86A1-CA893E6A721A}" srcId="{676FBCC2-AF4C-48D5-8CAF-B9385DC738B8}" destId="{EFF12599-E5D8-4342-842F-F83345D3A771}" srcOrd="1" destOrd="0" parTransId="{7353F1DE-E46D-4FC1-BEDD-0A06C0BCDE41}" sibTransId="{09CE55E5-A829-4315-9B77-F0C05D41BCE0}"/>
    <dgm:cxn modelId="{9B1C7DD7-D991-4BEA-8582-31AA6F777D35}" type="presOf" srcId="{13AA0757-1C62-47A2-9955-333F39287070}" destId="{8E914064-DF34-4D1E-BA8C-7849235524CD}" srcOrd="0" destOrd="0" presId="urn:microsoft.com/office/officeart/2005/8/layout/equation1"/>
    <dgm:cxn modelId="{8F7F70F8-57FD-4AFD-B7CF-B3024A9A6824}" srcId="{676FBCC2-AF4C-48D5-8CAF-B9385DC738B8}" destId="{B37CAAD7-B7CF-4CE9-9185-1913C045F9DC}" srcOrd="0" destOrd="0" parTransId="{3339187C-88E4-47C7-8D49-D984C519372A}" sibTransId="{30C52AC3-320F-4250-8FF5-8CC3867E29D4}"/>
    <dgm:cxn modelId="{7B68CCF8-F993-4254-98A2-266BBE36409B}" type="presOf" srcId="{30C52AC3-320F-4250-8FF5-8CC3867E29D4}" destId="{D622181B-3F9B-4D00-B0AC-AE69BD250573}" srcOrd="0" destOrd="0" presId="urn:microsoft.com/office/officeart/2005/8/layout/equation1"/>
    <dgm:cxn modelId="{141E3B4C-0396-4BD7-9BC4-5B73080A612B}" type="presParOf" srcId="{6A443C16-4258-462C-8049-7BB4894124CA}" destId="{8B6DB8A5-60FC-4D27-9162-E240C7DBE148}" srcOrd="0" destOrd="0" presId="urn:microsoft.com/office/officeart/2005/8/layout/equation1"/>
    <dgm:cxn modelId="{78EF0D96-2EB8-454F-95DE-1AFF6E55768F}" type="presParOf" srcId="{6A443C16-4258-462C-8049-7BB4894124CA}" destId="{1581D03A-4FBE-467F-B163-563A00E494B4}" srcOrd="1" destOrd="0" presId="urn:microsoft.com/office/officeart/2005/8/layout/equation1"/>
    <dgm:cxn modelId="{76310DF8-346B-4648-8C04-08B264AC7FC0}" type="presParOf" srcId="{6A443C16-4258-462C-8049-7BB4894124CA}" destId="{D622181B-3F9B-4D00-B0AC-AE69BD250573}" srcOrd="2" destOrd="0" presId="urn:microsoft.com/office/officeart/2005/8/layout/equation1"/>
    <dgm:cxn modelId="{1080A667-A521-4A38-83E3-3F5B21D59260}" type="presParOf" srcId="{6A443C16-4258-462C-8049-7BB4894124CA}" destId="{5870BCDA-18F3-41D6-81CA-0DF970B00143}" srcOrd="3" destOrd="0" presId="urn:microsoft.com/office/officeart/2005/8/layout/equation1"/>
    <dgm:cxn modelId="{CF490DBB-E5DF-443A-8CFD-F65CED840F37}" type="presParOf" srcId="{6A443C16-4258-462C-8049-7BB4894124CA}" destId="{0DF52F03-250F-447E-AD6E-7559F1955B06}" srcOrd="4" destOrd="0" presId="urn:microsoft.com/office/officeart/2005/8/layout/equation1"/>
    <dgm:cxn modelId="{2191DC25-4CA9-4562-8644-19A7137E2225}" type="presParOf" srcId="{6A443C16-4258-462C-8049-7BB4894124CA}" destId="{8BF9257F-F5DD-4E00-9FAE-CE136EE21523}" srcOrd="5" destOrd="0" presId="urn:microsoft.com/office/officeart/2005/8/layout/equation1"/>
    <dgm:cxn modelId="{873209E1-A63E-4880-BD16-D8979E04B4B8}" type="presParOf" srcId="{6A443C16-4258-462C-8049-7BB4894124CA}" destId="{5E39C4BA-9349-4399-84C7-B96657D303EA}" srcOrd="6" destOrd="0" presId="urn:microsoft.com/office/officeart/2005/8/layout/equation1"/>
    <dgm:cxn modelId="{BEFF77E5-8A29-4223-A20A-67C92AE9FB92}" type="presParOf" srcId="{6A443C16-4258-462C-8049-7BB4894124CA}" destId="{8C5C7873-B9B3-4B33-BF7B-1A4F20FC5B89}" srcOrd="7" destOrd="0" presId="urn:microsoft.com/office/officeart/2005/8/layout/equation1"/>
    <dgm:cxn modelId="{D4E434FD-77DF-4618-BA0F-C129E395B51B}" type="presParOf" srcId="{6A443C16-4258-462C-8049-7BB4894124CA}" destId="{8E914064-DF34-4D1E-BA8C-7849235524CD}" srcOrd="8" destOrd="0" presId="urn:microsoft.com/office/officeart/2005/8/layout/equation1"/>
    <dgm:cxn modelId="{093B2AB4-08F9-4314-B3FA-282693B3546F}" type="presParOf" srcId="{6A443C16-4258-462C-8049-7BB4894124CA}" destId="{EFF13A36-3D6C-4503-B9CE-17CE6F070C5D}" srcOrd="9" destOrd="0" presId="urn:microsoft.com/office/officeart/2005/8/layout/equation1"/>
    <dgm:cxn modelId="{C4E9C6D6-EE9A-4A0F-8B31-FAC43EF58EA8}" type="presParOf" srcId="{6A443C16-4258-462C-8049-7BB4894124CA}" destId="{EFB0F222-02BF-4376-ADBC-B927C6EB50FB}" srcOrd="10" destOrd="0" presId="urn:microsoft.com/office/officeart/2005/8/layout/equation1"/>
    <dgm:cxn modelId="{74EA17B1-5F3B-4304-B6F2-3E8BA020CF33}" type="presParOf" srcId="{6A443C16-4258-462C-8049-7BB4894124CA}" destId="{B11B11F0-03D9-481F-9739-D6237C8E2765}" srcOrd="11" destOrd="0" presId="urn:microsoft.com/office/officeart/2005/8/layout/equation1"/>
    <dgm:cxn modelId="{FBA016E8-C61E-4956-ABFD-7D008075AC0F}" type="presParOf" srcId="{6A443C16-4258-462C-8049-7BB4894124CA}" destId="{7CB88EBF-8D1A-4FD0-911A-6DCC6C711EB8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20164-2042-4445-8EC9-B1751E7E06B3}">
      <dsp:nvSpPr>
        <dsp:cNvPr id="0" name=""/>
        <dsp:cNvSpPr/>
      </dsp:nvSpPr>
      <dsp:spPr>
        <a:xfrm rot="16200000">
          <a:off x="-982452" y="983106"/>
          <a:ext cx="3666101" cy="1699888"/>
        </a:xfrm>
        <a:prstGeom prst="flowChartManualOperati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Books</a:t>
          </a:r>
          <a:r>
            <a:rPr lang="en-US" sz="1800" b="1" kern="1200" dirty="0"/>
            <a:t> </a:t>
          </a:r>
          <a:endParaRPr lang="en-IN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ISBN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Book-Title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Book-Author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Year-Of-Publication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Publisher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Image-URL-S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Image-URL-M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Image-URL-L</a:t>
          </a:r>
          <a:endParaRPr lang="en-IN" sz="1400" kern="1200" dirty="0"/>
        </a:p>
      </dsp:txBody>
      <dsp:txXfrm rot="5400000">
        <a:off x="654" y="733220"/>
        <a:ext cx="1699888" cy="2199661"/>
      </dsp:txXfrm>
    </dsp:sp>
    <dsp:sp modelId="{1D045A7A-2D20-4BAA-8E54-0B5B6087AA29}">
      <dsp:nvSpPr>
        <dsp:cNvPr id="0" name=""/>
        <dsp:cNvSpPr/>
      </dsp:nvSpPr>
      <dsp:spPr>
        <a:xfrm rot="16200000">
          <a:off x="844927" y="983106"/>
          <a:ext cx="3666101" cy="1699888"/>
        </a:xfrm>
        <a:prstGeom prst="flowChartManualOperati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Users</a:t>
          </a:r>
          <a:endParaRPr lang="en-IN" sz="18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User-ID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Location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Age</a:t>
          </a:r>
          <a:endParaRPr lang="en-IN" sz="1400" kern="1200" dirty="0"/>
        </a:p>
      </dsp:txBody>
      <dsp:txXfrm rot="5400000">
        <a:off x="1828033" y="733220"/>
        <a:ext cx="1699888" cy="2199661"/>
      </dsp:txXfrm>
    </dsp:sp>
    <dsp:sp modelId="{5BCA96D9-6333-43C8-A44F-A64EF42AA26B}">
      <dsp:nvSpPr>
        <dsp:cNvPr id="0" name=""/>
        <dsp:cNvSpPr/>
      </dsp:nvSpPr>
      <dsp:spPr>
        <a:xfrm rot="16200000">
          <a:off x="2672307" y="983106"/>
          <a:ext cx="3666101" cy="1699888"/>
        </a:xfrm>
        <a:prstGeom prst="flowChartManualOperati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Ratings</a:t>
          </a:r>
          <a:endParaRPr lang="en-IN" sz="18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User-ID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ISBN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Book-Rating</a:t>
          </a:r>
          <a:endParaRPr lang="en-IN" sz="1400" kern="1200" dirty="0"/>
        </a:p>
      </dsp:txBody>
      <dsp:txXfrm rot="5400000">
        <a:off x="3655413" y="733220"/>
        <a:ext cx="1699888" cy="2199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46B6E-EBE1-41EA-BDBB-5C541E715E51}">
      <dsp:nvSpPr>
        <dsp:cNvPr id="0" name=""/>
        <dsp:cNvSpPr/>
      </dsp:nvSpPr>
      <dsp:spPr>
        <a:xfrm>
          <a:off x="6450584" y="1212749"/>
          <a:ext cx="1930517" cy="1930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12BFB-F86F-4594-8B96-CB79F901802D}">
      <dsp:nvSpPr>
        <dsp:cNvPr id="0" name=""/>
        <dsp:cNvSpPr/>
      </dsp:nvSpPr>
      <dsp:spPr>
        <a:xfrm>
          <a:off x="6515156" y="1277114"/>
          <a:ext cx="1802202" cy="180188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Evaluation</a:t>
          </a:r>
          <a:endParaRPr lang="en-IN" sz="1100" b="1" kern="1200" dirty="0"/>
        </a:p>
      </dsp:txBody>
      <dsp:txXfrm>
        <a:off x="6772613" y="1534575"/>
        <a:ext cx="1287287" cy="1286964"/>
      </dsp:txXfrm>
    </dsp:sp>
    <dsp:sp modelId="{4152F801-81CA-468D-AFC5-DBC37AE34471}">
      <dsp:nvSpPr>
        <dsp:cNvPr id="0" name=""/>
        <dsp:cNvSpPr/>
      </dsp:nvSpPr>
      <dsp:spPr>
        <a:xfrm rot="2700000">
          <a:off x="4447201" y="1212613"/>
          <a:ext cx="1930549" cy="193054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9B439-BF8B-42B8-8C96-08C9C9E01037}">
      <dsp:nvSpPr>
        <dsp:cNvPr id="0" name=""/>
        <dsp:cNvSpPr/>
      </dsp:nvSpPr>
      <dsp:spPr>
        <a:xfrm>
          <a:off x="4520067" y="1277114"/>
          <a:ext cx="1802202" cy="180188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Building Models</a:t>
          </a:r>
        </a:p>
      </dsp:txBody>
      <dsp:txXfrm>
        <a:off x="4777524" y="1534575"/>
        <a:ext cx="1287287" cy="1286964"/>
      </dsp:txXfrm>
    </dsp:sp>
    <dsp:sp modelId="{00251496-0E89-47AD-A9E7-93CEE7D7C799}">
      <dsp:nvSpPr>
        <dsp:cNvPr id="0" name=""/>
        <dsp:cNvSpPr/>
      </dsp:nvSpPr>
      <dsp:spPr>
        <a:xfrm rot="2700000">
          <a:off x="2460391" y="1212613"/>
          <a:ext cx="1930549" cy="193054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9D9C8-9CAF-4219-8889-2D4A2B37B157}">
      <dsp:nvSpPr>
        <dsp:cNvPr id="0" name=""/>
        <dsp:cNvSpPr/>
      </dsp:nvSpPr>
      <dsp:spPr>
        <a:xfrm>
          <a:off x="2524978" y="1277114"/>
          <a:ext cx="1802202" cy="180188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EDA</a:t>
          </a:r>
          <a:endParaRPr lang="en-IN" sz="1100" b="1" kern="1200" dirty="0"/>
        </a:p>
      </dsp:txBody>
      <dsp:txXfrm>
        <a:off x="2782435" y="1534575"/>
        <a:ext cx="1287287" cy="1286964"/>
      </dsp:txXfrm>
    </dsp:sp>
    <dsp:sp modelId="{FA7FBC2F-E03B-4F32-94FE-B04AE7508C6A}">
      <dsp:nvSpPr>
        <dsp:cNvPr id="0" name=""/>
        <dsp:cNvSpPr/>
      </dsp:nvSpPr>
      <dsp:spPr>
        <a:xfrm rot="2700000">
          <a:off x="465302" y="1212613"/>
          <a:ext cx="1930549" cy="193054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7EC5-F69A-4CC2-84E0-E5641DD5414D}">
      <dsp:nvSpPr>
        <dsp:cNvPr id="0" name=""/>
        <dsp:cNvSpPr/>
      </dsp:nvSpPr>
      <dsp:spPr>
        <a:xfrm>
          <a:off x="529889" y="1277114"/>
          <a:ext cx="1802202" cy="180188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Data-Preprocessing</a:t>
          </a:r>
          <a:endParaRPr lang="en-IN" sz="1100" b="1" kern="1200" dirty="0"/>
        </a:p>
      </dsp:txBody>
      <dsp:txXfrm>
        <a:off x="787346" y="1534575"/>
        <a:ext cx="1287287" cy="1286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DB8A5-60FC-4D27-9162-E240C7DBE148}">
      <dsp:nvSpPr>
        <dsp:cNvPr id="0" name=""/>
        <dsp:cNvSpPr/>
      </dsp:nvSpPr>
      <dsp:spPr>
        <a:xfrm>
          <a:off x="3351" y="1253445"/>
          <a:ext cx="931238" cy="93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BOOKS</a:t>
          </a:r>
        </a:p>
      </dsp:txBody>
      <dsp:txXfrm>
        <a:off x="139728" y="1389822"/>
        <a:ext cx="658484" cy="658484"/>
      </dsp:txXfrm>
    </dsp:sp>
    <dsp:sp modelId="{D622181B-3F9B-4D00-B0AC-AE69BD250573}">
      <dsp:nvSpPr>
        <dsp:cNvPr id="0" name=""/>
        <dsp:cNvSpPr/>
      </dsp:nvSpPr>
      <dsp:spPr>
        <a:xfrm>
          <a:off x="1010207" y="1449005"/>
          <a:ext cx="540118" cy="540118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1081800" y="1655546"/>
        <a:ext cx="396932" cy="127036"/>
      </dsp:txXfrm>
    </dsp:sp>
    <dsp:sp modelId="{0DF52F03-250F-447E-AD6E-7559F1955B06}">
      <dsp:nvSpPr>
        <dsp:cNvPr id="0" name=""/>
        <dsp:cNvSpPr/>
      </dsp:nvSpPr>
      <dsp:spPr>
        <a:xfrm>
          <a:off x="1625942" y="1253445"/>
          <a:ext cx="931238" cy="93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USERS</a:t>
          </a:r>
        </a:p>
      </dsp:txBody>
      <dsp:txXfrm>
        <a:off x="1762319" y="1389822"/>
        <a:ext cx="658484" cy="658484"/>
      </dsp:txXfrm>
    </dsp:sp>
    <dsp:sp modelId="{5E39C4BA-9349-4399-84C7-B96657D303EA}">
      <dsp:nvSpPr>
        <dsp:cNvPr id="0" name=""/>
        <dsp:cNvSpPr/>
      </dsp:nvSpPr>
      <dsp:spPr>
        <a:xfrm>
          <a:off x="2632798" y="1449005"/>
          <a:ext cx="540118" cy="540118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704391" y="1655546"/>
        <a:ext cx="396932" cy="127036"/>
      </dsp:txXfrm>
    </dsp:sp>
    <dsp:sp modelId="{8E914064-DF34-4D1E-BA8C-7849235524CD}">
      <dsp:nvSpPr>
        <dsp:cNvPr id="0" name=""/>
        <dsp:cNvSpPr/>
      </dsp:nvSpPr>
      <dsp:spPr>
        <a:xfrm>
          <a:off x="3248533" y="1253445"/>
          <a:ext cx="931238" cy="93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RATINGS</a:t>
          </a:r>
        </a:p>
      </dsp:txBody>
      <dsp:txXfrm>
        <a:off x="3384910" y="1389822"/>
        <a:ext cx="658484" cy="658484"/>
      </dsp:txXfrm>
    </dsp:sp>
    <dsp:sp modelId="{EFB0F222-02BF-4376-ADBC-B927C6EB50FB}">
      <dsp:nvSpPr>
        <dsp:cNvPr id="0" name=""/>
        <dsp:cNvSpPr/>
      </dsp:nvSpPr>
      <dsp:spPr>
        <a:xfrm>
          <a:off x="4255388" y="1449005"/>
          <a:ext cx="540118" cy="540118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4326981" y="1560269"/>
        <a:ext cx="396932" cy="317590"/>
      </dsp:txXfrm>
    </dsp:sp>
    <dsp:sp modelId="{7CB88EBF-8D1A-4FD0-911A-6DCC6C711EB8}">
      <dsp:nvSpPr>
        <dsp:cNvPr id="0" name=""/>
        <dsp:cNvSpPr/>
      </dsp:nvSpPr>
      <dsp:spPr>
        <a:xfrm>
          <a:off x="4871124" y="1253445"/>
          <a:ext cx="931238" cy="93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FINAL DATASET</a:t>
          </a:r>
        </a:p>
      </dsp:txBody>
      <dsp:txXfrm>
        <a:off x="5007501" y="1389822"/>
        <a:ext cx="658484" cy="658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125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07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04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21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32231" y="371960"/>
            <a:ext cx="8479538" cy="451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Book Recommendation System 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b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Manjusree K C</a:t>
            </a:r>
            <a:b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Nivya</a:t>
            </a:r>
            <a: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b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Ajahar</a:t>
            </a: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04265-5BF8-4954-8F7D-73388C563102}"/>
              </a:ext>
            </a:extLst>
          </p:cNvPr>
          <p:cNvSpPr txBox="1"/>
          <p:nvPr/>
        </p:nvSpPr>
        <p:spPr>
          <a:xfrm>
            <a:off x="2778073" y="325980"/>
            <a:ext cx="358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MOST RATED BOOKS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51272-F42F-4647-BFE6-F9544DD0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0" y="849201"/>
            <a:ext cx="7844232" cy="378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09E9-7950-41A8-BF3B-6EA043B2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TOP BOOK AUTHORS</a:t>
            </a:r>
            <a:br>
              <a:rPr lang="en-IN" sz="2800" b="1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0DD499-DA3C-4C09-8271-5A12DB91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8" y="1476812"/>
            <a:ext cx="4378993" cy="29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4D92A7-6AAA-4EE9-A3A2-98236501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69" y="1476812"/>
            <a:ext cx="4716215" cy="29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F76-7FEB-4C9D-B33C-A1C5B82E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4062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TOP 15 BOOK PUBLISHERS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4B5F7B-B983-423B-A520-47590D58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76" y="635102"/>
            <a:ext cx="5051076" cy="45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7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71B0-8952-446E-ACF9-C5AFD9A6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61" y="390782"/>
            <a:ext cx="8520600" cy="57270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CITY AND STATE-BASED RATINGS ANALYSIS </a:t>
            </a:r>
            <a:endParaRPr lang="en-IN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6A9D68-5AE1-45FE-90C6-26B5DD573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93" y="1255363"/>
            <a:ext cx="4419759" cy="31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8C7097B-B19B-44FD-9DE4-6FE483594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46" y="1255363"/>
            <a:ext cx="4505579" cy="31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6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0B7D-0556-40EB-91C5-E084BAA7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0781"/>
            <a:ext cx="8520600" cy="57270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COUNTRY-BASED RATINGS ANALYSIS</a:t>
            </a:r>
            <a:endParaRPr lang="en-I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2C4136-2F55-4EAF-898F-3EF370EF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" y="1017725"/>
            <a:ext cx="3738478" cy="33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486D6A2-C1A8-4BBE-995E-6C87BBE1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55" y="1100379"/>
            <a:ext cx="4796025" cy="382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5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A1EC-3D98-4DDA-9ADF-1B7EF80F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    AGE DISTRIBUTION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640C1D-A82B-45F4-BAFB-75A5D29D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14" y="1017725"/>
            <a:ext cx="5172755" cy="385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E939-1F31-42FB-AA6C-10EB8C35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M</a:t>
            </a:r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OST RATED BOOKS BY TEENAGE AND YOUTH</a:t>
            </a:r>
            <a:endParaRPr lang="en-IN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A2FDCFF-2873-4F5F-B6A6-425B2DE4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79831"/>
            <a:ext cx="3477486" cy="43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735D19E-3F66-4376-89A3-221D1CA8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831"/>
            <a:ext cx="3606289" cy="40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7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5923-8D4B-438B-A171-FE01A819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82" y="197053"/>
            <a:ext cx="8520600" cy="5727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M</a:t>
            </a:r>
            <a:r>
              <a:rPr lang="en-IN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OST RATED BOOKS BY MIDDLE-AGED AND ELDERLY</a:t>
            </a:r>
            <a:endParaRPr lang="en-IN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AFB0BF-25BC-4AD0-BA80-E5C2B4E03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0939"/>
            <a:ext cx="4179000" cy="417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15A93C1-FFB7-4D73-8516-40EB74FA7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82" y="1017353"/>
            <a:ext cx="4300088" cy="40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8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4026-EA50-4EC3-A6D9-CB93B51D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R</a:t>
            </a:r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ECOMMENDATION SYSTEMS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E010-6B16-4499-8C1D-98C2685155D8}"/>
              </a:ext>
            </a:extLst>
          </p:cNvPr>
          <p:cNvSpPr txBox="1"/>
          <p:nvPr/>
        </p:nvSpPr>
        <p:spPr>
          <a:xfrm>
            <a:off x="441701" y="1309607"/>
            <a:ext cx="76871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1. Popularity-Based Recommendation System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2. Simple Recommendation System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3. Author-Based Recommendation System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4. </a:t>
            </a:r>
            <a:r>
              <a:rPr lang="en-IN" sz="1800" i="0" dirty="0">
                <a:solidFill>
                  <a:schemeClr val="bg1"/>
                </a:solidFill>
                <a:effectLst/>
                <a:latin typeface="+mj-lt"/>
              </a:rPr>
              <a:t>Collaborative Recommendation - k-Nearest </a:t>
            </a:r>
            <a:r>
              <a:rPr lang="en-IN" sz="1800" i="0" dirty="0" err="1">
                <a:solidFill>
                  <a:schemeClr val="bg1"/>
                </a:solidFill>
                <a:effectLst/>
                <a:latin typeface="+mj-lt"/>
              </a:rPr>
              <a:t>Neighbors</a:t>
            </a:r>
            <a:endParaRPr lang="en-IN" sz="180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5. Collaborative Recommendation- </a:t>
            </a:r>
            <a:r>
              <a:rPr lang="en-IN" sz="1800" i="0" dirty="0">
                <a:solidFill>
                  <a:schemeClr val="bg1"/>
                </a:solidFill>
                <a:effectLst/>
                <a:latin typeface="+mj-lt"/>
              </a:rPr>
              <a:t>Singular Value Decomposition</a:t>
            </a:r>
          </a:p>
          <a:p>
            <a:endParaRPr lang="en-IN" dirty="0"/>
          </a:p>
        </p:txBody>
      </p:sp>
      <p:pic>
        <p:nvPicPr>
          <p:cNvPr id="7" name="Picture 4" descr="How to build a recommender system for a startup? - The Data Scientist">
            <a:extLst>
              <a:ext uri="{FF2B5EF4-FFF2-40B4-BE49-F238E27FC236}">
                <a16:creationId xmlns:a16="http://schemas.microsoft.com/office/drawing/2014/main" id="{9C300125-92BA-480F-BA36-CAFD3DC4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74" y="3002378"/>
            <a:ext cx="3775075" cy="197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7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833-0C7D-452C-BC17-9E013569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POPULARITY BASED R</a:t>
            </a:r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ECOMMENDATION SYSTEM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F9F9B-520F-4994-94E0-FBA05818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20" y="2082878"/>
            <a:ext cx="4416335" cy="29556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2A9236-06CE-4A85-8A99-9937F901DF64}"/>
              </a:ext>
            </a:extLst>
          </p:cNvPr>
          <p:cNvSpPr txBox="1"/>
          <p:nvPr/>
        </p:nvSpPr>
        <p:spPr>
          <a:xfrm>
            <a:off x="311700" y="1181700"/>
            <a:ext cx="8134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+mj-lt"/>
              </a:rPr>
              <a:t>It is a type of recommendation system which works on the principle of popularity and or anything which is in trend.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2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C075-1859-455D-A3BF-6EE09C71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BOOK RECOMMENDATION SYSTEM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44065-55DC-4429-B0B6-39C37F66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67" y="3087715"/>
            <a:ext cx="3786633" cy="2055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1A856-4867-4C94-92EE-6D9A751336F5}"/>
              </a:ext>
            </a:extLst>
          </p:cNvPr>
          <p:cNvSpPr txBox="1"/>
          <p:nvPr/>
        </p:nvSpPr>
        <p:spPr>
          <a:xfrm>
            <a:off x="311700" y="1218179"/>
            <a:ext cx="8520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Recommendation systems are widely used today to recommend relevant products to users based on their interests.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Every consumer Internet company lik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 Netflix, YouTube etc.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 requires a recommendation system for efficient functioning.</a:t>
            </a:r>
          </a:p>
          <a:p>
            <a:endParaRPr lang="en-IN" sz="1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A Book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R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ecommendation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ystem is a type of recommendation system where we have to recommend similar books to the reader based on his/her interest.</a:t>
            </a:r>
            <a:endParaRPr lang="en-IN" sz="1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300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6E76-15AA-442A-B234-DB071CAB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SIMPLE</a:t>
            </a:r>
            <a:r>
              <a:rPr lang="en-US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 R</a:t>
            </a:r>
            <a:r>
              <a:rPr lang="en-IN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ECOMMENDATION SYSTEM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1AC60-B064-4D04-8BD7-DC1C61155307}"/>
              </a:ext>
            </a:extLst>
          </p:cNvPr>
          <p:cNvSpPr txBox="1"/>
          <p:nvPr/>
        </p:nvSpPr>
        <p:spPr>
          <a:xfrm>
            <a:off x="186455" y="1166248"/>
            <a:ext cx="896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effectLst/>
                <a:latin typeface="+mj-lt"/>
              </a:rPr>
              <a:t>It is a type of recommendation system which works on the principle of weighted rating.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90748" y="2316504"/>
                <a:ext cx="2864829" cy="3113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= Average rating for each book</a:t>
                </a:r>
              </a:p>
              <a:p>
                <a:endParaRPr lang="en-IN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IN" b="1" dirty="0">
                    <a:latin typeface="+mn-lt"/>
                  </a:rPr>
                  <a:t> </a:t>
                </a:r>
                <a:r>
                  <a:rPr lang="en-IN" dirty="0">
                    <a:latin typeface="+mn-lt"/>
                  </a:rPr>
                  <a:t>=</a:t>
                </a:r>
                <a:r>
                  <a:rPr lang="en-IN" b="1" dirty="0">
                    <a:latin typeface="+mn-lt"/>
                  </a:rPr>
                  <a:t> </a:t>
                </a:r>
                <a:r>
                  <a:rPr lang="en-IN" dirty="0">
                    <a:latin typeface="+mn-lt"/>
                  </a:rPr>
                  <a:t>Number of Votes for a particular book</a:t>
                </a:r>
              </a:p>
              <a:p>
                <a:endParaRPr lang="en-IN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</a:t>
                </a:r>
                <a:r>
                  <a:rPr lang="en-IN" b="1" dirty="0"/>
                  <a:t> </a:t>
                </a:r>
                <a:r>
                  <a:rPr lang="en-IN" dirty="0"/>
                  <a:t> Mean vote across the whole report</a:t>
                </a:r>
              </a:p>
              <a:p>
                <a:endParaRPr lang="en-IN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IN" b="1" dirty="0">
                    <a:latin typeface="+mn-lt"/>
                  </a:rPr>
                  <a:t> </a:t>
                </a:r>
                <a:r>
                  <a:rPr lang="en-IN" dirty="0">
                    <a:latin typeface="+mn-lt"/>
                  </a:rPr>
                  <a:t>=</a:t>
                </a:r>
                <a:r>
                  <a:rPr lang="en-IN" b="1" dirty="0">
                    <a:latin typeface="+mn-lt"/>
                  </a:rPr>
                  <a:t> </a:t>
                </a:r>
                <a:r>
                  <a:rPr lang="en-IN" dirty="0">
                    <a:latin typeface="+mn-lt"/>
                  </a:rPr>
                  <a:t>Minimum number of votes </a:t>
                </a:r>
              </a:p>
              <a:p>
                <a:r>
                  <a:rPr lang="en-IN" dirty="0">
                    <a:latin typeface="+mn-lt"/>
                  </a:rPr>
                  <a:t>       required to be in the chart</a:t>
                </a:r>
              </a:p>
              <a:p>
                <a:endParaRPr lang="en-IN" b="1" dirty="0">
                  <a:latin typeface="+mn-lt"/>
                </a:endParaRPr>
              </a:p>
              <a:p>
                <a:endParaRPr lang="en-IN" b="1" dirty="0">
                  <a:latin typeface="+mn-lt"/>
                </a:endParaRPr>
              </a:p>
              <a:p>
                <a:endParaRPr lang="en-IN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48" y="2316504"/>
                <a:ext cx="2864829" cy="3113929"/>
              </a:xfrm>
              <a:prstGeom prst="rect">
                <a:avLst/>
              </a:prstGeo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095566-5D64-46EA-B488-57782CA8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2" y="2615037"/>
            <a:ext cx="6160576" cy="2083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1A02F-0C0E-4D89-99BF-CB01AE340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185" y="1594106"/>
            <a:ext cx="3139580" cy="8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9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C6C4-0689-4256-93EC-23F0D948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AUTHOR-BASED RECOMMENDATION SYSTEM</a:t>
            </a:r>
            <a:endParaRPr lang="en-IN" sz="2400" b="1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FB405-698A-41B9-8A1F-379745F2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57" y="2469510"/>
            <a:ext cx="6007409" cy="2228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46CF1-EB85-4384-AB71-DD72C1F3A19C}"/>
              </a:ext>
            </a:extLst>
          </p:cNvPr>
          <p:cNvSpPr txBox="1"/>
          <p:nvPr/>
        </p:nvSpPr>
        <p:spPr>
          <a:xfrm>
            <a:off x="1325105" y="1343508"/>
            <a:ext cx="58480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Input Book: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Harry Potter and the Chamber of Secrets (Book 2)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Number of Recommendations:10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208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7235-490E-4CF5-BF6C-494EE2C8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9" y="119561"/>
            <a:ext cx="8520600" cy="572700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COLLABORATIVE RECOMMENDATION SYSTEM- K NEAREST NEIGHBOURS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CC4F1-6857-4117-83FC-6B8D46B9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9" y="1714565"/>
            <a:ext cx="4695088" cy="17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383B1B-8F91-4431-A9D8-3393E948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918" y="3474542"/>
            <a:ext cx="4695088" cy="1668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6D16E-C851-416A-89DD-0F62CE9F5AC3}"/>
              </a:ext>
            </a:extLst>
          </p:cNvPr>
          <p:cNvSpPr txBox="1"/>
          <p:nvPr/>
        </p:nvSpPr>
        <p:spPr>
          <a:xfrm>
            <a:off x="1969761" y="51624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Input Book: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  <a:t> Harry Potter and the Chamber of Secrets (Book 2)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Number of Recommendations:10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7CA6B-002C-4B47-9FA3-F7A962243515}"/>
              </a:ext>
            </a:extLst>
          </p:cNvPr>
          <p:cNvSpPr txBox="1"/>
          <p:nvPr/>
        </p:nvSpPr>
        <p:spPr>
          <a:xfrm>
            <a:off x="226459" y="1361180"/>
            <a:ext cx="2676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Metric=</a:t>
            </a:r>
            <a:r>
              <a:rPr lang="en-IN" b="1" dirty="0" err="1">
                <a:solidFill>
                  <a:schemeClr val="bg1">
                    <a:lumMod val="50000"/>
                  </a:schemeClr>
                </a:solidFill>
              </a:rPr>
              <a:t>Minkowski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 Distance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52CC8-70C0-4110-AEC4-3D8D423BBCF1}"/>
              </a:ext>
            </a:extLst>
          </p:cNvPr>
          <p:cNvSpPr txBox="1"/>
          <p:nvPr/>
        </p:nvSpPr>
        <p:spPr>
          <a:xfrm>
            <a:off x="6059714" y="3143961"/>
            <a:ext cx="227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Metric=Cosine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74298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2860-14C6-442C-B016-241D9523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0423"/>
            <a:ext cx="8520600" cy="572700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Montserrat" panose="00000500000000000000" pitchFamily="2" charset="0"/>
              </a:rPr>
              <a:t>COLLABORATIVE FILTERING-SINGULAR VALUE DECOMPOSITION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F42B8-533A-478A-8F93-F5858E80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46199"/>
            <a:ext cx="8400081" cy="30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BDD2-F85E-44CF-ACB2-BCE64F5F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ontserrat" panose="00000500000000000000" pitchFamily="2" charset="0"/>
              </a:rPr>
              <a:t>EVALUATION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6109A-5160-415F-9A32-41E3A1C4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2" y="1355191"/>
            <a:ext cx="7906156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8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842B-3A1C-4AF0-96CA-1B8009E5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43547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ontserrat" panose="00000500000000000000" pitchFamily="2" charset="0"/>
              </a:rPr>
              <a:t>CONCLUSION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78DF6-1188-4EFF-89ED-8DA244727DF1}"/>
              </a:ext>
            </a:extLst>
          </p:cNvPr>
          <p:cNvSpPr txBox="1"/>
          <p:nvPr/>
        </p:nvSpPr>
        <p:spPr>
          <a:xfrm>
            <a:off x="635429" y="870527"/>
            <a:ext cx="787313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The most rated books are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The Lovely Bones: A Novel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and 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Wild Animus.</a:t>
            </a:r>
            <a:endParaRPr lang="en-US" sz="180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Top book author with respect to the number of ratings is </a:t>
            </a:r>
            <a:r>
              <a:rPr lang="en-IN" sz="1800" b="1" i="0" dirty="0">
                <a:solidFill>
                  <a:schemeClr val="bg1"/>
                </a:solidFill>
                <a:effectLst/>
                <a:latin typeface="+mj-lt"/>
              </a:rPr>
              <a:t>Stephan King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and with respect to the number of books written is </a:t>
            </a:r>
            <a:r>
              <a:rPr lang="en-IN" sz="1800" b="1" i="0" dirty="0">
                <a:solidFill>
                  <a:schemeClr val="bg1"/>
                </a:solidFill>
                <a:effectLst/>
                <a:latin typeface="+mj-lt"/>
              </a:rPr>
              <a:t>William Shakespeare</a:t>
            </a:r>
            <a:r>
              <a:rPr lang="en-IN" sz="1800" b="1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Top publishers on the basis of the number of ratings received for their books are 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Ballantine Books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and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 Pocket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j-lt"/>
              </a:rPr>
              <a:t>Majority of the readers are of the age bracket 30–40 and most of them are from the countries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USA</a:t>
            </a:r>
            <a:r>
              <a:rPr lang="en-US" sz="180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Texas</a:t>
            </a:r>
            <a:r>
              <a:rPr lang="en-US" sz="1800" i="0" dirty="0">
                <a:solidFill>
                  <a:schemeClr val="bg1"/>
                </a:solidFill>
                <a:effectLst/>
                <a:latin typeface="+mj-lt"/>
              </a:rPr>
              <a:t> and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Georgia</a:t>
            </a:r>
            <a:r>
              <a:rPr lang="en-US" sz="1800" i="0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Wild animus </a:t>
            </a:r>
            <a:r>
              <a:rPr lang="en-US" sz="1800" b="0" dirty="0">
                <a:solidFill>
                  <a:schemeClr val="bg1"/>
                </a:solidFill>
                <a:effectLst/>
                <a:latin typeface="+mj-lt"/>
              </a:rPr>
              <a:t>is one of the most rated books irrespective of </a:t>
            </a:r>
            <a:r>
              <a:rPr lang="en-US" sz="1800" b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800">
                <a:solidFill>
                  <a:schemeClr val="bg1"/>
                </a:solidFill>
                <a:latin typeface="+mj-lt"/>
              </a:rPr>
              <a:t>age</a:t>
            </a:r>
            <a:r>
              <a:rPr lang="en-US" sz="1800" b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en-US" sz="1800" b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We built 5 types of recommendation systems and did evaluation for one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effectLst/>
                <a:latin typeface="+mj-lt"/>
              </a:rPr>
              <a:t>After evaluation for Collaborative-Model Based Recommendation system, we got a recall@5 of 30% and recall@10 of 41%.</a:t>
            </a:r>
          </a:p>
          <a:p>
            <a:endParaRPr lang="en-US" sz="1800" i="0" dirty="0">
              <a:solidFill>
                <a:schemeClr val="bg1"/>
              </a:solidFill>
              <a:effectLst/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6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A5C5-CD60-4155-B10D-B2036738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220117" cy="572700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056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D288-C325-40A2-817A-8F550579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9C35-1D0C-4FC1-B2E3-DCEE7979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692815" cy="1892942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Given the Book-Crossing dataset that comprises of three files-Users, Books and Ratings. The aim of this project is to build different types of book recommendation systems.</a:t>
            </a:r>
            <a:endParaRPr lang="en-IN" sz="1800" dirty="0">
              <a:solidFill>
                <a:schemeClr val="bg2">
                  <a:lumMod val="25000"/>
                </a:schemeClr>
              </a:solidFill>
              <a:effectLst/>
              <a:latin typeface="+mj-lt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F40B6-C7DD-4B58-BD7A-A0D97E22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01" y="2450962"/>
            <a:ext cx="4845299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1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0D9D-8B43-4948-BBC6-05878255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9303"/>
            <a:ext cx="8520600" cy="572700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DATA SUMMARY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DBD07FC-1C80-4076-A708-473808497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502815"/>
              </p:ext>
            </p:extLst>
          </p:nvPr>
        </p:nvGraphicFramePr>
        <p:xfrm>
          <a:off x="1894022" y="976393"/>
          <a:ext cx="5355956" cy="366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95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B6CB-0735-4F19-A7BF-B90D9BAF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METHODOLOGY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FA1F585-FA44-4063-87BC-BDC71A4B4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391420"/>
              </p:ext>
            </p:extLst>
          </p:nvPr>
        </p:nvGraphicFramePr>
        <p:xfrm>
          <a:off x="210469" y="526466"/>
          <a:ext cx="8446575" cy="435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83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34FB-DCA7-472B-8113-52DD20C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PRE-PROCESSING: BOOKS DATASET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10CD7-E292-4EB2-95F2-61DF00325324}"/>
              </a:ext>
            </a:extLst>
          </p:cNvPr>
          <p:cNvSpPr txBox="1"/>
          <p:nvPr/>
        </p:nvSpPr>
        <p:spPr>
          <a:xfrm>
            <a:off x="584104" y="1109421"/>
            <a:ext cx="75554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j-lt"/>
              </a:rPr>
              <a:t>Removed the columns Image-URL-S, Image-URL-M and Image-URL-L which do not provide any information for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Replaced the null values in Publisher and Book Author by “Unknown”.</a:t>
            </a:r>
            <a:endParaRPr lang="en-IN" sz="18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Corrected misplaced entries in the columns 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+mj-lt"/>
              </a:rPr>
              <a:t>Book-Title, Book-Author, Year-Of-Publication and Publisher.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Imputed invalid entries in the columns Year of Publication with mode.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+mj-lt"/>
              </a:rPr>
              <a:t>uplicates removal.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Cleaned ISBN- Converted into uppercase.</a:t>
            </a:r>
            <a:endParaRPr lang="en-IN" sz="18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81252E-D2E2-41F0-AAB2-43637750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481409"/>
            <a:ext cx="3426224" cy="1473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D88892-586A-4BA0-838E-6EBB71FE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23" y="3481409"/>
            <a:ext cx="4729877" cy="145655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6F7F01-B61F-49D2-8F6A-0D3DC2DC5617}"/>
              </a:ext>
            </a:extLst>
          </p:cNvPr>
          <p:cNvSpPr/>
          <p:nvPr/>
        </p:nvSpPr>
        <p:spPr>
          <a:xfrm>
            <a:off x="3813492" y="4209685"/>
            <a:ext cx="525062" cy="30221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00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8F5C-9378-45AD-B13A-FED9F994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PRE-PROCESSING: USERS DATASET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CD5C-71C5-452F-A79A-9C6CC73EF7C2}"/>
              </a:ext>
            </a:extLst>
          </p:cNvPr>
          <p:cNvSpPr txBox="1"/>
          <p:nvPr/>
        </p:nvSpPr>
        <p:spPr>
          <a:xfrm>
            <a:off x="480447" y="1511085"/>
            <a:ext cx="727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Cleaned Location column and separated city, state and country.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Imputed invalid entries and null values in the column Age with median.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+mj-lt"/>
              </a:rPr>
              <a:t>uplicates removal.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DD135-7373-4C15-B2AC-4C01680C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00" y="2892258"/>
            <a:ext cx="4145212" cy="1819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AC5F6-6EF1-490F-A666-751A6430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" y="2878776"/>
            <a:ext cx="3721291" cy="187334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5F9BF19-CEDD-44CB-B630-EC6210228554}"/>
              </a:ext>
            </a:extLst>
          </p:cNvPr>
          <p:cNvSpPr/>
          <p:nvPr/>
        </p:nvSpPr>
        <p:spPr>
          <a:xfrm>
            <a:off x="3889061" y="3614668"/>
            <a:ext cx="868924" cy="38389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5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448-68FC-4008-A5E5-90209DA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PRE-PROCESSING: RATINGS DATASET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F5ECA-CEA1-456A-BA05-1EA99CB4AD26}"/>
              </a:ext>
            </a:extLst>
          </p:cNvPr>
          <p:cNvSpPr txBox="1"/>
          <p:nvPr/>
        </p:nvSpPr>
        <p:spPr>
          <a:xfrm>
            <a:off x="410269" y="1195667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Cleaned ISBN- Converted into uppercase, removed special characters.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Removed duplicates.</a:t>
            </a:r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37D6A-13AB-4C04-ACE7-79B28304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53" y="2441300"/>
            <a:ext cx="3549293" cy="23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2B3-1C7E-44E1-8198-69C94C36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FINAL</a:t>
            </a:r>
            <a:r>
              <a:rPr lang="en-IN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 DATASET</a:t>
            </a:r>
            <a:br>
              <a:rPr lang="en-IN" sz="2800" b="1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F2FB4F-4ACC-4EA5-816E-56A7A6A9E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382156"/>
              </p:ext>
            </p:extLst>
          </p:nvPr>
        </p:nvGraphicFramePr>
        <p:xfrm>
          <a:off x="1879599" y="129603"/>
          <a:ext cx="5805715" cy="3438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A302AB-8551-441E-99FB-712EE3FE3FEE}"/>
              </a:ext>
            </a:extLst>
          </p:cNvPr>
          <p:cNvSpPr txBox="1"/>
          <p:nvPr/>
        </p:nvSpPr>
        <p:spPr>
          <a:xfrm>
            <a:off x="425913" y="2571750"/>
            <a:ext cx="84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We consider only explicit ratings for this project. So we remove 0 ratings.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4E25E6-FBD0-45BA-ADA0-3F3981102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499" y="3066750"/>
            <a:ext cx="3354269" cy="18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639</Words>
  <Application>Microsoft Office PowerPoint</Application>
  <PresentationFormat>On-screen Show (16:9)</PresentationFormat>
  <Paragraphs>103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</vt:lpstr>
      <vt:lpstr>Roboto</vt:lpstr>
      <vt:lpstr>Montserrat</vt:lpstr>
      <vt:lpstr>Cambria Math</vt:lpstr>
      <vt:lpstr>Courier New</vt:lpstr>
      <vt:lpstr>Simple Light</vt:lpstr>
      <vt:lpstr>                       Capstone Project Book Recommendation System   Team members Manjusree K C Nivya T Ajahar   </vt:lpstr>
      <vt:lpstr>BOOK RECOMMENDATION SYSTEM</vt:lpstr>
      <vt:lpstr>PROBLEM STATEMENT</vt:lpstr>
      <vt:lpstr>DATA SUMMARY</vt:lpstr>
      <vt:lpstr>METHODOLOGY</vt:lpstr>
      <vt:lpstr>PRE-PROCESSING: BOOKS DATASET</vt:lpstr>
      <vt:lpstr>PRE-PROCESSING: USERS DATASET</vt:lpstr>
      <vt:lpstr>PRE-PROCESSING: RATINGS DATASET</vt:lpstr>
      <vt:lpstr>FINAL DATASET </vt:lpstr>
      <vt:lpstr>   </vt:lpstr>
      <vt:lpstr>TOP BOOK AUTHORS </vt:lpstr>
      <vt:lpstr>TOP 15 BOOK PUBLISHERS</vt:lpstr>
      <vt:lpstr>CITY AND STATE-BASED RATINGS ANALYSIS </vt:lpstr>
      <vt:lpstr>COUNTRY-BASED RATINGS ANALYSIS</vt:lpstr>
      <vt:lpstr>    AGE DISTRIBUTION</vt:lpstr>
      <vt:lpstr>MOST RATED BOOKS BY TEENAGE AND YOUTH</vt:lpstr>
      <vt:lpstr>MOST RATED BOOKS BY MIDDLE-AGED AND ELDERLY</vt:lpstr>
      <vt:lpstr>RECOMMENDATION SYSTEMS</vt:lpstr>
      <vt:lpstr>POPULARITY BASED RECOMMENDATION SYSTEM</vt:lpstr>
      <vt:lpstr>SIMPLE RECOMMENDATION SYSTEM</vt:lpstr>
      <vt:lpstr>AUTHOR-BASED RECOMMENDATION SYSTEM</vt:lpstr>
      <vt:lpstr>COLLABORATIVE RECOMMENDATION SYSTEM- K NEAREST NEIGHBOURS</vt:lpstr>
      <vt:lpstr>COLLABORATIVE FILTERING-SINGULAR VALUE DECOMPOSITION</vt:lpstr>
      <vt:lpstr>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Book Recommendation System   Team members Manjusree K C Nivya T Ajahar</dc:title>
  <dc:creator>vineeth kc</dc:creator>
  <cp:lastModifiedBy>Manjusree K C</cp:lastModifiedBy>
  <cp:revision>15</cp:revision>
  <dcterms:modified xsi:type="dcterms:W3CDTF">2022-03-08T17:15:56Z</dcterms:modified>
</cp:coreProperties>
</file>