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jpg" ContentType="image/png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College Managing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5409" y="5412860"/>
            <a:ext cx="8515406" cy="66013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Developed </a:t>
            </a:r>
            <a:r>
              <a:rPr lang="en-US" dirty="0" err="1" smtClean="0"/>
              <a:t>By:Manjyot</a:t>
            </a:r>
            <a:r>
              <a:rPr lang="en-US" dirty="0" smtClean="0"/>
              <a:t> Singh</a:t>
            </a:r>
          </a:p>
          <a:p>
            <a:r>
              <a:rPr lang="en-US" dirty="0" smtClean="0"/>
              <a:t>Id:5262028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044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Made in Teachers in Admin: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57" y="2052638"/>
            <a:ext cx="8428861" cy="4195762"/>
          </a:xfrm>
        </p:spPr>
      </p:pic>
    </p:spTree>
    <p:extLst>
      <p:ext uri="{BB962C8B-B14F-4D97-AF65-F5344CB8AC3E}">
        <p14:creationId xmlns:p14="http://schemas.microsoft.com/office/powerpoint/2010/main" val="1406740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 and tables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867" t="27546" r="31935" b="50944"/>
          <a:stretch/>
        </p:blipFill>
        <p:spPr>
          <a:xfrm>
            <a:off x="546746" y="1699403"/>
            <a:ext cx="9931066" cy="221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9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Landing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46" y="1409458"/>
            <a:ext cx="6468896" cy="3378202"/>
          </a:xfrm>
        </p:spPr>
      </p:pic>
      <p:sp>
        <p:nvSpPr>
          <p:cNvPr id="5" name="TextBox 4"/>
          <p:cNvSpPr txBox="1"/>
          <p:nvPr/>
        </p:nvSpPr>
        <p:spPr>
          <a:xfrm>
            <a:off x="7677509" y="1399400"/>
            <a:ext cx="32607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It’s a simple Page showing 2 different sign-in option for the user either as an Admin/Student.</a:t>
            </a:r>
          </a:p>
          <a:p>
            <a:endParaRPr lang="en-US" dirty="0" smtClean="0"/>
          </a:p>
          <a:p>
            <a:r>
              <a:rPr lang="en-US" dirty="0" smtClean="0"/>
              <a:t>For creating this web page I used </a:t>
            </a:r>
            <a:r>
              <a:rPr lang="en-US" dirty="0" err="1" smtClean="0"/>
              <a:t>Css</a:t>
            </a:r>
            <a:r>
              <a:rPr lang="en-US" dirty="0" smtClean="0"/>
              <a:t> property from </a:t>
            </a:r>
            <a:r>
              <a:rPr lang="en-US" dirty="0" err="1" smtClean="0"/>
              <a:t>bootsrap</a:t>
            </a:r>
            <a:r>
              <a:rPr lang="en-US" dirty="0" smtClean="0"/>
              <a:t> to add the </a:t>
            </a:r>
            <a:r>
              <a:rPr lang="en-US" dirty="0" err="1" smtClean="0"/>
              <a:t>nav</a:t>
            </a:r>
            <a:r>
              <a:rPr lang="en-US" dirty="0" smtClean="0"/>
              <a:t> bar.</a:t>
            </a:r>
          </a:p>
          <a:p>
            <a:endParaRPr lang="en-US" dirty="0" smtClean="0"/>
          </a:p>
          <a:p>
            <a:r>
              <a:rPr lang="en-US" dirty="0" smtClean="0"/>
              <a:t>By the help of </a:t>
            </a:r>
            <a:r>
              <a:rPr lang="en-US" dirty="0" err="1" smtClean="0"/>
              <a:t>javascript</a:t>
            </a:r>
            <a:r>
              <a:rPr lang="en-US" dirty="0" smtClean="0"/>
              <a:t> I was able to redirect user to desired login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0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40032"/>
            <a:ext cx="5536902" cy="2895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67624" y="1853248"/>
            <a:ext cx="31239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Here’s is an example how the website delivers webpage according to the user preference.</a:t>
            </a:r>
          </a:p>
          <a:p>
            <a:endParaRPr lang="en-US" dirty="0"/>
          </a:p>
          <a:p>
            <a:r>
              <a:rPr lang="en-US" dirty="0" smtClean="0"/>
              <a:t>Here I </a:t>
            </a:r>
            <a:r>
              <a:rPr lang="en-US" dirty="0" err="1" smtClean="0"/>
              <a:t>prestored</a:t>
            </a:r>
            <a:r>
              <a:rPr lang="en-US" dirty="0" smtClean="0"/>
              <a:t> the admin data in the table </a:t>
            </a:r>
          </a:p>
          <a:p>
            <a:r>
              <a:rPr lang="en-US" dirty="0" smtClean="0"/>
              <a:t>Values=id(78)</a:t>
            </a:r>
          </a:p>
          <a:p>
            <a:r>
              <a:rPr lang="en-US" dirty="0" smtClean="0"/>
              <a:t>Password(sahib@123)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-1" t="4102" r="-311" b="44103"/>
          <a:stretch/>
        </p:blipFill>
        <p:spPr>
          <a:xfrm>
            <a:off x="646111" y="4306687"/>
            <a:ext cx="7318495" cy="227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2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Admin-Dashboard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85" y="1481361"/>
            <a:ext cx="7492708" cy="37588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62711" y="1668582"/>
            <a:ext cx="31464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admin has right </a:t>
            </a:r>
            <a:r>
              <a:rPr lang="en-US" dirty="0" err="1" smtClean="0"/>
              <a:t>credentials,he</a:t>
            </a:r>
            <a:r>
              <a:rPr lang="en-US" dirty="0" smtClean="0"/>
              <a:t> will </a:t>
            </a:r>
          </a:p>
          <a:p>
            <a:r>
              <a:rPr lang="en-US" dirty="0" smtClean="0"/>
              <a:t>be redirected to their Dashboard with these options.</a:t>
            </a:r>
          </a:p>
          <a:p>
            <a:r>
              <a:rPr lang="en-US" dirty="0" smtClean="0"/>
              <a:t>1.)View Teachers: To view all teachers in a current system.</a:t>
            </a:r>
          </a:p>
          <a:p>
            <a:endParaRPr lang="en-US" dirty="0" smtClean="0"/>
          </a:p>
          <a:p>
            <a:r>
              <a:rPr lang="en-US" dirty="0" smtClean="0"/>
              <a:t>2.)View </a:t>
            </a:r>
            <a:r>
              <a:rPr lang="en-US" dirty="0" err="1" smtClean="0"/>
              <a:t>Courses:TO</a:t>
            </a:r>
            <a:r>
              <a:rPr lang="en-US" dirty="0" smtClean="0"/>
              <a:t> View courses being offered by college.</a:t>
            </a:r>
          </a:p>
          <a:p>
            <a:endParaRPr lang="en-US" dirty="0" smtClean="0"/>
          </a:p>
          <a:p>
            <a:r>
              <a:rPr lang="en-US" dirty="0" smtClean="0"/>
              <a:t>3.)Add </a:t>
            </a:r>
            <a:r>
              <a:rPr lang="en-US" dirty="0" err="1" smtClean="0"/>
              <a:t>Teacher:To</a:t>
            </a:r>
            <a:r>
              <a:rPr lang="en-US" dirty="0" smtClean="0"/>
              <a:t> Add a teacher in a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15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Teachers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9" y="1353559"/>
            <a:ext cx="10058400" cy="503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1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Courses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47149"/>
            <a:ext cx="10058400" cy="502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5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Teacher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75135"/>
            <a:ext cx="10058400" cy="480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0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Login: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93" y="1678357"/>
            <a:ext cx="6987396" cy="33563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89986" y="1853247"/>
            <a:ext cx="32349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is the login page for student:</a:t>
            </a:r>
          </a:p>
          <a:p>
            <a:r>
              <a:rPr lang="en-US" dirty="0" smtClean="0"/>
              <a:t>Credentials required are</a:t>
            </a:r>
          </a:p>
          <a:p>
            <a:r>
              <a:rPr lang="en-US" dirty="0" smtClean="0"/>
              <a:t>1.)</a:t>
            </a:r>
            <a:r>
              <a:rPr lang="en-US" dirty="0" err="1" smtClean="0"/>
              <a:t>StudentId</a:t>
            </a:r>
            <a:endParaRPr lang="en-US" dirty="0" smtClean="0"/>
          </a:p>
          <a:p>
            <a:r>
              <a:rPr lang="en-US" dirty="0" smtClean="0"/>
              <a:t>2.)Password(For password its combination of Last 4 digit for </a:t>
            </a:r>
            <a:r>
              <a:rPr lang="en-US" dirty="0" err="1" smtClean="0"/>
              <a:t>studentId@first</a:t>
            </a:r>
            <a:r>
              <a:rPr lang="en-US" dirty="0" smtClean="0"/>
              <a:t> 3 letters of first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97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Dashboard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8" y="1399192"/>
            <a:ext cx="6435306" cy="34504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5200" y="1633555"/>
            <a:ext cx="4088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is the student dashboard with similar option of admin except making changes to system and in addition it shows grades of student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53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217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College Managing System</vt:lpstr>
      <vt:lpstr>Landing Page</vt:lpstr>
      <vt:lpstr>Login Page</vt:lpstr>
      <vt:lpstr>Admin-Dashboard </vt:lpstr>
      <vt:lpstr>View Teachers </vt:lpstr>
      <vt:lpstr>View Courses</vt:lpstr>
      <vt:lpstr>Add Teacher</vt:lpstr>
      <vt:lpstr>Student Login:</vt:lpstr>
      <vt:lpstr>Student Dashboard</vt:lpstr>
      <vt:lpstr>Changes Made in Teachers in Admin:</vt:lpstr>
      <vt:lpstr>Databases and tables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Managing System</dc:title>
  <dc:creator>Sahib</dc:creator>
  <cp:lastModifiedBy>Sahib</cp:lastModifiedBy>
  <cp:revision>3</cp:revision>
  <dcterms:created xsi:type="dcterms:W3CDTF">2020-09-26T05:20:47Z</dcterms:created>
  <dcterms:modified xsi:type="dcterms:W3CDTF">2020-09-26T05:39:09Z</dcterms:modified>
</cp:coreProperties>
</file>