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-3175"/>
            <a:ext cx="9153525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125538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351088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6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8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8763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813" y="1117600"/>
            <a:ext cx="6908800" cy="1082675"/>
          </a:xfrm>
        </p:spPr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813" y="2503805"/>
            <a:ext cx="6913562" cy="1752600"/>
          </a:xfrm>
        </p:spPr>
        <p:txBody>
          <a:bodyPr/>
          <a:lstStyle/>
          <a:p>
            <a:r>
              <a:t>Protect Yourself from Online Scams</a:t>
            </a:r>
          </a:p>
          <a:p>
            <a:r>
              <a:t>Presented by: CodeAlpha Intern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cyberattack that tricks you into revealing sensitive information.</a:t>
            </a:r>
          </a:p>
          <a:p>
            <a:r>
              <a:t>Often comes as fake emails, websites, or messages pretending to be real.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</a:t>
            </a:r>
          </a:p>
          <a:p>
            <a:r>
              <a:t>- Spear Phishing</a:t>
            </a:r>
          </a:p>
          <a:p>
            <a:r>
              <a:t>- Smishing (SMS Phishing)</a:t>
            </a:r>
          </a:p>
          <a:p>
            <a:r>
              <a:t>- Vishing (Voice Call Phishing)</a:t>
            </a:r>
          </a:p>
          <a:p>
            <a:r>
              <a:t>- Fake Websites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Identify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Poor grammar or spelling</a:t>
            </a:r>
          </a:p>
          <a:p>
            <a:r>
              <a:t>- Urgent or threatening messages</a:t>
            </a:r>
          </a:p>
          <a:p>
            <a:r>
              <a:t>- Unknown or strange email addresses</a:t>
            </a:r>
          </a:p>
          <a:p>
            <a:r>
              <a:t>- Unexpected attachments or links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screenshots of phishing emails or fake login pages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Verify sender email addresses</a:t>
            </a:r>
          </a:p>
          <a:p>
            <a:r>
              <a:t>- Hover over links before clicking</a:t>
            </a:r>
          </a:p>
          <a:p>
            <a:r>
              <a:t>- Don't open suspicious attachments</a:t>
            </a:r>
          </a:p>
          <a:p>
            <a:r>
              <a:t>- Use Two-Factor Authentication</a:t>
            </a:r>
          </a:p>
          <a:p>
            <a:r>
              <a:t>- Report phishing attempts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Which of the following is a sign of phishing?</a:t>
            </a:r>
          </a:p>
          <a:p>
            <a:r>
              <a:t>a) Professional language</a:t>
            </a:r>
          </a:p>
          <a:p>
            <a:r>
              <a:t>b) Known sender</a:t>
            </a:r>
          </a:p>
          <a:p>
            <a:r>
              <a:t>c) Threatening tone</a:t>
            </a:r>
          </a:p>
          <a:p>
            <a:r>
              <a:t>d) Secure HTTPS</a:t>
            </a:r>
          </a:p>
          <a:p/>
          <a:p>
            <a:r>
              <a:t>Correct Answer: 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alert and informed.</a:t>
            </a:r>
          </a:p>
          <a:p>
            <a:r>
              <a:t>Cybersecurity is everyone's responsibility.</a:t>
            </a:r>
          </a:p>
          <a:p>
            <a:r>
              <a:t>Be cautious and think before you click.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References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 https://www.phishing.org/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 https://www.cyberaware.gov/</a:t>
            </a:r>
            <a:endParaRPr>
              <a:solidFill>
                <a:schemeClr val="bg1"/>
              </a:solidFill>
            </a:endParaRPr>
          </a:p>
          <a:p>
            <a:pPr marL="0" indent="0">
              <a:buNone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Presentation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Office Theme</vt:lpstr>
      <vt:lpstr>Communications and Dialogues</vt:lpstr>
      <vt:lpstr>Data Pie Charts</vt:lpstr>
      <vt:lpstr>Blue Waves</vt:lpstr>
      <vt:lpstr>Orange Waves</vt:lpstr>
      <vt:lpstr>Default Design</vt:lpstr>
      <vt:lpstr>Phishing Awareness Training</vt:lpstr>
      <vt:lpstr>What is Phishing?</vt:lpstr>
      <vt:lpstr>Common Types of Phishing</vt:lpstr>
      <vt:lpstr>How to Identify Phishing?</vt:lpstr>
      <vt:lpstr>Real Examples</vt:lpstr>
      <vt:lpstr>Prevention Tips</vt:lpstr>
      <vt:lpstr>Mini Quiz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Abdi</cp:lastModifiedBy>
  <cp:revision>3</cp:revision>
  <dcterms:created xsi:type="dcterms:W3CDTF">2013-01-27T09:14:00Z</dcterms:created>
  <dcterms:modified xsi:type="dcterms:W3CDTF">2025-06-20T16:44:01Z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7B76BAC413D04CD89C2E6F1F69A3989E_12</vt:lpwstr>
  </property>
  <property fmtid="{D5CDD505-2E9C-101B-9397-08002B2CF9AE}" pid="3" name="KSOProductBuildVer">
    <vt:lpwstr>2057-12.2.0.21183</vt:lpwstr>
  </property>
</Properties>
</file>