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>
        <p:scale>
          <a:sx n="150" d="100"/>
          <a:sy n="150" d="100"/>
        </p:scale>
        <p:origin x="-54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www.youtube.com/watch?v=vLnPwxZdW4Y&amp;vl=en&amp;ab_channel=freeCodeCamp.org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vLnPwxZdW4Y&amp;vl=en&amp;ab_channel=freeCodeCamp.org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BA8DD-A08B-4ED1-BCD9-85CE67FFE43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A0D36-13D5-4864-9F4E-43C14C94F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is not a full tutorial on C++.</a:t>
          </a:r>
        </a:p>
      </dgm:t>
    </dgm:pt>
    <dgm:pt modelId="{7D0FA7D9-975A-4658-8F99-7D54FB5F9D71}" type="parTrans" cxnId="{D3AA01F3-75DE-488C-872D-5EF551C7310C}">
      <dgm:prSet/>
      <dgm:spPr/>
      <dgm:t>
        <a:bodyPr/>
        <a:lstStyle/>
        <a:p>
          <a:endParaRPr lang="en-US"/>
        </a:p>
      </dgm:t>
    </dgm:pt>
    <dgm:pt modelId="{B0F7C615-2713-4E77-AD67-A3E62F52109A}" type="sibTrans" cxnId="{D3AA01F3-75DE-488C-872D-5EF551C731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29EBD4-06B7-4F6F-BEB9-925BCD901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need to know enough to perform basic functions on the Arduino.</a:t>
          </a:r>
        </a:p>
      </dgm:t>
    </dgm:pt>
    <dgm:pt modelId="{414D4DBE-9CC2-4DA2-822D-193AD8284603}" type="parTrans" cxnId="{CD1009D3-FDE2-4A0E-93E8-5A352C563252}">
      <dgm:prSet/>
      <dgm:spPr/>
      <dgm:t>
        <a:bodyPr/>
        <a:lstStyle/>
        <a:p>
          <a:endParaRPr lang="en-US"/>
        </a:p>
      </dgm:t>
    </dgm:pt>
    <dgm:pt modelId="{93FF4E11-C992-4041-994F-C4F708C8DFF6}" type="sibTrans" cxnId="{CD1009D3-FDE2-4A0E-93E8-5A352C5632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B15677-7F81-487C-8BF9-E2548F618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learn about this language in depth, follow this </a:t>
          </a:r>
          <a:r>
            <a:rPr lang="en-US">
              <a:hlinkClick xmlns:r="http://schemas.openxmlformats.org/officeDocument/2006/relationships" r:id="rId1"/>
            </a:rPr>
            <a:t>link</a:t>
          </a:r>
          <a:r>
            <a:rPr lang="en-US"/>
            <a:t> for more information.</a:t>
          </a:r>
        </a:p>
      </dgm:t>
    </dgm:pt>
    <dgm:pt modelId="{640F7A45-122C-4C61-AB17-C69F13B6A1E6}" type="parTrans" cxnId="{CFCD395D-85D1-46C5-B804-4DDA3477A245}">
      <dgm:prSet/>
      <dgm:spPr/>
      <dgm:t>
        <a:bodyPr/>
        <a:lstStyle/>
        <a:p>
          <a:endParaRPr lang="en-US"/>
        </a:p>
      </dgm:t>
    </dgm:pt>
    <dgm:pt modelId="{9A0EEC12-AF1A-4663-A349-40F1A69AF97A}" type="sibTrans" cxnId="{CFCD395D-85D1-46C5-B804-4DDA3477A2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695A09-8D8F-47F5-9001-51CA1B01C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PowerPoint and Code developed will be available in the GitHub in the description.</a:t>
          </a:r>
        </a:p>
      </dgm:t>
    </dgm:pt>
    <dgm:pt modelId="{DFBA4ACD-F949-4691-9513-CE8295F54A95}" type="parTrans" cxnId="{862B2BDB-A53D-451C-B03A-959E6E423D8D}">
      <dgm:prSet/>
      <dgm:spPr/>
      <dgm:t>
        <a:bodyPr/>
        <a:lstStyle/>
        <a:p>
          <a:endParaRPr lang="en-US"/>
        </a:p>
      </dgm:t>
    </dgm:pt>
    <dgm:pt modelId="{FD349119-BF00-4DB3-8467-AD6E5CB2B06E}" type="sibTrans" cxnId="{862B2BDB-A53D-451C-B03A-959E6E423D8D}">
      <dgm:prSet/>
      <dgm:spPr/>
      <dgm:t>
        <a:bodyPr/>
        <a:lstStyle/>
        <a:p>
          <a:endParaRPr lang="en-US"/>
        </a:p>
      </dgm:t>
    </dgm:pt>
    <dgm:pt modelId="{39A97F30-4CB2-4F33-8403-1C1F9AF3E9E8}" type="pres">
      <dgm:prSet presAssocID="{81CBA8DD-A08B-4ED1-BCD9-85CE67FFE432}" presName="root" presStyleCnt="0">
        <dgm:presLayoutVars>
          <dgm:dir/>
          <dgm:resizeHandles val="exact"/>
        </dgm:presLayoutVars>
      </dgm:prSet>
      <dgm:spPr/>
    </dgm:pt>
    <dgm:pt modelId="{AA9EAA12-4EA0-4DD9-AA07-8D9C304429E3}" type="pres">
      <dgm:prSet presAssocID="{81CBA8DD-A08B-4ED1-BCD9-85CE67FFE432}" presName="container" presStyleCnt="0">
        <dgm:presLayoutVars>
          <dgm:dir/>
          <dgm:resizeHandles val="exact"/>
        </dgm:presLayoutVars>
      </dgm:prSet>
      <dgm:spPr/>
    </dgm:pt>
    <dgm:pt modelId="{77B9F00A-67D0-4146-98DC-CA87A2555F51}" type="pres">
      <dgm:prSet presAssocID="{F45A0D36-13D5-4864-9F4E-43C14C94FB88}" presName="compNode" presStyleCnt="0"/>
      <dgm:spPr/>
    </dgm:pt>
    <dgm:pt modelId="{B5DC5D00-B5B6-423E-968A-299AA859256A}" type="pres">
      <dgm:prSet presAssocID="{F45A0D36-13D5-4864-9F4E-43C14C94FB88}" presName="iconBgRect" presStyleLbl="bgShp" presStyleIdx="0" presStyleCnt="4"/>
      <dgm:spPr>
        <a:noFill/>
      </dgm:spPr>
    </dgm:pt>
    <dgm:pt modelId="{96441DA0-4CA3-404D-BE3F-805F95E7D5D9}" type="pres">
      <dgm:prSet presAssocID="{F45A0D36-13D5-4864-9F4E-43C14C94FB88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B4F12657-5627-49C3-8786-C3BA54435810}" type="pres">
      <dgm:prSet presAssocID="{F45A0D36-13D5-4864-9F4E-43C14C94FB88}" presName="spaceRect" presStyleCnt="0"/>
      <dgm:spPr/>
    </dgm:pt>
    <dgm:pt modelId="{9C3BA32E-CBDA-43E7-8774-66EFF25FA8EA}" type="pres">
      <dgm:prSet presAssocID="{F45A0D36-13D5-4864-9F4E-43C14C94FB88}" presName="textRect" presStyleLbl="revTx" presStyleIdx="0" presStyleCnt="4">
        <dgm:presLayoutVars>
          <dgm:chMax val="1"/>
          <dgm:chPref val="1"/>
        </dgm:presLayoutVars>
      </dgm:prSet>
      <dgm:spPr/>
    </dgm:pt>
    <dgm:pt modelId="{F4DBCF0C-ACB8-4A9F-8E3A-F1C2559763F3}" type="pres">
      <dgm:prSet presAssocID="{B0F7C615-2713-4E77-AD67-A3E62F52109A}" presName="sibTrans" presStyleLbl="sibTrans2D1" presStyleIdx="0" presStyleCnt="0"/>
      <dgm:spPr/>
    </dgm:pt>
    <dgm:pt modelId="{DA8B3FCF-14D4-4EDA-9F39-5A95E1674E77}" type="pres">
      <dgm:prSet presAssocID="{D829EBD4-06B7-4F6F-BEB9-925BCD901553}" presName="compNode" presStyleCnt="0"/>
      <dgm:spPr/>
    </dgm:pt>
    <dgm:pt modelId="{845D0236-7064-40E6-8079-074CB5A6F73B}" type="pres">
      <dgm:prSet presAssocID="{D829EBD4-06B7-4F6F-BEB9-925BCD901553}" presName="iconBgRect" presStyleLbl="bgShp" presStyleIdx="1" presStyleCnt="4"/>
      <dgm:spPr>
        <a:noFill/>
      </dgm:spPr>
    </dgm:pt>
    <dgm:pt modelId="{3D17396F-8B1B-4586-A0FB-8A51C6C3B1D1}" type="pres">
      <dgm:prSet presAssocID="{D829EBD4-06B7-4F6F-BEB9-925BCD901553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C0995A-4D09-400F-9A52-2463691A2A73}" type="pres">
      <dgm:prSet presAssocID="{D829EBD4-06B7-4F6F-BEB9-925BCD901553}" presName="spaceRect" presStyleCnt="0"/>
      <dgm:spPr/>
    </dgm:pt>
    <dgm:pt modelId="{B980D51E-DF09-4ED3-8351-A3A839565BBB}" type="pres">
      <dgm:prSet presAssocID="{D829EBD4-06B7-4F6F-BEB9-925BCD901553}" presName="textRect" presStyleLbl="revTx" presStyleIdx="1" presStyleCnt="4">
        <dgm:presLayoutVars>
          <dgm:chMax val="1"/>
          <dgm:chPref val="1"/>
        </dgm:presLayoutVars>
      </dgm:prSet>
      <dgm:spPr/>
    </dgm:pt>
    <dgm:pt modelId="{1C420F31-D26A-4E9E-8817-4A215086829B}" type="pres">
      <dgm:prSet presAssocID="{93FF4E11-C992-4041-994F-C4F708C8DFF6}" presName="sibTrans" presStyleLbl="sibTrans2D1" presStyleIdx="0" presStyleCnt="0"/>
      <dgm:spPr/>
    </dgm:pt>
    <dgm:pt modelId="{ECEB5FDB-2241-4BF3-936A-6FFB142448B9}" type="pres">
      <dgm:prSet presAssocID="{F3B15677-7F81-487C-8BF9-E2548F618812}" presName="compNode" presStyleCnt="0"/>
      <dgm:spPr/>
    </dgm:pt>
    <dgm:pt modelId="{07689A2D-264A-4069-B31B-BBC716AF15FA}" type="pres">
      <dgm:prSet presAssocID="{F3B15677-7F81-487C-8BF9-E2548F618812}" presName="iconBgRect" presStyleLbl="bgShp" presStyleIdx="2" presStyleCnt="4"/>
      <dgm:spPr>
        <a:noFill/>
      </dgm:spPr>
    </dgm:pt>
    <dgm:pt modelId="{746129C0-933E-40CA-9D2C-3C070238DE6C}" type="pres">
      <dgm:prSet presAssocID="{F3B15677-7F81-487C-8BF9-E2548F618812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63342BE-1E65-4386-8D3C-E004FD385429}" type="pres">
      <dgm:prSet presAssocID="{F3B15677-7F81-487C-8BF9-E2548F618812}" presName="spaceRect" presStyleCnt="0"/>
      <dgm:spPr/>
    </dgm:pt>
    <dgm:pt modelId="{E32B2EC0-1971-4644-85E5-052CF3417C75}" type="pres">
      <dgm:prSet presAssocID="{F3B15677-7F81-487C-8BF9-E2548F618812}" presName="textRect" presStyleLbl="revTx" presStyleIdx="2" presStyleCnt="4">
        <dgm:presLayoutVars>
          <dgm:chMax val="1"/>
          <dgm:chPref val="1"/>
        </dgm:presLayoutVars>
      </dgm:prSet>
      <dgm:spPr/>
    </dgm:pt>
    <dgm:pt modelId="{41AA665C-7DE9-4E03-B78E-AEC9128A6733}" type="pres">
      <dgm:prSet presAssocID="{9A0EEC12-AF1A-4663-A349-40F1A69AF97A}" presName="sibTrans" presStyleLbl="sibTrans2D1" presStyleIdx="0" presStyleCnt="0"/>
      <dgm:spPr/>
    </dgm:pt>
    <dgm:pt modelId="{91418D22-BD27-4A48-97CF-6CF89D155F45}" type="pres">
      <dgm:prSet presAssocID="{82695A09-8D8F-47F5-9001-51CA1B01CADF}" presName="compNode" presStyleCnt="0"/>
      <dgm:spPr/>
    </dgm:pt>
    <dgm:pt modelId="{468D207A-B4AC-4505-A473-88C689387DD6}" type="pres">
      <dgm:prSet presAssocID="{82695A09-8D8F-47F5-9001-51CA1B01CADF}" presName="iconBgRect" presStyleLbl="bgShp" presStyleIdx="3" presStyleCnt="4"/>
      <dgm:spPr>
        <a:noFill/>
      </dgm:spPr>
    </dgm:pt>
    <dgm:pt modelId="{0EF7E777-4BFC-422D-90D1-9468B173F057}" type="pres">
      <dgm:prSet presAssocID="{82695A09-8D8F-47F5-9001-51CA1B01CAD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B4DF0F8-9C86-4C6A-9201-2F52B7855F78}" type="pres">
      <dgm:prSet presAssocID="{82695A09-8D8F-47F5-9001-51CA1B01CADF}" presName="spaceRect" presStyleCnt="0"/>
      <dgm:spPr/>
    </dgm:pt>
    <dgm:pt modelId="{0E291D49-4A79-4363-B26F-928885E983FE}" type="pres">
      <dgm:prSet presAssocID="{82695A09-8D8F-47F5-9001-51CA1B01C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CD395D-85D1-46C5-B804-4DDA3477A245}" srcId="{81CBA8DD-A08B-4ED1-BCD9-85CE67FFE432}" destId="{F3B15677-7F81-487C-8BF9-E2548F618812}" srcOrd="2" destOrd="0" parTransId="{640F7A45-122C-4C61-AB17-C69F13B6A1E6}" sibTransId="{9A0EEC12-AF1A-4663-A349-40F1A69AF97A}"/>
    <dgm:cxn modelId="{9F3AE244-2FF0-4D04-8782-BE9A424D0490}" type="presOf" srcId="{D829EBD4-06B7-4F6F-BEB9-925BCD901553}" destId="{B980D51E-DF09-4ED3-8351-A3A839565BBB}" srcOrd="0" destOrd="0" presId="urn:microsoft.com/office/officeart/2018/2/layout/IconCircleList"/>
    <dgm:cxn modelId="{7E6F8E74-AA06-421B-9F88-1CDAC90374D5}" type="presOf" srcId="{B0F7C615-2713-4E77-AD67-A3E62F52109A}" destId="{F4DBCF0C-ACB8-4A9F-8E3A-F1C2559763F3}" srcOrd="0" destOrd="0" presId="urn:microsoft.com/office/officeart/2018/2/layout/IconCircleList"/>
    <dgm:cxn modelId="{09783D86-7E34-4D61-858A-6607BA499DC9}" type="presOf" srcId="{F45A0D36-13D5-4864-9F4E-43C14C94FB88}" destId="{9C3BA32E-CBDA-43E7-8774-66EFF25FA8EA}" srcOrd="0" destOrd="0" presId="urn:microsoft.com/office/officeart/2018/2/layout/IconCircleList"/>
    <dgm:cxn modelId="{E187D09E-3347-45FF-9F97-1E2EF2FD03AE}" type="presOf" srcId="{82695A09-8D8F-47F5-9001-51CA1B01CADF}" destId="{0E291D49-4A79-4363-B26F-928885E983FE}" srcOrd="0" destOrd="0" presId="urn:microsoft.com/office/officeart/2018/2/layout/IconCircleList"/>
    <dgm:cxn modelId="{C0F8F1B2-52A5-48BE-9CD2-D74ABD249A9A}" type="presOf" srcId="{F3B15677-7F81-487C-8BF9-E2548F618812}" destId="{E32B2EC0-1971-4644-85E5-052CF3417C75}" srcOrd="0" destOrd="0" presId="urn:microsoft.com/office/officeart/2018/2/layout/IconCircleList"/>
    <dgm:cxn modelId="{B8B6F8B7-30DF-46C8-A7C5-195F995D66B1}" type="presOf" srcId="{93FF4E11-C992-4041-994F-C4F708C8DFF6}" destId="{1C420F31-D26A-4E9E-8817-4A215086829B}" srcOrd="0" destOrd="0" presId="urn:microsoft.com/office/officeart/2018/2/layout/IconCircleList"/>
    <dgm:cxn modelId="{CD1009D3-FDE2-4A0E-93E8-5A352C563252}" srcId="{81CBA8DD-A08B-4ED1-BCD9-85CE67FFE432}" destId="{D829EBD4-06B7-4F6F-BEB9-925BCD901553}" srcOrd="1" destOrd="0" parTransId="{414D4DBE-9CC2-4DA2-822D-193AD8284603}" sibTransId="{93FF4E11-C992-4041-994F-C4F708C8DFF6}"/>
    <dgm:cxn modelId="{3C317CD5-7BD9-4971-AB4E-B193C99A5458}" type="presOf" srcId="{9A0EEC12-AF1A-4663-A349-40F1A69AF97A}" destId="{41AA665C-7DE9-4E03-B78E-AEC9128A6733}" srcOrd="0" destOrd="0" presId="urn:microsoft.com/office/officeart/2018/2/layout/IconCircleList"/>
    <dgm:cxn modelId="{862B2BDB-A53D-451C-B03A-959E6E423D8D}" srcId="{81CBA8DD-A08B-4ED1-BCD9-85CE67FFE432}" destId="{82695A09-8D8F-47F5-9001-51CA1B01CADF}" srcOrd="3" destOrd="0" parTransId="{DFBA4ACD-F949-4691-9513-CE8295F54A95}" sibTransId="{FD349119-BF00-4DB3-8467-AD6E5CB2B06E}"/>
    <dgm:cxn modelId="{31A628E2-D5BB-4038-ACD8-4D0239A0D69A}" type="presOf" srcId="{81CBA8DD-A08B-4ED1-BCD9-85CE67FFE432}" destId="{39A97F30-4CB2-4F33-8403-1C1F9AF3E9E8}" srcOrd="0" destOrd="0" presId="urn:microsoft.com/office/officeart/2018/2/layout/IconCircleList"/>
    <dgm:cxn modelId="{D3AA01F3-75DE-488C-872D-5EF551C7310C}" srcId="{81CBA8DD-A08B-4ED1-BCD9-85CE67FFE432}" destId="{F45A0D36-13D5-4864-9F4E-43C14C94FB88}" srcOrd="0" destOrd="0" parTransId="{7D0FA7D9-975A-4658-8F99-7D54FB5F9D71}" sibTransId="{B0F7C615-2713-4E77-AD67-A3E62F52109A}"/>
    <dgm:cxn modelId="{C0EA4306-2E8F-40DC-B860-FBA20B802E61}" type="presParOf" srcId="{39A97F30-4CB2-4F33-8403-1C1F9AF3E9E8}" destId="{AA9EAA12-4EA0-4DD9-AA07-8D9C304429E3}" srcOrd="0" destOrd="0" presId="urn:microsoft.com/office/officeart/2018/2/layout/IconCircleList"/>
    <dgm:cxn modelId="{6958445D-6CFA-44F7-845F-AB77353A9559}" type="presParOf" srcId="{AA9EAA12-4EA0-4DD9-AA07-8D9C304429E3}" destId="{77B9F00A-67D0-4146-98DC-CA87A2555F51}" srcOrd="0" destOrd="0" presId="urn:microsoft.com/office/officeart/2018/2/layout/IconCircleList"/>
    <dgm:cxn modelId="{6C99C4DA-EAEF-49BA-B5A3-91BB1D7BFB53}" type="presParOf" srcId="{77B9F00A-67D0-4146-98DC-CA87A2555F51}" destId="{B5DC5D00-B5B6-423E-968A-299AA859256A}" srcOrd="0" destOrd="0" presId="urn:microsoft.com/office/officeart/2018/2/layout/IconCircleList"/>
    <dgm:cxn modelId="{62083B17-6245-45A6-AF0E-785B0BCB7C26}" type="presParOf" srcId="{77B9F00A-67D0-4146-98DC-CA87A2555F51}" destId="{96441DA0-4CA3-404D-BE3F-805F95E7D5D9}" srcOrd="1" destOrd="0" presId="urn:microsoft.com/office/officeart/2018/2/layout/IconCircleList"/>
    <dgm:cxn modelId="{49A66160-273A-493C-855F-84314DEE6F0E}" type="presParOf" srcId="{77B9F00A-67D0-4146-98DC-CA87A2555F51}" destId="{B4F12657-5627-49C3-8786-C3BA54435810}" srcOrd="2" destOrd="0" presId="urn:microsoft.com/office/officeart/2018/2/layout/IconCircleList"/>
    <dgm:cxn modelId="{C6A0803D-DBA9-4B72-B11F-F0994728B79E}" type="presParOf" srcId="{77B9F00A-67D0-4146-98DC-CA87A2555F51}" destId="{9C3BA32E-CBDA-43E7-8774-66EFF25FA8EA}" srcOrd="3" destOrd="0" presId="urn:microsoft.com/office/officeart/2018/2/layout/IconCircleList"/>
    <dgm:cxn modelId="{D9125577-4A25-4E9E-B4EE-E422A4E98D85}" type="presParOf" srcId="{AA9EAA12-4EA0-4DD9-AA07-8D9C304429E3}" destId="{F4DBCF0C-ACB8-4A9F-8E3A-F1C2559763F3}" srcOrd="1" destOrd="0" presId="urn:microsoft.com/office/officeart/2018/2/layout/IconCircleList"/>
    <dgm:cxn modelId="{9F651C54-5CC5-4D86-A104-4D0746D284EA}" type="presParOf" srcId="{AA9EAA12-4EA0-4DD9-AA07-8D9C304429E3}" destId="{DA8B3FCF-14D4-4EDA-9F39-5A95E1674E77}" srcOrd="2" destOrd="0" presId="urn:microsoft.com/office/officeart/2018/2/layout/IconCircleList"/>
    <dgm:cxn modelId="{5D7FF5E8-E0BF-4F55-A55C-28202D5BB672}" type="presParOf" srcId="{DA8B3FCF-14D4-4EDA-9F39-5A95E1674E77}" destId="{845D0236-7064-40E6-8079-074CB5A6F73B}" srcOrd="0" destOrd="0" presId="urn:microsoft.com/office/officeart/2018/2/layout/IconCircleList"/>
    <dgm:cxn modelId="{6F8D65AA-1F12-47E8-800D-F1E48BEC7FF4}" type="presParOf" srcId="{DA8B3FCF-14D4-4EDA-9F39-5A95E1674E77}" destId="{3D17396F-8B1B-4586-A0FB-8A51C6C3B1D1}" srcOrd="1" destOrd="0" presId="urn:microsoft.com/office/officeart/2018/2/layout/IconCircleList"/>
    <dgm:cxn modelId="{F82E9ED6-FB62-4FCB-8973-991E596128A6}" type="presParOf" srcId="{DA8B3FCF-14D4-4EDA-9F39-5A95E1674E77}" destId="{CDC0995A-4D09-400F-9A52-2463691A2A73}" srcOrd="2" destOrd="0" presId="urn:microsoft.com/office/officeart/2018/2/layout/IconCircleList"/>
    <dgm:cxn modelId="{46541118-8324-4C31-BE71-043C86AF5B07}" type="presParOf" srcId="{DA8B3FCF-14D4-4EDA-9F39-5A95E1674E77}" destId="{B980D51E-DF09-4ED3-8351-A3A839565BBB}" srcOrd="3" destOrd="0" presId="urn:microsoft.com/office/officeart/2018/2/layout/IconCircleList"/>
    <dgm:cxn modelId="{419F25D2-47C3-460F-83A0-FAC4C7117D81}" type="presParOf" srcId="{AA9EAA12-4EA0-4DD9-AA07-8D9C304429E3}" destId="{1C420F31-D26A-4E9E-8817-4A215086829B}" srcOrd="3" destOrd="0" presId="urn:microsoft.com/office/officeart/2018/2/layout/IconCircleList"/>
    <dgm:cxn modelId="{DE45925A-BDC2-4512-A682-B1383863DA98}" type="presParOf" srcId="{AA9EAA12-4EA0-4DD9-AA07-8D9C304429E3}" destId="{ECEB5FDB-2241-4BF3-936A-6FFB142448B9}" srcOrd="4" destOrd="0" presId="urn:microsoft.com/office/officeart/2018/2/layout/IconCircleList"/>
    <dgm:cxn modelId="{07BD912D-8669-4844-8E1B-2EA49622FC5C}" type="presParOf" srcId="{ECEB5FDB-2241-4BF3-936A-6FFB142448B9}" destId="{07689A2D-264A-4069-B31B-BBC716AF15FA}" srcOrd="0" destOrd="0" presId="urn:microsoft.com/office/officeart/2018/2/layout/IconCircleList"/>
    <dgm:cxn modelId="{50B5CBEC-9ACD-4880-87AA-DFEEEB2FF23C}" type="presParOf" srcId="{ECEB5FDB-2241-4BF3-936A-6FFB142448B9}" destId="{746129C0-933E-40CA-9D2C-3C070238DE6C}" srcOrd="1" destOrd="0" presId="urn:microsoft.com/office/officeart/2018/2/layout/IconCircleList"/>
    <dgm:cxn modelId="{6E6F7DFA-7D5C-4CAE-B055-6A9EEA3F0B3C}" type="presParOf" srcId="{ECEB5FDB-2241-4BF3-936A-6FFB142448B9}" destId="{E63342BE-1E65-4386-8D3C-E004FD385429}" srcOrd="2" destOrd="0" presId="urn:microsoft.com/office/officeart/2018/2/layout/IconCircleList"/>
    <dgm:cxn modelId="{5DE9C319-3014-43FD-A7F0-27F78689EE2D}" type="presParOf" srcId="{ECEB5FDB-2241-4BF3-936A-6FFB142448B9}" destId="{E32B2EC0-1971-4644-85E5-052CF3417C75}" srcOrd="3" destOrd="0" presId="urn:microsoft.com/office/officeart/2018/2/layout/IconCircleList"/>
    <dgm:cxn modelId="{3A9FB588-D3E9-4FC1-8116-2213E2346A39}" type="presParOf" srcId="{AA9EAA12-4EA0-4DD9-AA07-8D9C304429E3}" destId="{41AA665C-7DE9-4E03-B78E-AEC9128A6733}" srcOrd="5" destOrd="0" presId="urn:microsoft.com/office/officeart/2018/2/layout/IconCircleList"/>
    <dgm:cxn modelId="{AFB2DB56-017A-4D26-9BDF-C10C4D255809}" type="presParOf" srcId="{AA9EAA12-4EA0-4DD9-AA07-8D9C304429E3}" destId="{91418D22-BD27-4A48-97CF-6CF89D155F45}" srcOrd="6" destOrd="0" presId="urn:microsoft.com/office/officeart/2018/2/layout/IconCircleList"/>
    <dgm:cxn modelId="{F339520E-4980-43E6-901D-E71B32967292}" type="presParOf" srcId="{91418D22-BD27-4A48-97CF-6CF89D155F45}" destId="{468D207A-B4AC-4505-A473-88C689387DD6}" srcOrd="0" destOrd="0" presId="urn:microsoft.com/office/officeart/2018/2/layout/IconCircleList"/>
    <dgm:cxn modelId="{F580F44B-4FB4-4764-B8DE-25C113E21F63}" type="presParOf" srcId="{91418D22-BD27-4A48-97CF-6CF89D155F45}" destId="{0EF7E777-4BFC-422D-90D1-9468B173F057}" srcOrd="1" destOrd="0" presId="urn:microsoft.com/office/officeart/2018/2/layout/IconCircleList"/>
    <dgm:cxn modelId="{6811ED4D-61F3-41A7-89A6-C2833429CDC7}" type="presParOf" srcId="{91418D22-BD27-4A48-97CF-6CF89D155F45}" destId="{EB4DF0F8-9C86-4C6A-9201-2F52B7855F78}" srcOrd="2" destOrd="0" presId="urn:microsoft.com/office/officeart/2018/2/layout/IconCircleList"/>
    <dgm:cxn modelId="{DAED349F-B3E8-4DBA-93C6-33982D49E6E3}" type="presParOf" srcId="{91418D22-BD27-4A48-97CF-6CF89D155F45}" destId="{0E291D49-4A79-4363-B26F-928885E983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C5D00-B5B6-423E-968A-299AA859256A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41DA0-4CA3-404D-BE3F-805F95E7D5D9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A32E-CBDA-43E7-8774-66EFF25FA8EA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 not a full tutorial on C++.</a:t>
          </a:r>
        </a:p>
      </dsp:txBody>
      <dsp:txXfrm>
        <a:off x="1738691" y="227571"/>
        <a:ext cx="3077276" cy="1305511"/>
      </dsp:txXfrm>
    </dsp:sp>
    <dsp:sp modelId="{845D0236-7064-40E6-8079-074CB5A6F73B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7396F-8B1B-4586-A0FB-8A51C6C3B1D1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0D51E-DF09-4ED3-8351-A3A839565BBB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just need to know enough to perform basic functions on the Arduino.</a:t>
          </a:r>
        </a:p>
      </dsp:txBody>
      <dsp:txXfrm>
        <a:off x="6937423" y="227571"/>
        <a:ext cx="3077276" cy="1305511"/>
      </dsp:txXfrm>
    </dsp:sp>
    <dsp:sp modelId="{07689A2D-264A-4069-B31B-BBC716AF15FA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129C0-933E-40CA-9D2C-3C070238DE6C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B2EC0-1971-4644-85E5-052CF3417C75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learn about this language in depth, follow this </a:t>
          </a:r>
          <a:r>
            <a:rPr lang="en-US" sz="2100" kern="1200">
              <a:hlinkClick xmlns:r="http://schemas.openxmlformats.org/officeDocument/2006/relationships" r:id="rId7"/>
            </a:rPr>
            <a:t>link</a:t>
          </a:r>
          <a:r>
            <a:rPr lang="en-US" sz="2100" kern="1200"/>
            <a:t> for more information.</a:t>
          </a:r>
        </a:p>
      </dsp:txBody>
      <dsp:txXfrm>
        <a:off x="1738691" y="2161092"/>
        <a:ext cx="3077276" cy="1305511"/>
      </dsp:txXfrm>
    </dsp:sp>
    <dsp:sp modelId="{468D207A-B4AC-4505-A473-88C689387DD6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7E777-4BFC-422D-90D1-9468B173F057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91D49-4A79-4363-B26F-928885E983FE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PowerPoint and Code developed will be available in the GitHub in the description.</a:t>
          </a:r>
        </a:p>
      </dsp:txBody>
      <dsp:txXfrm>
        <a:off x="6937423" y="2161092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5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libra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data-types-in-arduino/al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042B5-DF2B-4279-A745-BD0AB885E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3350A-D382-4DCE-9ED0-EDAAC05A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Arduino Uno Quick Start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E7B92-95BA-49D7-B0AA-80C56D7DC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Manuel Kelly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98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2DF31-8364-453D-97E3-CB3EC34A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Arduino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FED0-AEB0-4959-BE8B-3C6C3773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When creating a new Project, the Arduino IDE provides 2 functions.</a:t>
            </a:r>
          </a:p>
          <a:p>
            <a:r>
              <a:rPr lang="en-US" sz="2000" dirty="0"/>
              <a:t>The first function is called </a:t>
            </a:r>
            <a:r>
              <a:rPr lang="en-US" sz="2000" b="1" dirty="0"/>
              <a:t>setup</a:t>
            </a:r>
            <a:r>
              <a:rPr lang="en-US" sz="2000" dirty="0"/>
              <a:t> and it is used to determine which pins you will use. </a:t>
            </a:r>
          </a:p>
          <a:p>
            <a:r>
              <a:rPr lang="en-US" sz="2000" dirty="0"/>
              <a:t>The second function is called </a:t>
            </a:r>
            <a:r>
              <a:rPr lang="en-US" sz="2000" b="1" dirty="0"/>
              <a:t>loop </a:t>
            </a:r>
            <a:r>
              <a:rPr lang="en-US" sz="2000" dirty="0"/>
              <a:t>and it is used to perform tasks on the pins selected.</a:t>
            </a:r>
          </a:p>
          <a:p>
            <a:r>
              <a:rPr lang="en-US" sz="2000" dirty="0"/>
              <a:t>For simplicity, we will only use the </a:t>
            </a:r>
            <a:r>
              <a:rPr lang="en-US" sz="2000" b="1" dirty="0"/>
              <a:t>two</a:t>
            </a:r>
            <a:r>
              <a:rPr lang="en-US" sz="2000" dirty="0"/>
              <a:t> functions above for our future projects.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67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425-BB5D-427D-B4B0-41E928F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D6A9-714D-48F7-92DF-0A80149B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Libraries are a core fundamental of programming in C++.</a:t>
            </a:r>
          </a:p>
          <a:p>
            <a:r>
              <a:rPr lang="en-US" dirty="0"/>
              <a:t>Libraries contain pre-made functions that allow the user to perform tasks simply.</a:t>
            </a:r>
          </a:p>
          <a:p>
            <a:r>
              <a:rPr lang="en-US" dirty="0"/>
              <a:t>For example: If we want to use an LCD display, Arduino has a built library that allows for easy programming of that display.</a:t>
            </a:r>
          </a:p>
          <a:p>
            <a:r>
              <a:rPr lang="en-US" dirty="0"/>
              <a:t>There are dozens of useful built-in libraries, and they are all listed in 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r>
              <a:rPr lang="en-US" dirty="0"/>
              <a:t>If a library is to be used, I will explain what it does during the programming stage.</a:t>
            </a:r>
          </a:p>
        </p:txBody>
      </p:sp>
    </p:spTree>
    <p:extLst>
      <p:ext uri="{BB962C8B-B14F-4D97-AF65-F5344CB8AC3E}">
        <p14:creationId xmlns:p14="http://schemas.microsoft.com/office/powerpoint/2010/main" val="238315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28089-6A13-470E-B266-14400267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Arduino Input and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4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118E-D4CD-44D8-BCCF-60C9FA41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Pins</a:t>
            </a:r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841CE7F-9401-43AC-A401-4C798E2A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899652"/>
            <a:ext cx="4762500" cy="30194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CAEB8-9D58-441B-BC94-350465EA8DC7}"/>
              </a:ext>
            </a:extLst>
          </p:cNvPr>
          <p:cNvSpPr/>
          <p:nvPr/>
        </p:nvSpPr>
        <p:spPr>
          <a:xfrm>
            <a:off x="5546290" y="3038015"/>
            <a:ext cx="2250173" cy="613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C67FD-F632-4015-BBEE-71BD8C3185D1}"/>
              </a:ext>
            </a:extLst>
          </p:cNvPr>
          <p:cNvSpPr/>
          <p:nvPr/>
        </p:nvSpPr>
        <p:spPr>
          <a:xfrm>
            <a:off x="5770879" y="5169609"/>
            <a:ext cx="2250173" cy="613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31BED-5B18-4F05-B790-8447D086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Programming on the Arduino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69556215-AFB8-4109-B0D5-824825F08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612" y="2091095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FE32-5F74-48F9-89C7-1807113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and Useful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D3C3-0A19-4E92-B6F7-33D5953B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Arduino IDE can be downloaded at 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r>
              <a:rPr lang="en-US" dirty="0"/>
              <a:t>For serial communication with the Arduino, we can use a program called PuTTY to display text to our PC screen.</a:t>
            </a:r>
          </a:p>
          <a:p>
            <a:r>
              <a:rPr lang="en-US" dirty="0"/>
              <a:t>Here is the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to download and install PuTTY.</a:t>
            </a:r>
          </a:p>
        </p:txBody>
      </p:sp>
    </p:spTree>
    <p:extLst>
      <p:ext uri="{BB962C8B-B14F-4D97-AF65-F5344CB8AC3E}">
        <p14:creationId xmlns:p14="http://schemas.microsoft.com/office/powerpoint/2010/main" val="104699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03C4-A302-4FEF-A65D-0BCFD381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16AC-9DD3-4ADF-B14E-B4DD5733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First Program {}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46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BAF6-AAB7-461F-A9DD-1049CC1A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15C-FCC7-46B4-A169-215B4A40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PuTTY and the Arduino’s Serial Communication to output the phrase “Hello World!” to our monitor.</a:t>
            </a:r>
          </a:p>
          <a:p>
            <a:r>
              <a:rPr lang="en-US" dirty="0"/>
              <a:t>We will now open the Arduino IDE and PuTTY. </a:t>
            </a:r>
          </a:p>
        </p:txBody>
      </p:sp>
    </p:spTree>
    <p:extLst>
      <p:ext uri="{BB962C8B-B14F-4D97-AF65-F5344CB8AC3E}">
        <p14:creationId xmlns:p14="http://schemas.microsoft.com/office/powerpoint/2010/main" val="112679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03C4-A302-4FEF-A65D-0BCFD381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16AC-9DD3-4ADF-B14E-B4DD5733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Second Program {}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8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547ED-781E-4D26-8105-72191680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Blinking 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96B1-3E20-4029-B024-B4FBB472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will create a simple program that will blink an LED using the Arduino Microcontroller.</a:t>
            </a:r>
          </a:p>
          <a:p>
            <a:r>
              <a:rPr lang="en-US" sz="1700" dirty="0"/>
              <a:t>The following pin diagram will be used.</a:t>
            </a:r>
          </a:p>
          <a:p>
            <a:r>
              <a:rPr lang="en-US" sz="1700" dirty="0"/>
              <a:t>We will now open the Arduino IDE.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0AD7FA8-C070-4785-9BDF-5493001DB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" r="-2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83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9786-B86A-4A0B-A491-B2853177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Arduino Uno?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35F6-F5DC-4920-9F90-BB7A9E29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Arduino Uno is an open-source Microcontroller made by Arduino.</a:t>
            </a:r>
          </a:p>
          <a:p>
            <a:r>
              <a:rPr lang="en-US" dirty="0"/>
              <a:t>Microcontrollers are very useful for control systems. (Such as Remote-Controlled Vehicles, Particle Detectors, and even 3D printers)</a:t>
            </a:r>
          </a:p>
          <a:p>
            <a:r>
              <a:rPr lang="en-US" dirty="0"/>
              <a:t>Some small applications of a Microcontroller would be fans controlled by a temp sensor (such as an AC system) or even real time audio filters. </a:t>
            </a:r>
          </a:p>
          <a:p>
            <a:r>
              <a:rPr lang="en-US" dirty="0"/>
              <a:t>The Arduino Uno is a very cheap platform that utilizes the C++ HLL.</a:t>
            </a:r>
          </a:p>
        </p:txBody>
      </p:sp>
    </p:spTree>
    <p:extLst>
      <p:ext uri="{BB962C8B-B14F-4D97-AF65-F5344CB8AC3E}">
        <p14:creationId xmlns:p14="http://schemas.microsoft.com/office/powerpoint/2010/main" val="23479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4FD7A-385A-4191-A56A-8CC7DF0C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Arduino Uno Quick Look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23CB9C-D299-44F1-92F5-8EBF8D3A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8" r="1495" b="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E96A752-8DD6-4202-BA68-1BBF2501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7" r="-2" b="5047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647A6-5A5A-4107-B61B-0B98CADD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C++ Basics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97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3B45-9FCA-4D6C-AA7E-B71B1105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87876F-3BC7-4FFF-A09D-8F193BA26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605258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22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35FD-696A-4A3D-B3BB-18B872B1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2C11-7645-46FA-822D-AA1390F2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One of the basic elements used in C++ programming.</a:t>
            </a:r>
          </a:p>
          <a:p>
            <a:pPr>
              <a:lnSpc>
                <a:spcPct val="200000"/>
              </a:lnSpc>
            </a:pPr>
            <a:r>
              <a:rPr lang="en-US" dirty="0"/>
              <a:t>Are used to store values for functions.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many different types of variables in the C++ language.</a:t>
            </a:r>
          </a:p>
          <a:p>
            <a:pPr>
              <a:lnSpc>
                <a:spcPct val="200000"/>
              </a:lnSpc>
            </a:pPr>
            <a:r>
              <a:rPr lang="en-US" dirty="0"/>
              <a:t>We will be using these frequently with the Arduino Uno.</a:t>
            </a:r>
          </a:p>
        </p:txBody>
      </p:sp>
    </p:spTree>
    <p:extLst>
      <p:ext uri="{BB962C8B-B14F-4D97-AF65-F5344CB8AC3E}">
        <p14:creationId xmlns:p14="http://schemas.microsoft.com/office/powerpoint/2010/main" val="154136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A6C96-E271-4DAC-ADB7-32D0F6B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Variable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5F4BB8-3F68-4CFA-BDFA-FB2202748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570104"/>
            <a:ext cx="6702552" cy="281507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506B4-C343-4FC1-A216-7A3021909367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double</a:t>
            </a:r>
            <a:r>
              <a:rPr lang="en-US" sz="1700" dirty="0"/>
              <a:t> (64 bit) – Floating point number but uses double the amount of bits. This is useful for very large numbers.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string</a:t>
            </a:r>
            <a:r>
              <a:rPr lang="en-US" sz="1700" dirty="0"/>
              <a:t> – An array of char variables used to create full words or sentences.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3"/>
              </a:rPr>
              <a:t>Link</a:t>
            </a:r>
            <a:r>
              <a:rPr lang="en-US" sz="1700" dirty="0"/>
              <a:t> to the listed variables</a:t>
            </a:r>
          </a:p>
        </p:txBody>
      </p:sp>
    </p:spTree>
    <p:extLst>
      <p:ext uri="{BB962C8B-B14F-4D97-AF65-F5344CB8AC3E}">
        <p14:creationId xmlns:p14="http://schemas.microsoft.com/office/powerpoint/2010/main" val="9101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B45A-4924-435F-B05F-1ADA3933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0D0F-CB41-4615-B1FE-D4AFC77D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allocated as a Global or Local Variable.</a:t>
            </a:r>
          </a:p>
          <a:p>
            <a:r>
              <a:rPr lang="en-US" dirty="0"/>
              <a:t>Global Variable: A variable created outside of a function.</a:t>
            </a:r>
          </a:p>
          <a:p>
            <a:pPr lvl="1"/>
            <a:r>
              <a:rPr lang="en-US" dirty="0"/>
              <a:t>Typically used when we want store or manipulate data without losing it after a function has been executed.</a:t>
            </a:r>
          </a:p>
          <a:p>
            <a:r>
              <a:rPr lang="en-US" dirty="0"/>
              <a:t>Local Variable: A variable created within a function. </a:t>
            </a:r>
          </a:p>
          <a:p>
            <a:pPr lvl="1"/>
            <a:r>
              <a:rPr lang="en-US" dirty="0"/>
              <a:t>Typically used when we need a “one-time use” variable that is no longer needed after a function has </a:t>
            </a:r>
            <a:r>
              <a:rPr lang="en-US"/>
              <a:t>been executed.</a:t>
            </a:r>
            <a:endParaRPr lang="en-US" dirty="0"/>
          </a:p>
          <a:p>
            <a:r>
              <a:rPr lang="en-US" dirty="0"/>
              <a:t>Static Variables: A variable created within a function that stores data similar to a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75271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C38D-E786-40D5-8FDB-56F1D64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3AA-DD42-48BF-9165-511E4B76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allow a programmer to execute many lines of code with a single function call.</a:t>
            </a:r>
          </a:p>
          <a:p>
            <a:r>
              <a:rPr lang="en-US" dirty="0"/>
              <a:t>Functions are written by a programmer and are task specific.</a:t>
            </a:r>
          </a:p>
          <a:p>
            <a:r>
              <a:rPr lang="en-US" dirty="0"/>
              <a:t>For example: If I want to program an RGB LED to cycle through all colors (ROYGBIV), I can call a function to do so.</a:t>
            </a:r>
          </a:p>
          <a:p>
            <a:r>
              <a:rPr lang="en-US" dirty="0"/>
              <a:t>Functions can also return data types.</a:t>
            </a:r>
          </a:p>
        </p:txBody>
      </p:sp>
    </p:spTree>
    <p:extLst>
      <p:ext uri="{BB962C8B-B14F-4D97-AF65-F5344CB8AC3E}">
        <p14:creationId xmlns:p14="http://schemas.microsoft.com/office/powerpoint/2010/main" val="38139378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682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Neue Haas Grotesk Text Pro</vt:lpstr>
      <vt:lpstr>AccentBoxVTI</vt:lpstr>
      <vt:lpstr>Arduino Uno Quick Start Guide</vt:lpstr>
      <vt:lpstr>What is an Arduino Uno?</vt:lpstr>
      <vt:lpstr>Arduino Uno Quick Look</vt:lpstr>
      <vt:lpstr>C++ Basics</vt:lpstr>
      <vt:lpstr>DISCLAIMER</vt:lpstr>
      <vt:lpstr>Variables</vt:lpstr>
      <vt:lpstr>Variable Types</vt:lpstr>
      <vt:lpstr>Variable Allocation</vt:lpstr>
      <vt:lpstr>Functions</vt:lpstr>
      <vt:lpstr>Arduino Functions</vt:lpstr>
      <vt:lpstr>Libraries</vt:lpstr>
      <vt:lpstr>Arduino Input and Output</vt:lpstr>
      <vt:lpstr>Arduino Uno Pins</vt:lpstr>
      <vt:lpstr>Programming on the Arduino</vt:lpstr>
      <vt:lpstr>IDE and Useful Software</vt:lpstr>
      <vt:lpstr>First Program {}</vt:lpstr>
      <vt:lpstr>“Hello World!”</vt:lpstr>
      <vt:lpstr>Second Program {}</vt:lpstr>
      <vt:lpstr>Blinking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 Quick Start Guide</dc:title>
  <dc:creator>Manuel Kelly</dc:creator>
  <cp:lastModifiedBy>Manuel Kelly</cp:lastModifiedBy>
  <cp:revision>3</cp:revision>
  <dcterms:created xsi:type="dcterms:W3CDTF">2021-01-13T03:51:40Z</dcterms:created>
  <dcterms:modified xsi:type="dcterms:W3CDTF">2021-01-13T06:00:58Z</dcterms:modified>
</cp:coreProperties>
</file>