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7668" r:id="rId1"/>
    <p:sldMasterId id="2147487697" r:id="rId2"/>
  </p:sldMasterIdLst>
  <p:notesMasterIdLst>
    <p:notesMasterId r:id="rId10"/>
  </p:notesMasterIdLst>
  <p:handoutMasterIdLst>
    <p:handoutMasterId r:id="rId11"/>
  </p:handoutMasterIdLst>
  <p:sldIdLst>
    <p:sldId id="285" r:id="rId3"/>
    <p:sldId id="483" r:id="rId4"/>
    <p:sldId id="487" r:id="rId5"/>
    <p:sldId id="488" r:id="rId6"/>
    <p:sldId id="489" r:id="rId7"/>
    <p:sldId id="490" r:id="rId8"/>
    <p:sldId id="324" r:id="rId9"/>
  </p:sldIdLst>
  <p:sldSz cx="12188825" cy="6858000"/>
  <p:notesSz cx="6858000" cy="9144000"/>
  <p:defaultTextStyle>
    <a:defPPr>
      <a:defRPr lang="en-US"/>
    </a:defPPr>
    <a:lvl1pPr marL="0" algn="l" defTabSz="45779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791" algn="l" defTabSz="45779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5581" algn="l" defTabSz="45779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3372" algn="l" defTabSz="45779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31162" algn="l" defTabSz="45779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8953" algn="l" defTabSz="45779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6743" algn="l" defTabSz="45779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4532" algn="l" defTabSz="45779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62323" algn="l" defTabSz="45779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1">
          <p15:clr>
            <a:srgbClr val="A4A3A4"/>
          </p15:clr>
        </p15:guide>
        <p15:guide id="2" pos="73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clrMru>
    <a:srgbClr val="0077C5"/>
    <a:srgbClr val="005195"/>
    <a:srgbClr val="B6863B"/>
    <a:srgbClr val="A77B38"/>
    <a:srgbClr val="0B53A2"/>
    <a:srgbClr val="34BFFF"/>
    <a:srgbClr val="0E77C5"/>
    <a:srgbClr val="6B6B72"/>
    <a:srgbClr val="88C7FF"/>
    <a:srgbClr val="0F8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35" autoAdjust="0"/>
    <p:restoredTop sz="93707" autoAdjust="0"/>
  </p:normalViewPr>
  <p:slideViewPr>
    <p:cSldViewPr snapToGrid="0" snapToObjects="1" showGuides="1">
      <p:cViewPr varScale="1">
        <p:scale>
          <a:sx n="86" d="100"/>
          <a:sy n="86" d="100"/>
        </p:scale>
        <p:origin x="512" y="184"/>
      </p:cViewPr>
      <p:guideLst>
        <p:guide orient="horz" pos="1331"/>
        <p:guide pos="7306"/>
      </p:guideLst>
    </p:cSldViewPr>
  </p:slideViewPr>
  <p:outlineViewPr>
    <p:cViewPr>
      <p:scale>
        <a:sx n="35" d="100"/>
        <a:sy n="3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4224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3720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Ongoing Effort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Effort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150-7E49-87C5-41BFAF57CC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150-7E49-87C5-41BFAF57CC8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150-7E49-87C5-41BFAF57CC8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150-7E49-87C5-41BFAF57CC8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150-7E49-87C5-41BFAF57CC8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150-7E49-87C5-41BFAF57CC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Feature</c:v>
                </c:pt>
                <c:pt idx="1">
                  <c:v>Tech Refresh</c:v>
                </c:pt>
                <c:pt idx="2">
                  <c:v>Performance</c:v>
                </c:pt>
                <c:pt idx="3">
                  <c:v>Dependencies</c:v>
                </c:pt>
                <c:pt idx="4">
                  <c:v>Threat Rem.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6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1E-0042-A817-834580F4FB4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61963" y="132935"/>
            <a:ext cx="2232757" cy="3122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b="1" dirty="0">
              <a:latin typeface="AvenirNext forINTUIT" charset="0"/>
              <a:ea typeface="AvenirNext forINTUIT" charset="0"/>
              <a:cs typeface="AvenirNext forINTUIT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46576" y="132935"/>
            <a:ext cx="2232757" cy="3122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5F349-C9CC-0249-8F45-37A9CA37E25D}" type="datetimeFigureOut">
              <a:rPr lang="en-US" sz="800" smtClean="0">
                <a:latin typeface="Avenir Next Regular"/>
              </a:rPr>
              <a:t>4/25/18</a:t>
            </a:fld>
            <a:endParaRPr lang="en-US" sz="800" dirty="0">
              <a:latin typeface="Avenir Next Regul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56292" y="8807170"/>
            <a:ext cx="2232757" cy="2132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endParaRPr lang="en-US" sz="800" dirty="0">
              <a:latin typeface="AvenirNext forINTUIT" charset="0"/>
              <a:ea typeface="AvenirNext forINTUIT" charset="0"/>
              <a:cs typeface="AvenirNext forINTUIT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89049" y="8807170"/>
            <a:ext cx="402274" cy="2132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1A542E9F-C298-A04C-B016-521CBAFAAA48}" type="slidenum">
              <a:rPr lang="en-US" sz="800" b="1" smtClean="0">
                <a:latin typeface="AvenirNext forINTUIT" charset="0"/>
                <a:ea typeface="AvenirNext forINTUIT" charset="0"/>
                <a:cs typeface="AvenirNext forINTUIT" charset="0"/>
              </a:rPr>
              <a:pPr algn="l"/>
              <a:t>‹#›</a:t>
            </a:fld>
            <a:endParaRPr lang="en-US" sz="800" b="1" dirty="0">
              <a:latin typeface="AvenirNext forINTUIT" charset="0"/>
              <a:ea typeface="AvenirNext forINTUIT" charset="0"/>
              <a:cs typeface="AvenirNext forINTUIT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3" y="8714643"/>
            <a:ext cx="1229360" cy="39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415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idx="1"/>
          </p:nvPr>
        </p:nvSpPr>
        <p:spPr>
          <a:xfrm>
            <a:off x="4254135" y="139571"/>
            <a:ext cx="2232757" cy="2838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 b="0" i="0">
                <a:latin typeface="AvenirNext forINTUIT" charset="0"/>
                <a:ea typeface="AvenirNext forINTUIT" charset="0"/>
                <a:cs typeface="AvenirNext forINTUIT" charset="0"/>
              </a:defRPr>
            </a:lvl1pPr>
          </a:lstStyle>
          <a:p>
            <a:fld id="{3A9BEDF2-471B-C942-8CB6-7638F6255FED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6350" cmpd="sng">
            <a:solidFill>
              <a:srgbClr val="818181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>
          <a:xfrm>
            <a:off x="363183" y="134155"/>
            <a:ext cx="2232757" cy="3122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AvenirNext forINTUIT" charset="0"/>
                <a:ea typeface="AvenirNext forINTUIT" charset="0"/>
                <a:cs typeface="AvenirNext forINTUIT" charset="0"/>
              </a:defRPr>
            </a:lvl1pPr>
          </a:lstStyle>
          <a:p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3852707" y="8808390"/>
            <a:ext cx="2232757" cy="2132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venirNext forINTUIT" charset="0"/>
                <a:ea typeface="AvenirNext forINTUIT" charset="0"/>
                <a:cs typeface="AvenirNext forINTUIT" charset="0"/>
              </a:defRPr>
            </a:lvl1pPr>
          </a:lstStyle>
          <a:p>
            <a:endParaRPr lang="en-US" sz="80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85464" y="8808390"/>
            <a:ext cx="402274" cy="2132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AvenirNext forINTUIT" charset="0"/>
                <a:ea typeface="AvenirNext forINTUIT" charset="0"/>
                <a:cs typeface="AvenirNext forINTUIT" charset="0"/>
              </a:defRPr>
            </a:lvl1pPr>
          </a:lstStyle>
          <a:p>
            <a:pPr algn="l"/>
            <a:fld id="{1A542E9F-C298-A04C-B016-521CBAFAAA48}" type="slidenum">
              <a:rPr lang="en-US" sz="800" smtClean="0"/>
              <a:pPr algn="l"/>
              <a:t>‹#›</a:t>
            </a:fld>
            <a:endParaRPr lang="en-US" sz="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3" y="8714643"/>
            <a:ext cx="1229360" cy="39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53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791" rtl="0" eaLnBrk="1" latinLnBrk="0" hangingPunct="1">
      <a:defRPr sz="1100" kern="1200">
        <a:solidFill>
          <a:schemeClr val="tx1"/>
        </a:solidFill>
        <a:latin typeface="Avenir Next Regular"/>
        <a:ea typeface="+mn-ea"/>
        <a:cs typeface="+mn-cs"/>
      </a:defRPr>
    </a:lvl1pPr>
    <a:lvl2pPr marL="457791" algn="l" defTabSz="457791" rtl="0" eaLnBrk="1" latinLnBrk="0" hangingPunct="1">
      <a:defRPr sz="1100" kern="1200">
        <a:solidFill>
          <a:schemeClr val="tx1"/>
        </a:solidFill>
        <a:latin typeface="Avenir Next Regular"/>
        <a:ea typeface="+mn-ea"/>
        <a:cs typeface="+mn-cs"/>
      </a:defRPr>
    </a:lvl2pPr>
    <a:lvl3pPr marL="915581" algn="l" defTabSz="457791" rtl="0" eaLnBrk="1" latinLnBrk="0" hangingPunct="1">
      <a:defRPr sz="1100" kern="1200">
        <a:solidFill>
          <a:schemeClr val="tx1"/>
        </a:solidFill>
        <a:latin typeface="Avenir Next Regular"/>
        <a:ea typeface="+mn-ea"/>
        <a:cs typeface="+mn-cs"/>
      </a:defRPr>
    </a:lvl3pPr>
    <a:lvl4pPr marL="1373372" algn="l" defTabSz="457791" rtl="0" eaLnBrk="1" latinLnBrk="0" hangingPunct="1">
      <a:defRPr sz="1100" kern="1200">
        <a:solidFill>
          <a:schemeClr val="tx1"/>
        </a:solidFill>
        <a:latin typeface="Avenir Next Regular"/>
        <a:ea typeface="+mn-ea"/>
        <a:cs typeface="+mn-cs"/>
      </a:defRPr>
    </a:lvl4pPr>
    <a:lvl5pPr marL="1831162" algn="l" defTabSz="457791" rtl="0" eaLnBrk="1" latinLnBrk="0" hangingPunct="1">
      <a:defRPr sz="1100" kern="1200">
        <a:solidFill>
          <a:schemeClr val="tx1"/>
        </a:solidFill>
        <a:latin typeface="Avenir Next Regular"/>
        <a:ea typeface="+mn-ea"/>
        <a:cs typeface="+mn-cs"/>
      </a:defRPr>
    </a:lvl5pPr>
    <a:lvl6pPr marL="2288953" algn="l" defTabSz="4577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6743" algn="l" defTabSz="4577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4532" algn="l" defTabSz="4577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62323" algn="l" defTabSz="4577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A542E9F-C298-A04C-B016-521CBAFAAA48}" type="slidenum">
              <a:rPr lang="en-US" sz="800" smtClean="0"/>
              <a:pPr algn="l"/>
              <a:t>1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7648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7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A542E9F-C298-A04C-B016-521CBAFAAA48}" type="slidenum">
              <a:rPr lang="en-US" sz="800" smtClean="0"/>
              <a:pPr algn="l"/>
              <a:t>7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2311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0.emf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tags" Target="../tags/tag6.xml"/><Relationship Id="rId11" Type="http://schemas.openxmlformats.org/officeDocument/2006/relationships/image" Target="../media/image9.jpeg"/><Relationship Id="rId5" Type="http://schemas.openxmlformats.org/officeDocument/2006/relationships/tags" Target="../tags/tag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64" y="288324"/>
            <a:ext cx="3094741" cy="9805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175" y="499145"/>
            <a:ext cx="6589584" cy="64008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38550" y="5014013"/>
            <a:ext cx="7083174" cy="117619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FontTx/>
              <a:buNone/>
              <a:defRPr sz="2198" b="0" i="0" cap="none" spc="-31">
                <a:solidFill>
                  <a:schemeClr val="tx1"/>
                </a:solidFill>
                <a:latin typeface="+mn-lt"/>
                <a:cs typeface="Avenir Next Demi Bold"/>
              </a:defRPr>
            </a:lvl1pPr>
            <a:lvl2pPr marL="456741" indent="0">
              <a:buFontTx/>
              <a:buNone/>
              <a:defRPr sz="1500">
                <a:solidFill>
                  <a:schemeClr val="bg1"/>
                </a:solidFill>
              </a:defRPr>
            </a:lvl2pPr>
            <a:lvl3pPr marL="913485" indent="0">
              <a:buFontTx/>
              <a:buNone/>
              <a:defRPr sz="1500">
                <a:solidFill>
                  <a:schemeClr val="bg1"/>
                </a:solidFill>
              </a:defRPr>
            </a:lvl3pPr>
            <a:lvl4pPr marL="1370226" indent="0">
              <a:buFontTx/>
              <a:buNone/>
              <a:defRPr sz="1500">
                <a:solidFill>
                  <a:schemeClr val="bg1"/>
                </a:solidFill>
              </a:defRPr>
            </a:lvl4pPr>
            <a:lvl5pPr marL="1826965" indent="0">
              <a:buFontTx/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an author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9"/>
          </p:nvPr>
        </p:nvSpPr>
        <p:spPr>
          <a:xfrm>
            <a:off x="1438550" y="4430582"/>
            <a:ext cx="7083174" cy="335107"/>
          </a:xfrm>
          <a:prstGeom prst="rect">
            <a:avLst/>
          </a:prstGeom>
        </p:spPr>
        <p:txBody>
          <a:bodyPr lIns="91424" tIns="45711" rIns="91424" bIns="45711" anchor="t" anchorCtr="0">
            <a:noAutofit/>
          </a:bodyPr>
          <a:lstStyle>
            <a:lvl1pPr>
              <a:defRPr sz="1600" spc="-31">
                <a:solidFill>
                  <a:schemeClr val="tx1"/>
                </a:solidFill>
                <a:latin typeface="+mn-lt"/>
              </a:defRPr>
            </a:lvl1pPr>
          </a:lstStyle>
          <a:p>
            <a:fld id="{F40DAC37-165F-664B-9483-3B0709F657E1}" type="datetime4">
              <a:rPr lang="en-US" smtClean="0"/>
              <a:pPr/>
              <a:t>April 25, 2018</a:t>
            </a:fld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1436972" y="1979097"/>
            <a:ext cx="7084753" cy="2437245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lnSpc>
                <a:spcPct val="95000"/>
              </a:lnSpc>
              <a:defRPr sz="6996" b="1" i="0" cap="none" spc="-3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1416184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01174" y="1755648"/>
            <a:ext cx="11105416" cy="43342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598"/>
            </a:lvl1pPr>
            <a:lvl2pPr marL="0" indent="0" defTabSz="228462">
              <a:lnSpc>
                <a:spcPct val="100000"/>
              </a:lnSpc>
              <a:buFont typeface="Arial" charset="0"/>
              <a:buNone/>
              <a:defRPr sz="3598">
                <a:solidFill>
                  <a:schemeClr val="tx1"/>
                </a:solidFill>
              </a:defRPr>
            </a:lvl2pPr>
            <a:lvl3pPr marL="274156" indent="-274156">
              <a:lnSpc>
                <a:spcPct val="100000"/>
              </a:lnSpc>
              <a:defRPr sz="3198">
                <a:solidFill>
                  <a:schemeClr val="tx1"/>
                </a:solidFill>
              </a:defRPr>
            </a:lvl3pPr>
            <a:lvl4pPr marL="548310" indent="-274156">
              <a:lnSpc>
                <a:spcPct val="100000"/>
              </a:lnSpc>
              <a:defRPr sz="2798">
                <a:solidFill>
                  <a:schemeClr val="tx1"/>
                </a:solidFill>
              </a:defRPr>
            </a:lvl4pPr>
            <a:lvl5pPr marL="548310">
              <a:lnSpc>
                <a:spcPct val="95000"/>
              </a:lnSpc>
              <a:defRPr sz="279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Use the Increase/Decrease Indent control to select the second level style  </a:t>
            </a:r>
          </a:p>
          <a:p>
            <a:pPr lvl="2"/>
            <a:r>
              <a:rPr lang="en-US" dirty="0"/>
              <a:t>Third level style uses bullets to separate ideas</a:t>
            </a:r>
          </a:p>
          <a:p>
            <a:pPr lvl="3"/>
            <a:r>
              <a:rPr lang="en-US" dirty="0"/>
              <a:t>Fourth level content</a:t>
            </a:r>
          </a:p>
          <a:p>
            <a:pPr lvl="4"/>
            <a:r>
              <a:rPr lang="en-US" dirty="0"/>
              <a:t>Fifth level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2797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01174" y="1757680"/>
            <a:ext cx="11105416" cy="43383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598"/>
            </a:lvl1pPr>
            <a:lvl2pPr marL="0" indent="0">
              <a:lnSpc>
                <a:spcPct val="100000"/>
              </a:lnSpc>
              <a:buFont typeface="Arial" charset="0"/>
              <a:buNone/>
              <a:defRPr sz="3598">
                <a:solidFill>
                  <a:schemeClr val="tx1"/>
                </a:solidFill>
              </a:defRPr>
            </a:lvl2pPr>
            <a:lvl3pPr marL="274156" indent="-274156">
              <a:lnSpc>
                <a:spcPct val="100000"/>
              </a:lnSpc>
              <a:defRPr sz="3198">
                <a:solidFill>
                  <a:schemeClr val="tx1"/>
                </a:solidFill>
              </a:defRPr>
            </a:lvl3pPr>
            <a:lvl4pPr marL="548310" indent="-274156">
              <a:lnSpc>
                <a:spcPct val="100000"/>
              </a:lnSpc>
              <a:defRPr sz="2798">
                <a:solidFill>
                  <a:schemeClr val="tx1"/>
                </a:solidFill>
              </a:defRPr>
            </a:lvl4pPr>
            <a:lvl5pPr marL="548310">
              <a:lnSpc>
                <a:spcPct val="95000"/>
              </a:lnSpc>
              <a:defRPr sz="279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Use the Increase/Decrease Indent control to select the second level style  </a:t>
            </a:r>
          </a:p>
          <a:p>
            <a:pPr lvl="2"/>
            <a:r>
              <a:rPr lang="en-US" dirty="0"/>
              <a:t>Third level style uses bullets to separate ideas</a:t>
            </a:r>
          </a:p>
          <a:p>
            <a:pPr lvl="3"/>
            <a:r>
              <a:rPr lang="en-US" dirty="0"/>
              <a:t>Fourth level content</a:t>
            </a:r>
          </a:p>
          <a:p>
            <a:pPr lvl="4"/>
            <a:r>
              <a:rPr lang="en-US" dirty="0"/>
              <a:t>Fifth level content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01173" y="787384"/>
            <a:ext cx="11105416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998" b="0" i="0" spc="-4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600" b="0" i="0">
                <a:solidFill>
                  <a:schemeClr val="bg2"/>
                </a:solidFill>
              </a:defRPr>
            </a:lvl2pPr>
            <a:lvl3pPr>
              <a:defRPr sz="1600" b="0" i="0">
                <a:solidFill>
                  <a:schemeClr val="bg2"/>
                </a:solidFill>
              </a:defRPr>
            </a:lvl3pPr>
            <a:lvl4pPr>
              <a:defRPr sz="1600" b="0" i="0">
                <a:solidFill>
                  <a:schemeClr val="bg2"/>
                </a:solidFill>
              </a:defRPr>
            </a:lvl4pPr>
            <a:lvl5pPr>
              <a:defRPr sz="1600" b="0" i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1747367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6484459" y="1810752"/>
            <a:ext cx="5190052" cy="4271963"/>
          </a:xfrm>
        </p:spPr>
        <p:txBody>
          <a:bodyPr/>
          <a:lstStyle>
            <a:lvl1pPr>
              <a:defRPr sz="2198"/>
            </a:lvl1pPr>
            <a:lvl2pPr marL="0" indent="0">
              <a:buFont typeface="Arial" charset="0"/>
              <a:buNone/>
              <a:defRPr sz="2198"/>
            </a:lvl2pPr>
            <a:lvl3pPr>
              <a:defRPr sz="1998"/>
            </a:lvl3pPr>
            <a:lvl4pPr>
              <a:defRPr sz="1798"/>
            </a:lvl4pPr>
            <a:lvl5pPr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Use the Increase/Decrease Indent control to select the second level content style  </a:t>
            </a:r>
          </a:p>
          <a:p>
            <a:pPr lvl="2"/>
            <a:r>
              <a:rPr lang="en-US" dirty="0"/>
              <a:t>Third level style uses bullets to separate ideas</a:t>
            </a:r>
          </a:p>
          <a:p>
            <a:pPr lvl="3"/>
            <a:r>
              <a:rPr lang="en-US" dirty="0"/>
              <a:t>Fourth level content</a:t>
            </a:r>
          </a:p>
          <a:p>
            <a:pPr lvl="4"/>
            <a:r>
              <a:rPr lang="en-US" dirty="0"/>
              <a:t>Fifth level content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 hasCustomPrompt="1"/>
          </p:nvPr>
        </p:nvSpPr>
        <p:spPr>
          <a:xfrm>
            <a:off x="502921" y="1810752"/>
            <a:ext cx="5190052" cy="4271963"/>
          </a:xfrm>
        </p:spPr>
        <p:txBody>
          <a:bodyPr/>
          <a:lstStyle>
            <a:lvl1pPr>
              <a:defRPr sz="2198"/>
            </a:lvl1pPr>
            <a:lvl2pPr marL="0" indent="0">
              <a:buFont typeface="Arial" charset="0"/>
              <a:buNone/>
              <a:defRPr sz="2198"/>
            </a:lvl2pPr>
            <a:lvl3pPr>
              <a:defRPr sz="1998"/>
            </a:lvl3pPr>
            <a:lvl4pPr>
              <a:defRPr sz="1798"/>
            </a:lvl4pPr>
            <a:lvl5pPr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Use the Increase/Decrease Indent control to select the second level content style  </a:t>
            </a:r>
          </a:p>
          <a:p>
            <a:pPr lvl="2"/>
            <a:r>
              <a:rPr lang="en-US" dirty="0"/>
              <a:t>Third level style uses bullets to separate ideas</a:t>
            </a:r>
          </a:p>
          <a:p>
            <a:pPr lvl="3"/>
            <a:r>
              <a:rPr lang="en-US" dirty="0"/>
              <a:t>Fourth level content</a:t>
            </a:r>
          </a:p>
          <a:p>
            <a:pPr lvl="4"/>
            <a:r>
              <a:rPr lang="en-US" dirty="0"/>
              <a:t>Fifth level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116078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6484459" y="1810752"/>
            <a:ext cx="5190052" cy="4271963"/>
          </a:xfrm>
        </p:spPr>
        <p:txBody>
          <a:bodyPr/>
          <a:lstStyle>
            <a:lvl1pPr>
              <a:defRPr sz="2198"/>
            </a:lvl1pPr>
            <a:lvl2pPr marL="0" indent="0">
              <a:buFont typeface="Arial" charset="0"/>
              <a:buNone/>
              <a:defRPr sz="2198"/>
            </a:lvl2pPr>
            <a:lvl3pPr>
              <a:defRPr sz="1998"/>
            </a:lvl3pPr>
            <a:lvl4pPr>
              <a:defRPr sz="1798"/>
            </a:lvl4pPr>
            <a:lvl5pPr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Use the Increase/Decrease Indent control to select the second level content style  </a:t>
            </a:r>
          </a:p>
          <a:p>
            <a:pPr lvl="2"/>
            <a:r>
              <a:rPr lang="en-US" dirty="0"/>
              <a:t>Third level style uses bullets to separate ideas</a:t>
            </a:r>
          </a:p>
          <a:p>
            <a:pPr lvl="3"/>
            <a:r>
              <a:rPr lang="en-US" dirty="0"/>
              <a:t>Fourth level content</a:t>
            </a:r>
          </a:p>
          <a:p>
            <a:pPr lvl="4"/>
            <a:r>
              <a:rPr lang="en-US" dirty="0"/>
              <a:t>Fifth level content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0" hasCustomPrompt="1"/>
          </p:nvPr>
        </p:nvSpPr>
        <p:spPr>
          <a:xfrm>
            <a:off x="502921" y="1810752"/>
            <a:ext cx="5190052" cy="4271963"/>
          </a:xfrm>
        </p:spPr>
        <p:txBody>
          <a:bodyPr/>
          <a:lstStyle>
            <a:lvl1pPr>
              <a:defRPr sz="2198"/>
            </a:lvl1pPr>
            <a:lvl2pPr marL="0" indent="0">
              <a:buFont typeface="Arial" charset="0"/>
              <a:buNone/>
              <a:defRPr sz="2198"/>
            </a:lvl2pPr>
            <a:lvl3pPr>
              <a:defRPr sz="1998"/>
            </a:lvl3pPr>
            <a:lvl4pPr>
              <a:defRPr sz="1798"/>
            </a:lvl4pPr>
            <a:lvl5pPr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Use the Increase/Decrease Indent control to select the second level content style  </a:t>
            </a:r>
          </a:p>
          <a:p>
            <a:pPr lvl="2"/>
            <a:r>
              <a:rPr lang="en-US" dirty="0"/>
              <a:t>Third level style uses bullets to separate ideas</a:t>
            </a:r>
          </a:p>
          <a:p>
            <a:pPr lvl="3"/>
            <a:r>
              <a:rPr lang="en-US" dirty="0"/>
              <a:t>Fourth level content</a:t>
            </a:r>
          </a:p>
          <a:p>
            <a:pPr lvl="4"/>
            <a:r>
              <a:rPr lang="en-US" dirty="0"/>
              <a:t>Fifth level content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01173" y="787384"/>
            <a:ext cx="11105416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998" b="0" i="0" spc="-4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600" b="0" i="0">
                <a:solidFill>
                  <a:schemeClr val="bg2"/>
                </a:solidFill>
              </a:defRPr>
            </a:lvl2pPr>
            <a:lvl3pPr>
              <a:defRPr sz="1600" b="0" i="0">
                <a:solidFill>
                  <a:schemeClr val="bg2"/>
                </a:solidFill>
              </a:defRPr>
            </a:lvl3pPr>
            <a:lvl4pPr>
              <a:defRPr sz="1600" b="0" i="0">
                <a:solidFill>
                  <a:schemeClr val="bg2"/>
                </a:solidFill>
              </a:defRPr>
            </a:lvl4pPr>
            <a:lvl5pPr>
              <a:defRPr sz="1600" b="0" i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155038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8227897" y="1810752"/>
            <a:ext cx="3253386" cy="4271963"/>
          </a:xfrm>
        </p:spPr>
        <p:txBody>
          <a:bodyPr/>
          <a:lstStyle>
            <a:lvl1pPr>
              <a:defRPr sz="1798"/>
            </a:lvl1pPr>
            <a:lvl2pPr>
              <a:defRPr sz="1798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Use the Increase/Decrease Indent control to select the second level content style  </a:t>
            </a:r>
          </a:p>
          <a:p>
            <a:pPr lvl="2"/>
            <a:r>
              <a:rPr lang="en-US" dirty="0"/>
              <a:t>Third level style uses bullets to separate ideas</a:t>
            </a:r>
          </a:p>
          <a:p>
            <a:pPr lvl="3"/>
            <a:r>
              <a:rPr lang="en-US" dirty="0"/>
              <a:t>Fourth level content</a:t>
            </a:r>
          </a:p>
          <a:p>
            <a:pPr lvl="4"/>
            <a:r>
              <a:rPr lang="en-US" dirty="0"/>
              <a:t>Fifth level content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4" hasCustomPrompt="1"/>
          </p:nvPr>
        </p:nvSpPr>
        <p:spPr>
          <a:xfrm>
            <a:off x="4360368" y="1810752"/>
            <a:ext cx="3253386" cy="4271963"/>
          </a:xfrm>
        </p:spPr>
        <p:txBody>
          <a:bodyPr/>
          <a:lstStyle>
            <a:lvl1pPr>
              <a:defRPr sz="1798"/>
            </a:lvl1pPr>
            <a:lvl2pPr>
              <a:defRPr sz="1798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Use the Increase/Decrease Indent control to select the second level content style  </a:t>
            </a:r>
          </a:p>
          <a:p>
            <a:pPr lvl="2"/>
            <a:r>
              <a:rPr lang="en-US" dirty="0"/>
              <a:t>Third level style uses bullets to separate ideas</a:t>
            </a:r>
          </a:p>
          <a:p>
            <a:pPr lvl="3"/>
            <a:r>
              <a:rPr lang="en-US" dirty="0"/>
              <a:t>Fourth level content</a:t>
            </a:r>
          </a:p>
          <a:p>
            <a:pPr lvl="4"/>
            <a:r>
              <a:rPr lang="en-US" dirty="0"/>
              <a:t>Fifth level content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17302" y="1810752"/>
            <a:ext cx="3253386" cy="4271963"/>
          </a:xfrm>
        </p:spPr>
        <p:txBody>
          <a:bodyPr/>
          <a:lstStyle>
            <a:lvl1pPr>
              <a:defRPr sz="1798"/>
            </a:lvl1pPr>
            <a:lvl2pPr>
              <a:defRPr sz="1798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Use the Increase/Decrease Indent control to select the second level content style  </a:t>
            </a:r>
          </a:p>
          <a:p>
            <a:pPr lvl="2"/>
            <a:r>
              <a:rPr lang="en-US" dirty="0"/>
              <a:t>Third level style uses bullets to separate ideas</a:t>
            </a:r>
          </a:p>
          <a:p>
            <a:pPr lvl="3"/>
            <a:r>
              <a:rPr lang="en-US" dirty="0"/>
              <a:t>Fourth level content</a:t>
            </a:r>
          </a:p>
          <a:p>
            <a:pPr lvl="4"/>
            <a:r>
              <a:rPr lang="en-US" dirty="0"/>
              <a:t>Fifth level 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1841588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8227897" y="1810752"/>
            <a:ext cx="3253386" cy="4271963"/>
          </a:xfrm>
        </p:spPr>
        <p:txBody>
          <a:bodyPr/>
          <a:lstStyle>
            <a:lvl1pPr>
              <a:defRPr sz="1798"/>
            </a:lvl1pPr>
            <a:lvl2pPr marL="0" indent="0">
              <a:buFont typeface="Arial" charset="0"/>
              <a:buNone/>
              <a:defRPr sz="1798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Use the Increase/Decrease Indent control to select the second level content style  </a:t>
            </a:r>
          </a:p>
          <a:p>
            <a:pPr lvl="2"/>
            <a:r>
              <a:rPr lang="en-US" dirty="0"/>
              <a:t>Third level style uses bullets to separate ideas</a:t>
            </a:r>
          </a:p>
          <a:p>
            <a:pPr lvl="3"/>
            <a:r>
              <a:rPr lang="en-US" dirty="0"/>
              <a:t>Fourth level content</a:t>
            </a:r>
          </a:p>
          <a:p>
            <a:pPr lvl="4"/>
            <a:r>
              <a:rPr lang="en-US" dirty="0"/>
              <a:t>Fifth level content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24" hasCustomPrompt="1"/>
          </p:nvPr>
        </p:nvSpPr>
        <p:spPr>
          <a:xfrm>
            <a:off x="4360368" y="1810752"/>
            <a:ext cx="3253386" cy="4271963"/>
          </a:xfrm>
        </p:spPr>
        <p:txBody>
          <a:bodyPr/>
          <a:lstStyle>
            <a:lvl1pPr>
              <a:defRPr sz="1798"/>
            </a:lvl1pPr>
            <a:lvl2pPr marL="0" indent="0">
              <a:buFont typeface="Arial" charset="0"/>
              <a:buNone/>
              <a:defRPr sz="1798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Use the Increase/Decrease Indent control to select the second level content style  </a:t>
            </a:r>
          </a:p>
          <a:p>
            <a:pPr lvl="2"/>
            <a:r>
              <a:rPr lang="en-US" dirty="0"/>
              <a:t>Third level style uses bullets to separate ideas</a:t>
            </a:r>
          </a:p>
          <a:p>
            <a:pPr lvl="3"/>
            <a:r>
              <a:rPr lang="en-US" dirty="0"/>
              <a:t>Fourth level content</a:t>
            </a:r>
          </a:p>
          <a:p>
            <a:pPr lvl="4"/>
            <a:r>
              <a:rPr lang="en-US" dirty="0"/>
              <a:t>Fifth level content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17302" y="1810752"/>
            <a:ext cx="3253386" cy="4271963"/>
          </a:xfrm>
        </p:spPr>
        <p:txBody>
          <a:bodyPr/>
          <a:lstStyle>
            <a:lvl1pPr>
              <a:defRPr sz="1798"/>
            </a:lvl1pPr>
            <a:lvl2pPr marL="0" indent="0">
              <a:buFont typeface="Arial" charset="0"/>
              <a:buNone/>
              <a:defRPr sz="1798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Use the Increase/Decrease Indent control to select the second level content style  </a:t>
            </a:r>
          </a:p>
          <a:p>
            <a:pPr lvl="2"/>
            <a:r>
              <a:rPr lang="en-US" dirty="0"/>
              <a:t>Third level style uses bullets to separate ideas</a:t>
            </a:r>
          </a:p>
          <a:p>
            <a:pPr lvl="3"/>
            <a:r>
              <a:rPr lang="en-US" dirty="0"/>
              <a:t>Fourth level content</a:t>
            </a:r>
          </a:p>
          <a:p>
            <a:pPr lvl="4"/>
            <a:r>
              <a:rPr lang="en-US" dirty="0"/>
              <a:t>Fifth level content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01173" y="787384"/>
            <a:ext cx="11105416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998" b="0" i="0" spc="-4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600" b="0" i="0">
                <a:solidFill>
                  <a:schemeClr val="bg2"/>
                </a:solidFill>
              </a:defRPr>
            </a:lvl2pPr>
            <a:lvl3pPr>
              <a:defRPr sz="1600" b="0" i="0">
                <a:solidFill>
                  <a:schemeClr val="bg2"/>
                </a:solidFill>
              </a:defRPr>
            </a:lvl3pPr>
            <a:lvl4pPr>
              <a:defRPr sz="1600" b="0" i="0">
                <a:solidFill>
                  <a:schemeClr val="bg2"/>
                </a:solidFill>
              </a:defRPr>
            </a:lvl4pPr>
            <a:lvl5pPr>
              <a:defRPr sz="1600" b="0" i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2037750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4" hasCustomPrompt="1"/>
          </p:nvPr>
        </p:nvSpPr>
        <p:spPr>
          <a:xfrm>
            <a:off x="597383" y="1905002"/>
            <a:ext cx="10972801" cy="4178300"/>
          </a:xfrm>
          <a:prstGeom prst="rect">
            <a:avLst/>
          </a:prstGeom>
        </p:spPr>
        <p:txBody>
          <a:bodyPr/>
          <a:lstStyle>
            <a:lvl1pPr>
              <a:defRPr sz="1998" b="1" baseline="0">
                <a:solidFill>
                  <a:srgbClr val="D1D3D5"/>
                </a:solidFill>
              </a:defRPr>
            </a:lvl1pPr>
            <a:lvl2pPr marL="137030" indent="-137030">
              <a:buClr>
                <a:schemeClr val="bg2"/>
              </a:buClr>
              <a:defRPr sz="1898" baseline="0"/>
            </a:lvl2pPr>
            <a:lvl3pPr>
              <a:defRPr sz="1898" baseline="0"/>
            </a:lvl3pPr>
            <a:lvl4pPr>
              <a:defRPr sz="1898"/>
            </a:lvl4pPr>
            <a:lvl5pPr>
              <a:defRPr sz="1500" baseline="0"/>
            </a:lvl5pPr>
          </a:lstStyle>
          <a:p>
            <a:pPr lvl="0"/>
            <a:r>
              <a:rPr lang="en-US" dirty="0"/>
              <a:t>Click on an icon to insert charts, tables and images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396728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5"/>
          <p:cNvSpPr>
            <a:spLocks noGrp="1"/>
          </p:cNvSpPr>
          <p:nvPr>
            <p:ph sz="quarter" idx="14" hasCustomPrompt="1"/>
          </p:nvPr>
        </p:nvSpPr>
        <p:spPr>
          <a:xfrm>
            <a:off x="597383" y="1905002"/>
            <a:ext cx="10972801" cy="4178300"/>
          </a:xfrm>
          <a:prstGeom prst="rect">
            <a:avLst/>
          </a:prstGeom>
        </p:spPr>
        <p:txBody>
          <a:bodyPr/>
          <a:lstStyle>
            <a:lvl1pPr>
              <a:defRPr sz="1998" b="1" baseline="0">
                <a:solidFill>
                  <a:srgbClr val="D1D3D5"/>
                </a:solidFill>
              </a:defRPr>
            </a:lvl1pPr>
            <a:lvl2pPr marL="137030" indent="-137030">
              <a:buClr>
                <a:schemeClr val="bg2"/>
              </a:buClr>
              <a:defRPr sz="1898" baseline="0"/>
            </a:lvl2pPr>
            <a:lvl3pPr>
              <a:defRPr sz="1898" baseline="0"/>
            </a:lvl3pPr>
            <a:lvl4pPr>
              <a:defRPr sz="1898"/>
            </a:lvl4pPr>
            <a:lvl5pPr>
              <a:defRPr sz="1500" baseline="0"/>
            </a:lvl5pPr>
          </a:lstStyle>
          <a:p>
            <a:pPr lvl="0"/>
            <a:r>
              <a:rPr lang="en-US" dirty="0"/>
              <a:t>Click on an icon to insert charts, tables and images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01173" y="787384"/>
            <a:ext cx="11105416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998" b="0" i="0" spc="-4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600" b="0" i="0">
                <a:solidFill>
                  <a:schemeClr val="bg2"/>
                </a:solidFill>
              </a:defRPr>
            </a:lvl2pPr>
            <a:lvl3pPr>
              <a:defRPr sz="1600" b="0" i="0">
                <a:solidFill>
                  <a:schemeClr val="bg2"/>
                </a:solidFill>
              </a:defRPr>
            </a:lvl3pPr>
            <a:lvl4pPr>
              <a:defRPr sz="1600" b="0" i="0">
                <a:solidFill>
                  <a:schemeClr val="bg2"/>
                </a:solidFill>
              </a:defRPr>
            </a:lvl4pPr>
            <a:lvl5pPr>
              <a:defRPr sz="1600" b="0" i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2024037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e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8227897" y="1810752"/>
            <a:ext cx="3378696" cy="4271963"/>
          </a:xfrm>
        </p:spPr>
        <p:txBody>
          <a:bodyPr/>
          <a:lstStyle>
            <a:lvl1pPr>
              <a:defRPr sz="1798"/>
            </a:lvl1pPr>
            <a:lvl2pPr>
              <a:defRPr sz="1798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Use the Increase/Decrease Indent control to select the second level content style  </a:t>
            </a:r>
          </a:p>
          <a:p>
            <a:pPr lvl="2"/>
            <a:r>
              <a:rPr lang="en-US" dirty="0"/>
              <a:t>Third level style uses bullets to separate ideas</a:t>
            </a:r>
          </a:p>
          <a:p>
            <a:pPr lvl="3"/>
            <a:r>
              <a:rPr lang="en-US" dirty="0"/>
              <a:t>Fourth level content</a:t>
            </a:r>
          </a:p>
          <a:p>
            <a:pPr lvl="4"/>
            <a:r>
              <a:rPr lang="en-US" dirty="0"/>
              <a:t>Fifth level content</a:t>
            </a:r>
          </a:p>
        </p:txBody>
      </p:sp>
      <p:sp>
        <p:nvSpPr>
          <p:cNvPr id="8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597386" y="1905002"/>
            <a:ext cx="7240441" cy="4178300"/>
          </a:xfrm>
          <a:prstGeom prst="rect">
            <a:avLst/>
          </a:prstGeom>
        </p:spPr>
        <p:txBody>
          <a:bodyPr/>
          <a:lstStyle>
            <a:lvl1pPr>
              <a:defRPr sz="1998" b="1" baseline="0">
                <a:solidFill>
                  <a:schemeClr val="bg1">
                    <a:lumMod val="85000"/>
                  </a:schemeClr>
                </a:solidFill>
              </a:defRPr>
            </a:lvl1pPr>
            <a:lvl2pPr marL="137030" indent="-137030">
              <a:buClr>
                <a:schemeClr val="bg2"/>
              </a:buClr>
              <a:defRPr sz="1898" baseline="0"/>
            </a:lvl2pPr>
            <a:lvl3pPr>
              <a:defRPr sz="1898" baseline="0"/>
            </a:lvl3pPr>
            <a:lvl4pPr>
              <a:defRPr sz="1898"/>
            </a:lvl4pPr>
            <a:lvl5pPr>
              <a:defRPr sz="1500" baseline="0"/>
            </a:lvl5pPr>
          </a:lstStyle>
          <a:p>
            <a:pPr lvl="0"/>
            <a:r>
              <a:rPr lang="en-US" dirty="0"/>
              <a:t>Click on an icon to insert charts, tables and images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1854268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Captione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8227898" y="1810752"/>
            <a:ext cx="3378693" cy="4271963"/>
          </a:xfrm>
        </p:spPr>
        <p:txBody>
          <a:bodyPr/>
          <a:lstStyle>
            <a:lvl1pPr>
              <a:defRPr sz="1798"/>
            </a:lvl1pPr>
            <a:lvl2pPr>
              <a:defRPr sz="1798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Use the Increase/Decrease Indent control to select the second level content style  </a:t>
            </a:r>
          </a:p>
          <a:p>
            <a:pPr lvl="2"/>
            <a:r>
              <a:rPr lang="en-US" dirty="0"/>
              <a:t>Third level style uses bullets to separate ideas</a:t>
            </a:r>
          </a:p>
          <a:p>
            <a:pPr lvl="3"/>
            <a:r>
              <a:rPr lang="en-US" dirty="0"/>
              <a:t>Fourth level content</a:t>
            </a:r>
          </a:p>
          <a:p>
            <a:pPr lvl="4"/>
            <a:r>
              <a:rPr lang="en-US" dirty="0"/>
              <a:t>Fifth level content</a:t>
            </a:r>
          </a:p>
        </p:txBody>
      </p:sp>
      <p:sp>
        <p:nvSpPr>
          <p:cNvPr id="13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597386" y="1905002"/>
            <a:ext cx="7240441" cy="4178300"/>
          </a:xfrm>
          <a:prstGeom prst="rect">
            <a:avLst/>
          </a:prstGeom>
        </p:spPr>
        <p:txBody>
          <a:bodyPr/>
          <a:lstStyle>
            <a:lvl1pPr>
              <a:defRPr sz="1998" b="1" baseline="0">
                <a:solidFill>
                  <a:schemeClr val="bg1">
                    <a:lumMod val="85000"/>
                  </a:schemeClr>
                </a:solidFill>
              </a:defRPr>
            </a:lvl1pPr>
            <a:lvl2pPr marL="137030" indent="-137030">
              <a:buClr>
                <a:schemeClr val="bg2"/>
              </a:buClr>
              <a:defRPr sz="1898" baseline="0"/>
            </a:lvl2pPr>
            <a:lvl3pPr>
              <a:defRPr sz="1898" baseline="0"/>
            </a:lvl3pPr>
            <a:lvl4pPr>
              <a:defRPr sz="1898"/>
            </a:lvl4pPr>
            <a:lvl5pPr>
              <a:defRPr sz="1500" baseline="0"/>
            </a:lvl5pPr>
          </a:lstStyle>
          <a:p>
            <a:pPr lvl="0"/>
            <a:r>
              <a:rPr lang="en-US" dirty="0"/>
              <a:t>Click on an icon to insert charts, tables and images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01173" y="787384"/>
            <a:ext cx="11105416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998" b="0" i="0" spc="-4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600" b="0" i="0">
                <a:solidFill>
                  <a:schemeClr val="bg2"/>
                </a:solidFill>
              </a:defRPr>
            </a:lvl2pPr>
            <a:lvl3pPr>
              <a:defRPr sz="1600" b="0" i="0">
                <a:solidFill>
                  <a:schemeClr val="bg2"/>
                </a:solidFill>
              </a:defRPr>
            </a:lvl3pPr>
            <a:lvl4pPr>
              <a:defRPr sz="1600" b="0" i="0">
                <a:solidFill>
                  <a:schemeClr val="bg2"/>
                </a:solidFill>
              </a:defRPr>
            </a:lvl4pPr>
            <a:lvl5pPr>
              <a:defRPr sz="1600" b="0" i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41236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63" y="288324"/>
            <a:ext cx="3094741" cy="980512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38550" y="5014013"/>
            <a:ext cx="7083174" cy="117619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FontTx/>
              <a:buNone/>
              <a:defRPr sz="2198" b="0" i="0" cap="none" spc="-31">
                <a:solidFill>
                  <a:schemeClr val="tx1"/>
                </a:solidFill>
                <a:latin typeface="+mn-lt"/>
                <a:cs typeface="Avenir Next Demi Bold"/>
              </a:defRPr>
            </a:lvl1pPr>
            <a:lvl2pPr marL="456741" indent="0">
              <a:buFontTx/>
              <a:buNone/>
              <a:defRPr sz="1500">
                <a:solidFill>
                  <a:schemeClr val="bg1"/>
                </a:solidFill>
              </a:defRPr>
            </a:lvl2pPr>
            <a:lvl3pPr marL="913485" indent="0">
              <a:buFontTx/>
              <a:buNone/>
              <a:defRPr sz="1500">
                <a:solidFill>
                  <a:schemeClr val="bg1"/>
                </a:solidFill>
              </a:defRPr>
            </a:lvl3pPr>
            <a:lvl4pPr marL="1370226" indent="0">
              <a:buFontTx/>
              <a:buNone/>
              <a:defRPr sz="1500">
                <a:solidFill>
                  <a:schemeClr val="bg1"/>
                </a:solidFill>
              </a:defRPr>
            </a:lvl4pPr>
            <a:lvl5pPr marL="1826965" indent="0">
              <a:buFontTx/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an author</a:t>
            </a:r>
          </a:p>
        </p:txBody>
      </p:sp>
      <p:sp>
        <p:nvSpPr>
          <p:cNvPr id="11" name="Date Placeholder 7"/>
          <p:cNvSpPr>
            <a:spLocks noGrp="1"/>
          </p:cNvSpPr>
          <p:nvPr>
            <p:ph type="dt" sz="half" idx="19"/>
          </p:nvPr>
        </p:nvSpPr>
        <p:spPr>
          <a:xfrm>
            <a:off x="1438550" y="4430582"/>
            <a:ext cx="7083174" cy="335107"/>
          </a:xfrm>
          <a:prstGeom prst="rect">
            <a:avLst/>
          </a:prstGeom>
        </p:spPr>
        <p:txBody>
          <a:bodyPr lIns="91424" tIns="45711" rIns="91424" bIns="45711" anchor="t" anchorCtr="0">
            <a:noAutofit/>
          </a:bodyPr>
          <a:lstStyle>
            <a:lvl1pPr>
              <a:defRPr sz="1600" spc="-31">
                <a:solidFill>
                  <a:schemeClr val="tx1"/>
                </a:solidFill>
                <a:latin typeface="+mn-lt"/>
              </a:defRPr>
            </a:lvl1pPr>
          </a:lstStyle>
          <a:p>
            <a:fld id="{AE18710C-EBF1-124A-802A-A16BBA9EB32E}" type="datetime4">
              <a:rPr lang="en-US" smtClean="0"/>
              <a:pPr/>
              <a:t>April 25, 2018</a:t>
            </a:fld>
            <a:endParaRPr lang="en-US" dirty="0"/>
          </a:p>
        </p:txBody>
      </p:sp>
      <p:sp>
        <p:nvSpPr>
          <p:cNvPr id="13" name="Title 18"/>
          <p:cNvSpPr>
            <a:spLocks noGrp="1"/>
          </p:cNvSpPr>
          <p:nvPr>
            <p:ph type="title" hasCustomPrompt="1"/>
          </p:nvPr>
        </p:nvSpPr>
        <p:spPr>
          <a:xfrm>
            <a:off x="1436972" y="1979097"/>
            <a:ext cx="7084753" cy="2437245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lnSpc>
                <a:spcPct val="95000"/>
              </a:lnSpc>
              <a:defRPr sz="6996" b="1" i="0" cap="none" spc="-3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1256438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01174" y="1787528"/>
            <a:ext cx="11105418" cy="4270375"/>
          </a:xfrm>
        </p:spPr>
        <p:txBody>
          <a:bodyPr>
            <a:normAutofit/>
          </a:bodyPr>
          <a:lstStyle>
            <a:lvl1pPr>
              <a:defRPr sz="2598">
                <a:solidFill>
                  <a:schemeClr val="bg1"/>
                </a:solidFill>
              </a:defRPr>
            </a:lvl1pPr>
            <a:lvl2pPr>
              <a:defRPr sz="2598" baseline="0">
                <a:solidFill>
                  <a:schemeClr val="bg1"/>
                </a:solidFill>
              </a:defRPr>
            </a:lvl2pPr>
            <a:lvl3pPr>
              <a:defRPr sz="2198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agenda items</a:t>
            </a:r>
          </a:p>
          <a:p>
            <a:pPr lvl="1"/>
            <a:r>
              <a:rPr lang="en-US" dirty="0"/>
              <a:t>Use paragraph spacing before to fit fewer or more items</a:t>
            </a:r>
          </a:p>
          <a:p>
            <a:pPr lvl="2"/>
            <a:r>
              <a:rPr lang="en-US" dirty="0"/>
              <a:t>Use paragraph indents to nest subtopics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29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4469" y="2301346"/>
            <a:ext cx="11107120" cy="1837102"/>
          </a:xfrm>
        </p:spPr>
        <p:txBody>
          <a:bodyPr anchor="ctr"/>
          <a:lstStyle>
            <a:lvl1pPr marL="0" algn="ctr">
              <a:buClrTx/>
              <a:buFontTx/>
              <a:buNone/>
              <a:defRPr sz="6996">
                <a:solidFill>
                  <a:schemeClr val="tx1"/>
                </a:solidFill>
              </a:defRPr>
            </a:lvl1pPr>
            <a:lvl2pPr marL="0" algn="ctr">
              <a:buClrTx/>
              <a:buFontTx/>
              <a:buNone/>
              <a:defRPr sz="3198">
                <a:solidFill>
                  <a:schemeClr val="tx1"/>
                </a:solidFill>
              </a:defRPr>
            </a:lvl2pPr>
            <a:lvl3pPr marL="274156" indent="-274156" algn="ctr">
              <a:buClrTx/>
              <a:buFont typeface="Lucida Grande"/>
              <a:buChar char="–"/>
              <a:defRPr sz="2798">
                <a:solidFill>
                  <a:schemeClr val="tx1"/>
                </a:solidFill>
              </a:defRPr>
            </a:lvl3pPr>
            <a:lvl4pPr marL="0" indent="0" algn="ctr">
              <a:buClrTx/>
              <a:buFontTx/>
              <a:buNone/>
              <a:defRPr sz="2798">
                <a:solidFill>
                  <a:schemeClr val="tx1"/>
                </a:solidFill>
              </a:defRPr>
            </a:lvl4pPr>
            <a:lvl5pPr marL="0" algn="ctr">
              <a:buClrTx/>
              <a:buFontTx/>
              <a:buNone/>
              <a:defRPr sz="199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section title or quote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526355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4469" y="2301346"/>
            <a:ext cx="11107120" cy="1837102"/>
          </a:xfrm>
        </p:spPr>
        <p:txBody>
          <a:bodyPr anchor="ctr"/>
          <a:lstStyle>
            <a:lvl1pPr marL="0" algn="ctr">
              <a:buClrTx/>
              <a:buFontTx/>
              <a:buNone/>
              <a:defRPr sz="6996">
                <a:solidFill>
                  <a:schemeClr val="bg1"/>
                </a:solidFill>
              </a:defRPr>
            </a:lvl1pPr>
            <a:lvl2pPr marL="0" algn="ctr">
              <a:buClrTx/>
              <a:buFontTx/>
              <a:buNone/>
              <a:defRPr sz="3198">
                <a:solidFill>
                  <a:schemeClr val="bg1"/>
                </a:solidFill>
              </a:defRPr>
            </a:lvl2pPr>
            <a:lvl3pPr marL="274156" indent="-274156" algn="ctr">
              <a:buClrTx/>
              <a:buFont typeface="Lucida Grande"/>
              <a:buChar char="–"/>
              <a:defRPr sz="2798">
                <a:solidFill>
                  <a:schemeClr val="bg1"/>
                </a:solidFill>
              </a:defRPr>
            </a:lvl3pPr>
            <a:lvl4pPr marL="0" indent="0" algn="ctr">
              <a:buClrTx/>
              <a:buFontTx/>
              <a:buNone/>
              <a:defRPr sz="2798">
                <a:solidFill>
                  <a:schemeClr val="bg1"/>
                </a:solidFill>
              </a:defRPr>
            </a:lvl4pPr>
            <a:lvl5pPr marL="0" algn="ctr">
              <a:buClrTx/>
              <a:buFontTx/>
              <a:buNone/>
              <a:defRPr sz="199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section title or quote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395763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11446" y="2360542"/>
            <a:ext cx="10849203" cy="1938974"/>
          </a:xfrm>
        </p:spPr>
        <p:txBody>
          <a:bodyPr numCol="2" spcCol="914400" anchor="ctr"/>
          <a:lstStyle>
            <a:lvl1pPr>
              <a:lnSpc>
                <a:spcPct val="95000"/>
              </a:lnSpc>
              <a:defRPr sz="3998" baseline="0">
                <a:solidFill>
                  <a:schemeClr val="tx1"/>
                </a:solidFill>
              </a:defRPr>
            </a:lvl1pPr>
            <a:lvl2pPr>
              <a:lnSpc>
                <a:spcPct val="95000"/>
              </a:lnSpc>
              <a:defRPr sz="3198" baseline="0">
                <a:solidFill>
                  <a:schemeClr val="tx1"/>
                </a:solidFill>
              </a:defRPr>
            </a:lvl2pPr>
            <a:lvl3pPr marL="274156" indent="-274156">
              <a:lnSpc>
                <a:spcPct val="95000"/>
              </a:lnSpc>
              <a:buClrTx/>
              <a:buSzPct val="100000"/>
              <a:buFont typeface="Lucida Grande"/>
              <a:buChar char="–"/>
              <a:defRPr sz="1998" b="1" i="0">
                <a:solidFill>
                  <a:schemeClr val="tx1"/>
                </a:solidFill>
              </a:defRPr>
            </a:lvl3pPr>
            <a:lvl4pPr marL="274156" indent="0">
              <a:lnSpc>
                <a:spcPct val="95000"/>
              </a:lnSpc>
              <a:spcBef>
                <a:spcPts val="0"/>
              </a:spcBef>
              <a:buFontTx/>
              <a:buNone/>
              <a:defRPr sz="1798">
                <a:solidFill>
                  <a:schemeClr val="tx1"/>
                </a:solidFill>
              </a:defRPr>
            </a:lvl4pPr>
            <a:lvl5pPr marL="274156">
              <a:lnSpc>
                <a:spcPct val="95000"/>
              </a:lnSpc>
              <a:defRPr sz="1798"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a section title or quote	</a:t>
            </a:r>
          </a:p>
          <a:p>
            <a:pPr lvl="0"/>
            <a:r>
              <a:rPr lang="en-US" dirty="0"/>
              <a:t>Click to add a second section title or quote</a:t>
            </a:r>
          </a:p>
        </p:txBody>
      </p:sp>
    </p:spTree>
    <p:extLst>
      <p:ext uri="{BB962C8B-B14F-4D97-AF65-F5344CB8AC3E}">
        <p14:creationId xmlns:p14="http://schemas.microsoft.com/office/powerpoint/2010/main" val="1470787132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4469" y="2301346"/>
            <a:ext cx="11107120" cy="1837102"/>
          </a:xfrm>
        </p:spPr>
        <p:txBody>
          <a:bodyPr anchor="ctr"/>
          <a:lstStyle>
            <a:lvl1pPr marL="0" algn="ctr">
              <a:buClrTx/>
              <a:buFontTx/>
              <a:buNone/>
              <a:defRPr sz="6996">
                <a:solidFill>
                  <a:schemeClr val="bg1"/>
                </a:solidFill>
              </a:defRPr>
            </a:lvl1pPr>
            <a:lvl2pPr marL="0" algn="ctr">
              <a:buClrTx/>
              <a:buFontTx/>
              <a:buNone/>
              <a:defRPr sz="3198">
                <a:solidFill>
                  <a:schemeClr val="bg1"/>
                </a:solidFill>
              </a:defRPr>
            </a:lvl2pPr>
            <a:lvl3pPr marL="274156" indent="-274156" algn="ctr">
              <a:buClrTx/>
              <a:buFont typeface="Lucida Grande"/>
              <a:buChar char="–"/>
              <a:defRPr sz="2798">
                <a:solidFill>
                  <a:schemeClr val="bg1"/>
                </a:solidFill>
              </a:defRPr>
            </a:lvl3pPr>
            <a:lvl4pPr marL="0" indent="0" algn="ctr">
              <a:buClrTx/>
              <a:buFontTx/>
              <a:buNone/>
              <a:defRPr sz="2798">
                <a:solidFill>
                  <a:schemeClr val="bg1"/>
                </a:solidFill>
              </a:defRPr>
            </a:lvl4pPr>
            <a:lvl5pPr marL="0" algn="ctr">
              <a:buClrTx/>
              <a:buFontTx/>
              <a:buNone/>
              <a:defRPr sz="199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section title or quote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2550554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4469" y="2301346"/>
            <a:ext cx="11107120" cy="1837102"/>
          </a:xfrm>
        </p:spPr>
        <p:txBody>
          <a:bodyPr anchor="ctr"/>
          <a:lstStyle>
            <a:lvl1pPr marL="0" algn="ctr">
              <a:buClrTx/>
              <a:buFontTx/>
              <a:buNone/>
              <a:defRPr sz="6996">
                <a:solidFill>
                  <a:schemeClr val="bg1"/>
                </a:solidFill>
              </a:defRPr>
            </a:lvl1pPr>
            <a:lvl2pPr marL="0" algn="ctr">
              <a:buClrTx/>
              <a:buFontTx/>
              <a:buNone/>
              <a:defRPr sz="3198">
                <a:solidFill>
                  <a:schemeClr val="bg1"/>
                </a:solidFill>
              </a:defRPr>
            </a:lvl2pPr>
            <a:lvl3pPr marL="274156" indent="-274156" algn="ctr">
              <a:buClrTx/>
              <a:buFont typeface="Lucida Grande"/>
              <a:buChar char="–"/>
              <a:defRPr sz="2798">
                <a:solidFill>
                  <a:schemeClr val="bg1"/>
                </a:solidFill>
              </a:defRPr>
            </a:lvl3pPr>
            <a:lvl4pPr marL="0" indent="0" algn="ctr">
              <a:buClrTx/>
              <a:buFontTx/>
              <a:buNone/>
              <a:defRPr sz="2798">
                <a:solidFill>
                  <a:schemeClr val="bg1"/>
                </a:solidFill>
              </a:defRPr>
            </a:lvl4pPr>
            <a:lvl5pPr marL="0" algn="ctr">
              <a:buClrTx/>
              <a:buFontTx/>
              <a:buNone/>
              <a:defRPr sz="199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section title or quote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894226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6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4469" y="2301346"/>
            <a:ext cx="11107120" cy="1837102"/>
          </a:xfrm>
        </p:spPr>
        <p:txBody>
          <a:bodyPr anchor="ctr"/>
          <a:lstStyle>
            <a:lvl1pPr marL="0" algn="ctr">
              <a:buClrTx/>
              <a:buFontTx/>
              <a:buNone/>
              <a:defRPr sz="6996">
                <a:solidFill>
                  <a:schemeClr val="bg1"/>
                </a:solidFill>
              </a:defRPr>
            </a:lvl1pPr>
            <a:lvl2pPr marL="0" algn="ctr">
              <a:buClrTx/>
              <a:buFontTx/>
              <a:buNone/>
              <a:defRPr sz="3198">
                <a:solidFill>
                  <a:schemeClr val="bg1"/>
                </a:solidFill>
              </a:defRPr>
            </a:lvl2pPr>
            <a:lvl3pPr marL="274156" indent="-274156" algn="ctr">
              <a:buClrTx/>
              <a:buFont typeface="Lucida Grande"/>
              <a:buChar char="–"/>
              <a:defRPr sz="2798">
                <a:solidFill>
                  <a:schemeClr val="bg1"/>
                </a:solidFill>
              </a:defRPr>
            </a:lvl3pPr>
            <a:lvl4pPr marL="0" indent="0" algn="ctr">
              <a:buClrTx/>
              <a:buFontTx/>
              <a:buNone/>
              <a:defRPr sz="2798">
                <a:solidFill>
                  <a:schemeClr val="bg1"/>
                </a:solidFill>
              </a:defRPr>
            </a:lvl4pPr>
            <a:lvl5pPr marL="0" algn="ctr">
              <a:buClrTx/>
              <a:buFontTx/>
              <a:buNone/>
              <a:defRPr sz="199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section title or quote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1712788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Ph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2" y="0"/>
            <a:ext cx="12188825" cy="6858000"/>
          </a:xfrm>
        </p:spPr>
        <p:txBody>
          <a:bodyPr lIns="457200" tIns="457200" rIns="457200" bIns="457200"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into background to insert charts, tables and images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" y="2680683"/>
            <a:ext cx="12188825" cy="1190069"/>
          </a:xfrm>
          <a:solidFill>
            <a:schemeClr val="bg1"/>
          </a:solidFill>
        </p:spPr>
        <p:txBody>
          <a:bodyPr wrap="square" lIns="457200" tIns="228600" rIns="457200" bIns="365760" anchor="ctr">
            <a:spAutoFit/>
          </a:bodyPr>
          <a:lstStyle>
            <a:lvl1pPr marL="0" indent="-137078"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3998" baseline="0">
                <a:solidFill>
                  <a:schemeClr val="tx1"/>
                </a:solidFill>
              </a:defRPr>
            </a:lvl1pPr>
            <a:lvl2pPr marL="0" indent="-137078"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defRPr sz="3198" baseline="0">
                <a:solidFill>
                  <a:schemeClr val="tx1"/>
                </a:solidFill>
              </a:defRPr>
            </a:lvl2pPr>
            <a:lvl3pPr marL="0" indent="0"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Tx/>
              <a:buSzPct val="100000"/>
              <a:buFont typeface="Lucida Grande"/>
              <a:buNone/>
              <a:defRPr sz="1998" b="1" i="0">
                <a:solidFill>
                  <a:schemeClr val="tx1"/>
                </a:solidFill>
              </a:defRPr>
            </a:lvl3pPr>
            <a:lvl4pPr marL="0" indent="-137078"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798">
                <a:solidFill>
                  <a:schemeClr val="tx1"/>
                </a:solidFill>
              </a:defRPr>
            </a:lvl4pPr>
            <a:lvl5pPr marL="0" indent="-137078"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defRPr sz="1798" b="0" i="0">
                <a:solidFill>
                  <a:schemeClr val="tx1"/>
                </a:solidFill>
              </a:defRPr>
            </a:lvl5pPr>
            <a:lvl6pPr marL="0" indent="0"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None/>
              <a:defRPr/>
            </a:lvl6pPr>
          </a:lstStyle>
          <a:p>
            <a:pPr lvl="0"/>
            <a:r>
              <a:rPr lang="en-US" dirty="0"/>
              <a:t>Click to add a section title or quote</a:t>
            </a:r>
          </a:p>
        </p:txBody>
      </p:sp>
    </p:spTree>
    <p:extLst>
      <p:ext uri="{BB962C8B-B14F-4D97-AF65-F5344CB8AC3E}">
        <p14:creationId xmlns:p14="http://schemas.microsoft.com/office/powerpoint/2010/main" val="264380192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Rectangle 808"/>
          <p:cNvSpPr>
            <a:spLocks noGrp="1" noChangeArrowheads="1"/>
          </p:cNvSpPr>
          <p:nvPr>
            <p:ph type="ctrTitle" sz="quarter"/>
            <p:custDataLst>
              <p:tags r:id="rId2"/>
            </p:custDataLst>
          </p:nvPr>
        </p:nvSpPr>
        <p:spPr>
          <a:xfrm>
            <a:off x="615793" y="1466847"/>
            <a:ext cx="10957246" cy="681038"/>
          </a:xfrm>
        </p:spPr>
        <p:txBody>
          <a:bodyPr/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57" name="Rectangle 809"/>
          <p:cNvSpPr>
            <a:spLocks noGrp="1" noChangeArrowheads="1"/>
          </p:cNvSpPr>
          <p:nvPr>
            <p:ph type="subTitle" sz="quarter" idx="1"/>
            <p:custDataLst>
              <p:tags r:id="rId3"/>
            </p:custDataLst>
          </p:nvPr>
        </p:nvSpPr>
        <p:spPr>
          <a:xfrm>
            <a:off x="636955" y="2201865"/>
            <a:ext cx="10955129" cy="388937"/>
          </a:xfrm>
        </p:spPr>
        <p:txBody>
          <a:bodyPr tIns="0" bIns="0"/>
          <a:lstStyle>
            <a:lvl1pPr marL="0" indent="0">
              <a:buFont typeface="Times" pitchFamily="-64" charset="0"/>
              <a:buNone/>
              <a:defRPr sz="2400">
                <a:solidFill>
                  <a:srgbClr val="2F5EB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58" name="Rectangle 810"/>
          <p:cNvSpPr>
            <a:spLocks noGrp="1" noChangeArrowheads="1"/>
          </p:cNvSpPr>
          <p:nvPr>
            <p:ph type="dt" sz="quarter" idx="2"/>
            <p:custDataLst>
              <p:tags r:id="rId4"/>
            </p:custDataLst>
          </p:nvPr>
        </p:nvSpPr>
        <p:spPr>
          <a:xfrm>
            <a:off x="677157" y="2971800"/>
            <a:ext cx="5707465" cy="3048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lang="en-US" sz="2000" smtClean="0">
                <a:solidFill>
                  <a:srgbClr val="2F5EBF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spcBef>
                <a:spcPct val="20000"/>
              </a:spcBef>
              <a:buClr>
                <a:srgbClr val="3860B8"/>
              </a:buClr>
            </a:pPr>
            <a:fld id="{94F04DCF-EC11-4614-BA72-5D5396C3D084}" type="datetime4">
              <a:rPr lang="en-US"/>
              <a:pPr algn="l">
                <a:spcBef>
                  <a:spcPct val="20000"/>
                </a:spcBef>
                <a:buClr>
                  <a:srgbClr val="3860B8"/>
                </a:buClr>
              </a:pPr>
              <a:t>April 25, 2018</a:t>
            </a:fld>
            <a:endParaRPr dirty="0"/>
          </a:p>
        </p:txBody>
      </p:sp>
      <p:pic>
        <p:nvPicPr>
          <p:cNvPr id="3034" name="Picture 986" descr="intuit_c_r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222034" y="392113"/>
            <a:ext cx="2594358" cy="704850"/>
          </a:xfrm>
          <a:prstGeom prst="rect">
            <a:avLst/>
          </a:prstGeom>
          <a:noFill/>
        </p:spPr>
      </p:pic>
      <p:grpSp>
        <p:nvGrpSpPr>
          <p:cNvPr id="2" name="Group 998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22138" y="1303338"/>
            <a:ext cx="10902227" cy="19050"/>
            <a:chOff x="290" y="806"/>
            <a:chExt cx="5152" cy="12"/>
          </a:xfrm>
        </p:grpSpPr>
        <p:sp>
          <p:nvSpPr>
            <p:cNvPr id="3047" name="Oval 999"/>
            <p:cNvSpPr>
              <a:spLocks noChangeArrowheads="1"/>
            </p:cNvSpPr>
            <p:nvPr userDrawn="1"/>
          </p:nvSpPr>
          <p:spPr bwMode="auto">
            <a:xfrm>
              <a:off x="29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48" name="Oval 1000"/>
            <p:cNvSpPr>
              <a:spLocks noChangeArrowheads="1"/>
            </p:cNvSpPr>
            <p:nvPr userDrawn="1"/>
          </p:nvSpPr>
          <p:spPr bwMode="auto">
            <a:xfrm>
              <a:off x="35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49" name="Oval 1001"/>
            <p:cNvSpPr>
              <a:spLocks noChangeArrowheads="1"/>
            </p:cNvSpPr>
            <p:nvPr userDrawn="1"/>
          </p:nvSpPr>
          <p:spPr bwMode="auto">
            <a:xfrm>
              <a:off x="41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50" name="Oval 1002"/>
            <p:cNvSpPr>
              <a:spLocks noChangeArrowheads="1"/>
            </p:cNvSpPr>
            <p:nvPr userDrawn="1"/>
          </p:nvSpPr>
          <p:spPr bwMode="auto">
            <a:xfrm>
              <a:off x="47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51" name="Oval 1003"/>
            <p:cNvSpPr>
              <a:spLocks noChangeArrowheads="1"/>
            </p:cNvSpPr>
            <p:nvPr userDrawn="1"/>
          </p:nvSpPr>
          <p:spPr bwMode="auto">
            <a:xfrm>
              <a:off x="53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52" name="Oval 1004"/>
            <p:cNvSpPr>
              <a:spLocks noChangeArrowheads="1"/>
            </p:cNvSpPr>
            <p:nvPr userDrawn="1"/>
          </p:nvSpPr>
          <p:spPr bwMode="auto">
            <a:xfrm>
              <a:off x="60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53" name="Oval 1005"/>
            <p:cNvSpPr>
              <a:spLocks noChangeArrowheads="1"/>
            </p:cNvSpPr>
            <p:nvPr userDrawn="1"/>
          </p:nvSpPr>
          <p:spPr bwMode="auto">
            <a:xfrm>
              <a:off x="66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54" name="Oval 1006"/>
            <p:cNvSpPr>
              <a:spLocks noChangeArrowheads="1"/>
            </p:cNvSpPr>
            <p:nvPr userDrawn="1"/>
          </p:nvSpPr>
          <p:spPr bwMode="auto">
            <a:xfrm>
              <a:off x="72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55" name="Oval 1007"/>
            <p:cNvSpPr>
              <a:spLocks noChangeArrowheads="1"/>
            </p:cNvSpPr>
            <p:nvPr userDrawn="1"/>
          </p:nvSpPr>
          <p:spPr bwMode="auto">
            <a:xfrm>
              <a:off x="78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56" name="Oval 1008"/>
            <p:cNvSpPr>
              <a:spLocks noChangeArrowheads="1"/>
            </p:cNvSpPr>
            <p:nvPr userDrawn="1"/>
          </p:nvSpPr>
          <p:spPr bwMode="auto">
            <a:xfrm>
              <a:off x="84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57" name="Oval 1009"/>
            <p:cNvSpPr>
              <a:spLocks noChangeArrowheads="1"/>
            </p:cNvSpPr>
            <p:nvPr userDrawn="1"/>
          </p:nvSpPr>
          <p:spPr bwMode="auto">
            <a:xfrm>
              <a:off x="91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58" name="Oval 1010"/>
            <p:cNvSpPr>
              <a:spLocks noChangeArrowheads="1"/>
            </p:cNvSpPr>
            <p:nvPr userDrawn="1"/>
          </p:nvSpPr>
          <p:spPr bwMode="auto">
            <a:xfrm>
              <a:off x="97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59" name="Oval 1011"/>
            <p:cNvSpPr>
              <a:spLocks noChangeArrowheads="1"/>
            </p:cNvSpPr>
            <p:nvPr userDrawn="1"/>
          </p:nvSpPr>
          <p:spPr bwMode="auto">
            <a:xfrm>
              <a:off x="103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60" name="Oval 1012"/>
            <p:cNvSpPr>
              <a:spLocks noChangeArrowheads="1"/>
            </p:cNvSpPr>
            <p:nvPr userDrawn="1"/>
          </p:nvSpPr>
          <p:spPr bwMode="auto">
            <a:xfrm>
              <a:off x="109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61" name="Oval 1013"/>
            <p:cNvSpPr>
              <a:spLocks noChangeArrowheads="1"/>
            </p:cNvSpPr>
            <p:nvPr userDrawn="1"/>
          </p:nvSpPr>
          <p:spPr bwMode="auto">
            <a:xfrm>
              <a:off x="115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62" name="Oval 1014"/>
            <p:cNvSpPr>
              <a:spLocks noChangeArrowheads="1"/>
            </p:cNvSpPr>
            <p:nvPr userDrawn="1"/>
          </p:nvSpPr>
          <p:spPr bwMode="auto">
            <a:xfrm>
              <a:off x="122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63" name="Oval 1015"/>
            <p:cNvSpPr>
              <a:spLocks noChangeArrowheads="1"/>
            </p:cNvSpPr>
            <p:nvPr userDrawn="1"/>
          </p:nvSpPr>
          <p:spPr bwMode="auto">
            <a:xfrm>
              <a:off x="128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64" name="Oval 1016"/>
            <p:cNvSpPr>
              <a:spLocks noChangeArrowheads="1"/>
            </p:cNvSpPr>
            <p:nvPr userDrawn="1"/>
          </p:nvSpPr>
          <p:spPr bwMode="auto">
            <a:xfrm>
              <a:off x="134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65" name="Oval 1017"/>
            <p:cNvSpPr>
              <a:spLocks noChangeArrowheads="1"/>
            </p:cNvSpPr>
            <p:nvPr userDrawn="1"/>
          </p:nvSpPr>
          <p:spPr bwMode="auto">
            <a:xfrm>
              <a:off x="140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66" name="Oval 1018"/>
            <p:cNvSpPr>
              <a:spLocks noChangeArrowheads="1"/>
            </p:cNvSpPr>
            <p:nvPr userDrawn="1"/>
          </p:nvSpPr>
          <p:spPr bwMode="auto">
            <a:xfrm>
              <a:off x="146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67" name="Oval 1019"/>
            <p:cNvSpPr>
              <a:spLocks noChangeArrowheads="1"/>
            </p:cNvSpPr>
            <p:nvPr userDrawn="1"/>
          </p:nvSpPr>
          <p:spPr bwMode="auto">
            <a:xfrm>
              <a:off x="152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68" name="Oval 1020"/>
            <p:cNvSpPr>
              <a:spLocks noChangeArrowheads="1"/>
            </p:cNvSpPr>
            <p:nvPr userDrawn="1"/>
          </p:nvSpPr>
          <p:spPr bwMode="auto">
            <a:xfrm>
              <a:off x="158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69" name="Oval 1021"/>
            <p:cNvSpPr>
              <a:spLocks noChangeArrowheads="1"/>
            </p:cNvSpPr>
            <p:nvPr userDrawn="1"/>
          </p:nvSpPr>
          <p:spPr bwMode="auto">
            <a:xfrm>
              <a:off x="164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70" name="Oval 1022"/>
            <p:cNvSpPr>
              <a:spLocks noChangeArrowheads="1"/>
            </p:cNvSpPr>
            <p:nvPr userDrawn="1"/>
          </p:nvSpPr>
          <p:spPr bwMode="auto">
            <a:xfrm>
              <a:off x="170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071" name="Oval 1023"/>
            <p:cNvSpPr>
              <a:spLocks noChangeArrowheads="1"/>
            </p:cNvSpPr>
            <p:nvPr userDrawn="1"/>
          </p:nvSpPr>
          <p:spPr bwMode="auto">
            <a:xfrm>
              <a:off x="177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12" name="Oval 1024"/>
            <p:cNvSpPr>
              <a:spLocks noChangeArrowheads="1"/>
            </p:cNvSpPr>
            <p:nvPr userDrawn="1"/>
          </p:nvSpPr>
          <p:spPr bwMode="auto">
            <a:xfrm>
              <a:off x="183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13" name="Oval 1025"/>
            <p:cNvSpPr>
              <a:spLocks noChangeArrowheads="1"/>
            </p:cNvSpPr>
            <p:nvPr userDrawn="1"/>
          </p:nvSpPr>
          <p:spPr bwMode="auto">
            <a:xfrm>
              <a:off x="189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14" name="Oval 1026"/>
            <p:cNvSpPr>
              <a:spLocks noChangeArrowheads="1"/>
            </p:cNvSpPr>
            <p:nvPr userDrawn="1"/>
          </p:nvSpPr>
          <p:spPr bwMode="auto">
            <a:xfrm>
              <a:off x="195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15" name="Oval 1027"/>
            <p:cNvSpPr>
              <a:spLocks noChangeArrowheads="1"/>
            </p:cNvSpPr>
            <p:nvPr userDrawn="1"/>
          </p:nvSpPr>
          <p:spPr bwMode="auto">
            <a:xfrm>
              <a:off x="201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16" name="Oval 1028"/>
            <p:cNvSpPr>
              <a:spLocks noChangeArrowheads="1"/>
            </p:cNvSpPr>
            <p:nvPr userDrawn="1"/>
          </p:nvSpPr>
          <p:spPr bwMode="auto">
            <a:xfrm>
              <a:off x="207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17" name="Oval 1029"/>
            <p:cNvSpPr>
              <a:spLocks noChangeArrowheads="1"/>
            </p:cNvSpPr>
            <p:nvPr userDrawn="1"/>
          </p:nvSpPr>
          <p:spPr bwMode="auto">
            <a:xfrm>
              <a:off x="213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18" name="Oval 1030"/>
            <p:cNvSpPr>
              <a:spLocks noChangeArrowheads="1"/>
            </p:cNvSpPr>
            <p:nvPr userDrawn="1"/>
          </p:nvSpPr>
          <p:spPr bwMode="auto">
            <a:xfrm>
              <a:off x="219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19" name="Oval 1031"/>
            <p:cNvSpPr>
              <a:spLocks noChangeArrowheads="1"/>
            </p:cNvSpPr>
            <p:nvPr userDrawn="1"/>
          </p:nvSpPr>
          <p:spPr bwMode="auto">
            <a:xfrm>
              <a:off x="225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20" name="Oval 1032"/>
            <p:cNvSpPr>
              <a:spLocks noChangeArrowheads="1"/>
            </p:cNvSpPr>
            <p:nvPr userDrawn="1"/>
          </p:nvSpPr>
          <p:spPr bwMode="auto">
            <a:xfrm>
              <a:off x="231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21" name="Oval 1033"/>
            <p:cNvSpPr>
              <a:spLocks noChangeArrowheads="1"/>
            </p:cNvSpPr>
            <p:nvPr userDrawn="1"/>
          </p:nvSpPr>
          <p:spPr bwMode="auto">
            <a:xfrm>
              <a:off x="238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22" name="Oval 1034"/>
            <p:cNvSpPr>
              <a:spLocks noChangeArrowheads="1"/>
            </p:cNvSpPr>
            <p:nvPr userDrawn="1"/>
          </p:nvSpPr>
          <p:spPr bwMode="auto">
            <a:xfrm>
              <a:off x="244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23" name="Oval 1035"/>
            <p:cNvSpPr>
              <a:spLocks noChangeArrowheads="1"/>
            </p:cNvSpPr>
            <p:nvPr userDrawn="1"/>
          </p:nvSpPr>
          <p:spPr bwMode="auto">
            <a:xfrm>
              <a:off x="250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24" name="Oval 1036"/>
            <p:cNvSpPr>
              <a:spLocks noChangeArrowheads="1"/>
            </p:cNvSpPr>
            <p:nvPr userDrawn="1"/>
          </p:nvSpPr>
          <p:spPr bwMode="auto">
            <a:xfrm>
              <a:off x="256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25" name="Oval 1037"/>
            <p:cNvSpPr>
              <a:spLocks noChangeArrowheads="1"/>
            </p:cNvSpPr>
            <p:nvPr userDrawn="1"/>
          </p:nvSpPr>
          <p:spPr bwMode="auto">
            <a:xfrm>
              <a:off x="262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26" name="Oval 1038"/>
            <p:cNvSpPr>
              <a:spLocks noChangeArrowheads="1"/>
            </p:cNvSpPr>
            <p:nvPr userDrawn="1"/>
          </p:nvSpPr>
          <p:spPr bwMode="auto">
            <a:xfrm>
              <a:off x="268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27" name="Oval 1039"/>
            <p:cNvSpPr>
              <a:spLocks noChangeArrowheads="1"/>
            </p:cNvSpPr>
            <p:nvPr userDrawn="1"/>
          </p:nvSpPr>
          <p:spPr bwMode="auto">
            <a:xfrm>
              <a:off x="274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28" name="Oval 1040"/>
            <p:cNvSpPr>
              <a:spLocks noChangeArrowheads="1"/>
            </p:cNvSpPr>
            <p:nvPr userDrawn="1"/>
          </p:nvSpPr>
          <p:spPr bwMode="auto">
            <a:xfrm>
              <a:off x="280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29" name="Oval 1041"/>
            <p:cNvSpPr>
              <a:spLocks noChangeArrowheads="1"/>
            </p:cNvSpPr>
            <p:nvPr userDrawn="1"/>
          </p:nvSpPr>
          <p:spPr bwMode="auto">
            <a:xfrm>
              <a:off x="286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30" name="Oval 1042"/>
            <p:cNvSpPr>
              <a:spLocks noChangeArrowheads="1"/>
            </p:cNvSpPr>
            <p:nvPr userDrawn="1"/>
          </p:nvSpPr>
          <p:spPr bwMode="auto">
            <a:xfrm>
              <a:off x="292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31" name="Oval 1043"/>
            <p:cNvSpPr>
              <a:spLocks noChangeArrowheads="1"/>
            </p:cNvSpPr>
            <p:nvPr userDrawn="1"/>
          </p:nvSpPr>
          <p:spPr bwMode="auto">
            <a:xfrm>
              <a:off x="299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32" name="Oval 1044"/>
            <p:cNvSpPr>
              <a:spLocks noChangeArrowheads="1"/>
            </p:cNvSpPr>
            <p:nvPr userDrawn="1"/>
          </p:nvSpPr>
          <p:spPr bwMode="auto">
            <a:xfrm>
              <a:off x="305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33" name="Oval 1045"/>
            <p:cNvSpPr>
              <a:spLocks noChangeArrowheads="1"/>
            </p:cNvSpPr>
            <p:nvPr userDrawn="1"/>
          </p:nvSpPr>
          <p:spPr bwMode="auto">
            <a:xfrm>
              <a:off x="311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34" name="Oval 1046"/>
            <p:cNvSpPr>
              <a:spLocks noChangeArrowheads="1"/>
            </p:cNvSpPr>
            <p:nvPr userDrawn="1"/>
          </p:nvSpPr>
          <p:spPr bwMode="auto">
            <a:xfrm>
              <a:off x="317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35" name="Oval 1047"/>
            <p:cNvSpPr>
              <a:spLocks noChangeArrowheads="1"/>
            </p:cNvSpPr>
            <p:nvPr userDrawn="1"/>
          </p:nvSpPr>
          <p:spPr bwMode="auto">
            <a:xfrm>
              <a:off x="323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36" name="Oval 1048"/>
            <p:cNvSpPr>
              <a:spLocks noChangeArrowheads="1"/>
            </p:cNvSpPr>
            <p:nvPr userDrawn="1"/>
          </p:nvSpPr>
          <p:spPr bwMode="auto">
            <a:xfrm>
              <a:off x="329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37" name="Oval 1049"/>
            <p:cNvSpPr>
              <a:spLocks noChangeArrowheads="1"/>
            </p:cNvSpPr>
            <p:nvPr userDrawn="1"/>
          </p:nvSpPr>
          <p:spPr bwMode="auto">
            <a:xfrm>
              <a:off x="335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38" name="Oval 1050"/>
            <p:cNvSpPr>
              <a:spLocks noChangeArrowheads="1"/>
            </p:cNvSpPr>
            <p:nvPr userDrawn="1"/>
          </p:nvSpPr>
          <p:spPr bwMode="auto">
            <a:xfrm>
              <a:off x="341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39" name="Oval 1051"/>
            <p:cNvSpPr>
              <a:spLocks noChangeArrowheads="1"/>
            </p:cNvSpPr>
            <p:nvPr userDrawn="1"/>
          </p:nvSpPr>
          <p:spPr bwMode="auto">
            <a:xfrm>
              <a:off x="347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40" name="Oval 1052"/>
            <p:cNvSpPr>
              <a:spLocks noChangeArrowheads="1"/>
            </p:cNvSpPr>
            <p:nvPr userDrawn="1"/>
          </p:nvSpPr>
          <p:spPr bwMode="auto">
            <a:xfrm>
              <a:off x="353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41" name="Oval 1053"/>
            <p:cNvSpPr>
              <a:spLocks noChangeArrowheads="1"/>
            </p:cNvSpPr>
            <p:nvPr userDrawn="1"/>
          </p:nvSpPr>
          <p:spPr bwMode="auto">
            <a:xfrm>
              <a:off x="360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42" name="Oval 1054"/>
            <p:cNvSpPr>
              <a:spLocks noChangeArrowheads="1"/>
            </p:cNvSpPr>
            <p:nvPr userDrawn="1"/>
          </p:nvSpPr>
          <p:spPr bwMode="auto">
            <a:xfrm>
              <a:off x="366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43" name="Oval 1055"/>
            <p:cNvSpPr>
              <a:spLocks noChangeArrowheads="1"/>
            </p:cNvSpPr>
            <p:nvPr userDrawn="1"/>
          </p:nvSpPr>
          <p:spPr bwMode="auto">
            <a:xfrm>
              <a:off x="372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44" name="Oval 1056"/>
            <p:cNvSpPr>
              <a:spLocks noChangeArrowheads="1"/>
            </p:cNvSpPr>
            <p:nvPr userDrawn="1"/>
          </p:nvSpPr>
          <p:spPr bwMode="auto">
            <a:xfrm>
              <a:off x="378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45" name="Oval 1057"/>
            <p:cNvSpPr>
              <a:spLocks noChangeArrowheads="1"/>
            </p:cNvSpPr>
            <p:nvPr userDrawn="1"/>
          </p:nvSpPr>
          <p:spPr bwMode="auto">
            <a:xfrm>
              <a:off x="384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46" name="Oval 1058"/>
            <p:cNvSpPr>
              <a:spLocks noChangeArrowheads="1"/>
            </p:cNvSpPr>
            <p:nvPr userDrawn="1"/>
          </p:nvSpPr>
          <p:spPr bwMode="auto">
            <a:xfrm>
              <a:off x="390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47" name="Oval 1059"/>
            <p:cNvSpPr>
              <a:spLocks noChangeArrowheads="1"/>
            </p:cNvSpPr>
            <p:nvPr userDrawn="1"/>
          </p:nvSpPr>
          <p:spPr bwMode="auto">
            <a:xfrm>
              <a:off x="396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48" name="Oval 1060"/>
            <p:cNvSpPr>
              <a:spLocks noChangeArrowheads="1"/>
            </p:cNvSpPr>
            <p:nvPr userDrawn="1"/>
          </p:nvSpPr>
          <p:spPr bwMode="auto">
            <a:xfrm>
              <a:off x="402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49" name="Oval 1061"/>
            <p:cNvSpPr>
              <a:spLocks noChangeArrowheads="1"/>
            </p:cNvSpPr>
            <p:nvPr userDrawn="1"/>
          </p:nvSpPr>
          <p:spPr bwMode="auto">
            <a:xfrm>
              <a:off x="408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50" name="Oval 1062"/>
            <p:cNvSpPr>
              <a:spLocks noChangeArrowheads="1"/>
            </p:cNvSpPr>
            <p:nvPr userDrawn="1"/>
          </p:nvSpPr>
          <p:spPr bwMode="auto">
            <a:xfrm>
              <a:off x="414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51" name="Oval 1063"/>
            <p:cNvSpPr>
              <a:spLocks noChangeArrowheads="1"/>
            </p:cNvSpPr>
            <p:nvPr userDrawn="1"/>
          </p:nvSpPr>
          <p:spPr bwMode="auto">
            <a:xfrm>
              <a:off x="421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52" name="Oval 1064"/>
            <p:cNvSpPr>
              <a:spLocks noChangeArrowheads="1"/>
            </p:cNvSpPr>
            <p:nvPr userDrawn="1"/>
          </p:nvSpPr>
          <p:spPr bwMode="auto">
            <a:xfrm>
              <a:off x="427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53" name="Oval 1065"/>
            <p:cNvSpPr>
              <a:spLocks noChangeArrowheads="1"/>
            </p:cNvSpPr>
            <p:nvPr userDrawn="1"/>
          </p:nvSpPr>
          <p:spPr bwMode="auto">
            <a:xfrm>
              <a:off x="433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54" name="Oval 1066"/>
            <p:cNvSpPr>
              <a:spLocks noChangeArrowheads="1"/>
            </p:cNvSpPr>
            <p:nvPr userDrawn="1"/>
          </p:nvSpPr>
          <p:spPr bwMode="auto">
            <a:xfrm>
              <a:off x="439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55" name="Oval 1067"/>
            <p:cNvSpPr>
              <a:spLocks noChangeArrowheads="1"/>
            </p:cNvSpPr>
            <p:nvPr userDrawn="1"/>
          </p:nvSpPr>
          <p:spPr bwMode="auto">
            <a:xfrm>
              <a:off x="445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56" name="Oval 1068"/>
            <p:cNvSpPr>
              <a:spLocks noChangeArrowheads="1"/>
            </p:cNvSpPr>
            <p:nvPr userDrawn="1"/>
          </p:nvSpPr>
          <p:spPr bwMode="auto">
            <a:xfrm>
              <a:off x="451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57" name="Oval 1069"/>
            <p:cNvSpPr>
              <a:spLocks noChangeArrowheads="1"/>
            </p:cNvSpPr>
            <p:nvPr userDrawn="1"/>
          </p:nvSpPr>
          <p:spPr bwMode="auto">
            <a:xfrm>
              <a:off x="457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58" name="Oval 1070"/>
            <p:cNvSpPr>
              <a:spLocks noChangeArrowheads="1"/>
            </p:cNvSpPr>
            <p:nvPr userDrawn="1"/>
          </p:nvSpPr>
          <p:spPr bwMode="auto">
            <a:xfrm>
              <a:off x="463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59" name="Oval 1071"/>
            <p:cNvSpPr>
              <a:spLocks noChangeArrowheads="1"/>
            </p:cNvSpPr>
            <p:nvPr userDrawn="1"/>
          </p:nvSpPr>
          <p:spPr bwMode="auto">
            <a:xfrm>
              <a:off x="469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60" name="Oval 1072"/>
            <p:cNvSpPr>
              <a:spLocks noChangeArrowheads="1"/>
            </p:cNvSpPr>
            <p:nvPr userDrawn="1"/>
          </p:nvSpPr>
          <p:spPr bwMode="auto">
            <a:xfrm>
              <a:off x="475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61" name="Oval 1073"/>
            <p:cNvSpPr>
              <a:spLocks noChangeArrowheads="1"/>
            </p:cNvSpPr>
            <p:nvPr userDrawn="1"/>
          </p:nvSpPr>
          <p:spPr bwMode="auto">
            <a:xfrm>
              <a:off x="482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62" name="Oval 1074"/>
            <p:cNvSpPr>
              <a:spLocks noChangeArrowheads="1"/>
            </p:cNvSpPr>
            <p:nvPr userDrawn="1"/>
          </p:nvSpPr>
          <p:spPr bwMode="auto">
            <a:xfrm>
              <a:off x="488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63" name="Oval 1075"/>
            <p:cNvSpPr>
              <a:spLocks noChangeArrowheads="1"/>
            </p:cNvSpPr>
            <p:nvPr userDrawn="1"/>
          </p:nvSpPr>
          <p:spPr bwMode="auto">
            <a:xfrm>
              <a:off x="494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64" name="Oval 1076"/>
            <p:cNvSpPr>
              <a:spLocks noChangeArrowheads="1"/>
            </p:cNvSpPr>
            <p:nvPr userDrawn="1"/>
          </p:nvSpPr>
          <p:spPr bwMode="auto">
            <a:xfrm>
              <a:off x="500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65" name="Oval 1077"/>
            <p:cNvSpPr>
              <a:spLocks noChangeArrowheads="1"/>
            </p:cNvSpPr>
            <p:nvPr userDrawn="1"/>
          </p:nvSpPr>
          <p:spPr bwMode="auto">
            <a:xfrm>
              <a:off x="506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66" name="Oval 1078"/>
            <p:cNvSpPr>
              <a:spLocks noChangeArrowheads="1"/>
            </p:cNvSpPr>
            <p:nvPr userDrawn="1"/>
          </p:nvSpPr>
          <p:spPr bwMode="auto">
            <a:xfrm>
              <a:off x="512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67" name="Oval 1079"/>
            <p:cNvSpPr>
              <a:spLocks noChangeArrowheads="1"/>
            </p:cNvSpPr>
            <p:nvPr userDrawn="1"/>
          </p:nvSpPr>
          <p:spPr bwMode="auto">
            <a:xfrm>
              <a:off x="518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68" name="Oval 1080"/>
            <p:cNvSpPr>
              <a:spLocks noChangeArrowheads="1"/>
            </p:cNvSpPr>
            <p:nvPr userDrawn="1"/>
          </p:nvSpPr>
          <p:spPr bwMode="auto">
            <a:xfrm>
              <a:off x="524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69" name="Oval 1081"/>
            <p:cNvSpPr>
              <a:spLocks noChangeArrowheads="1"/>
            </p:cNvSpPr>
            <p:nvPr userDrawn="1"/>
          </p:nvSpPr>
          <p:spPr bwMode="auto">
            <a:xfrm>
              <a:off x="530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70" name="Oval 1082"/>
            <p:cNvSpPr>
              <a:spLocks noChangeArrowheads="1"/>
            </p:cNvSpPr>
            <p:nvPr userDrawn="1"/>
          </p:nvSpPr>
          <p:spPr bwMode="auto">
            <a:xfrm>
              <a:off x="536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71" name="Oval 1083"/>
            <p:cNvSpPr>
              <a:spLocks noChangeArrowheads="1"/>
            </p:cNvSpPr>
            <p:nvPr userDrawn="1"/>
          </p:nvSpPr>
          <p:spPr bwMode="auto">
            <a:xfrm>
              <a:off x="543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</p:grpSp>
      <p:grpSp>
        <p:nvGrpSpPr>
          <p:cNvPr id="3" name="Group 108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22138" y="3321050"/>
            <a:ext cx="10902227" cy="19050"/>
            <a:chOff x="290" y="806"/>
            <a:chExt cx="5152" cy="12"/>
          </a:xfrm>
        </p:grpSpPr>
        <p:sp>
          <p:nvSpPr>
            <p:cNvPr id="141373" name="Oval 1085"/>
            <p:cNvSpPr>
              <a:spLocks noChangeArrowheads="1"/>
            </p:cNvSpPr>
            <p:nvPr userDrawn="1"/>
          </p:nvSpPr>
          <p:spPr bwMode="auto">
            <a:xfrm>
              <a:off x="29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74" name="Oval 1086"/>
            <p:cNvSpPr>
              <a:spLocks noChangeArrowheads="1"/>
            </p:cNvSpPr>
            <p:nvPr userDrawn="1"/>
          </p:nvSpPr>
          <p:spPr bwMode="auto">
            <a:xfrm>
              <a:off x="35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75" name="Oval 1087"/>
            <p:cNvSpPr>
              <a:spLocks noChangeArrowheads="1"/>
            </p:cNvSpPr>
            <p:nvPr userDrawn="1"/>
          </p:nvSpPr>
          <p:spPr bwMode="auto">
            <a:xfrm>
              <a:off x="41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76" name="Oval 1088"/>
            <p:cNvSpPr>
              <a:spLocks noChangeArrowheads="1"/>
            </p:cNvSpPr>
            <p:nvPr userDrawn="1"/>
          </p:nvSpPr>
          <p:spPr bwMode="auto">
            <a:xfrm>
              <a:off x="47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77" name="Oval 1089"/>
            <p:cNvSpPr>
              <a:spLocks noChangeArrowheads="1"/>
            </p:cNvSpPr>
            <p:nvPr userDrawn="1"/>
          </p:nvSpPr>
          <p:spPr bwMode="auto">
            <a:xfrm>
              <a:off x="53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78" name="Oval 1090"/>
            <p:cNvSpPr>
              <a:spLocks noChangeArrowheads="1"/>
            </p:cNvSpPr>
            <p:nvPr userDrawn="1"/>
          </p:nvSpPr>
          <p:spPr bwMode="auto">
            <a:xfrm>
              <a:off x="60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79" name="Oval 1091"/>
            <p:cNvSpPr>
              <a:spLocks noChangeArrowheads="1"/>
            </p:cNvSpPr>
            <p:nvPr userDrawn="1"/>
          </p:nvSpPr>
          <p:spPr bwMode="auto">
            <a:xfrm>
              <a:off x="66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80" name="Oval 1092"/>
            <p:cNvSpPr>
              <a:spLocks noChangeArrowheads="1"/>
            </p:cNvSpPr>
            <p:nvPr userDrawn="1"/>
          </p:nvSpPr>
          <p:spPr bwMode="auto">
            <a:xfrm>
              <a:off x="72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81" name="Oval 1093"/>
            <p:cNvSpPr>
              <a:spLocks noChangeArrowheads="1"/>
            </p:cNvSpPr>
            <p:nvPr userDrawn="1"/>
          </p:nvSpPr>
          <p:spPr bwMode="auto">
            <a:xfrm>
              <a:off x="78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82" name="Oval 1094"/>
            <p:cNvSpPr>
              <a:spLocks noChangeArrowheads="1"/>
            </p:cNvSpPr>
            <p:nvPr userDrawn="1"/>
          </p:nvSpPr>
          <p:spPr bwMode="auto">
            <a:xfrm>
              <a:off x="84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83" name="Oval 1095"/>
            <p:cNvSpPr>
              <a:spLocks noChangeArrowheads="1"/>
            </p:cNvSpPr>
            <p:nvPr userDrawn="1"/>
          </p:nvSpPr>
          <p:spPr bwMode="auto">
            <a:xfrm>
              <a:off x="91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84" name="Oval 1096"/>
            <p:cNvSpPr>
              <a:spLocks noChangeArrowheads="1"/>
            </p:cNvSpPr>
            <p:nvPr userDrawn="1"/>
          </p:nvSpPr>
          <p:spPr bwMode="auto">
            <a:xfrm>
              <a:off x="97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85" name="Oval 1097"/>
            <p:cNvSpPr>
              <a:spLocks noChangeArrowheads="1"/>
            </p:cNvSpPr>
            <p:nvPr userDrawn="1"/>
          </p:nvSpPr>
          <p:spPr bwMode="auto">
            <a:xfrm>
              <a:off x="103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86" name="Oval 1098"/>
            <p:cNvSpPr>
              <a:spLocks noChangeArrowheads="1"/>
            </p:cNvSpPr>
            <p:nvPr userDrawn="1"/>
          </p:nvSpPr>
          <p:spPr bwMode="auto">
            <a:xfrm>
              <a:off x="109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87" name="Oval 1099"/>
            <p:cNvSpPr>
              <a:spLocks noChangeArrowheads="1"/>
            </p:cNvSpPr>
            <p:nvPr userDrawn="1"/>
          </p:nvSpPr>
          <p:spPr bwMode="auto">
            <a:xfrm>
              <a:off x="115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88" name="Oval 1100"/>
            <p:cNvSpPr>
              <a:spLocks noChangeArrowheads="1"/>
            </p:cNvSpPr>
            <p:nvPr userDrawn="1"/>
          </p:nvSpPr>
          <p:spPr bwMode="auto">
            <a:xfrm>
              <a:off x="122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89" name="Oval 1101"/>
            <p:cNvSpPr>
              <a:spLocks noChangeArrowheads="1"/>
            </p:cNvSpPr>
            <p:nvPr userDrawn="1"/>
          </p:nvSpPr>
          <p:spPr bwMode="auto">
            <a:xfrm>
              <a:off x="128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90" name="Oval 1102"/>
            <p:cNvSpPr>
              <a:spLocks noChangeArrowheads="1"/>
            </p:cNvSpPr>
            <p:nvPr userDrawn="1"/>
          </p:nvSpPr>
          <p:spPr bwMode="auto">
            <a:xfrm>
              <a:off x="134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91" name="Oval 1103"/>
            <p:cNvSpPr>
              <a:spLocks noChangeArrowheads="1"/>
            </p:cNvSpPr>
            <p:nvPr userDrawn="1"/>
          </p:nvSpPr>
          <p:spPr bwMode="auto">
            <a:xfrm>
              <a:off x="140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92" name="Oval 1104"/>
            <p:cNvSpPr>
              <a:spLocks noChangeArrowheads="1"/>
            </p:cNvSpPr>
            <p:nvPr userDrawn="1"/>
          </p:nvSpPr>
          <p:spPr bwMode="auto">
            <a:xfrm>
              <a:off x="146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93" name="Oval 1105"/>
            <p:cNvSpPr>
              <a:spLocks noChangeArrowheads="1"/>
            </p:cNvSpPr>
            <p:nvPr userDrawn="1"/>
          </p:nvSpPr>
          <p:spPr bwMode="auto">
            <a:xfrm>
              <a:off x="152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94" name="Oval 1106"/>
            <p:cNvSpPr>
              <a:spLocks noChangeArrowheads="1"/>
            </p:cNvSpPr>
            <p:nvPr userDrawn="1"/>
          </p:nvSpPr>
          <p:spPr bwMode="auto">
            <a:xfrm>
              <a:off x="158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95" name="Oval 1107"/>
            <p:cNvSpPr>
              <a:spLocks noChangeArrowheads="1"/>
            </p:cNvSpPr>
            <p:nvPr userDrawn="1"/>
          </p:nvSpPr>
          <p:spPr bwMode="auto">
            <a:xfrm>
              <a:off x="164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96" name="Oval 1108"/>
            <p:cNvSpPr>
              <a:spLocks noChangeArrowheads="1"/>
            </p:cNvSpPr>
            <p:nvPr userDrawn="1"/>
          </p:nvSpPr>
          <p:spPr bwMode="auto">
            <a:xfrm>
              <a:off x="170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97" name="Oval 1109"/>
            <p:cNvSpPr>
              <a:spLocks noChangeArrowheads="1"/>
            </p:cNvSpPr>
            <p:nvPr userDrawn="1"/>
          </p:nvSpPr>
          <p:spPr bwMode="auto">
            <a:xfrm>
              <a:off x="177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98" name="Oval 1110"/>
            <p:cNvSpPr>
              <a:spLocks noChangeArrowheads="1"/>
            </p:cNvSpPr>
            <p:nvPr userDrawn="1"/>
          </p:nvSpPr>
          <p:spPr bwMode="auto">
            <a:xfrm>
              <a:off x="183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399" name="Oval 1111"/>
            <p:cNvSpPr>
              <a:spLocks noChangeArrowheads="1"/>
            </p:cNvSpPr>
            <p:nvPr userDrawn="1"/>
          </p:nvSpPr>
          <p:spPr bwMode="auto">
            <a:xfrm>
              <a:off x="189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00" name="Oval 1112"/>
            <p:cNvSpPr>
              <a:spLocks noChangeArrowheads="1"/>
            </p:cNvSpPr>
            <p:nvPr userDrawn="1"/>
          </p:nvSpPr>
          <p:spPr bwMode="auto">
            <a:xfrm>
              <a:off x="195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01" name="Oval 1113"/>
            <p:cNvSpPr>
              <a:spLocks noChangeArrowheads="1"/>
            </p:cNvSpPr>
            <p:nvPr userDrawn="1"/>
          </p:nvSpPr>
          <p:spPr bwMode="auto">
            <a:xfrm>
              <a:off x="201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02" name="Oval 1114"/>
            <p:cNvSpPr>
              <a:spLocks noChangeArrowheads="1"/>
            </p:cNvSpPr>
            <p:nvPr userDrawn="1"/>
          </p:nvSpPr>
          <p:spPr bwMode="auto">
            <a:xfrm>
              <a:off x="207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03" name="Oval 1115"/>
            <p:cNvSpPr>
              <a:spLocks noChangeArrowheads="1"/>
            </p:cNvSpPr>
            <p:nvPr userDrawn="1"/>
          </p:nvSpPr>
          <p:spPr bwMode="auto">
            <a:xfrm>
              <a:off x="213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04" name="Oval 1116"/>
            <p:cNvSpPr>
              <a:spLocks noChangeArrowheads="1"/>
            </p:cNvSpPr>
            <p:nvPr userDrawn="1"/>
          </p:nvSpPr>
          <p:spPr bwMode="auto">
            <a:xfrm>
              <a:off x="219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05" name="Oval 1117"/>
            <p:cNvSpPr>
              <a:spLocks noChangeArrowheads="1"/>
            </p:cNvSpPr>
            <p:nvPr userDrawn="1"/>
          </p:nvSpPr>
          <p:spPr bwMode="auto">
            <a:xfrm>
              <a:off x="225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06" name="Oval 1118"/>
            <p:cNvSpPr>
              <a:spLocks noChangeArrowheads="1"/>
            </p:cNvSpPr>
            <p:nvPr userDrawn="1"/>
          </p:nvSpPr>
          <p:spPr bwMode="auto">
            <a:xfrm>
              <a:off x="231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07" name="Oval 1119"/>
            <p:cNvSpPr>
              <a:spLocks noChangeArrowheads="1"/>
            </p:cNvSpPr>
            <p:nvPr userDrawn="1"/>
          </p:nvSpPr>
          <p:spPr bwMode="auto">
            <a:xfrm>
              <a:off x="238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08" name="Oval 1120"/>
            <p:cNvSpPr>
              <a:spLocks noChangeArrowheads="1"/>
            </p:cNvSpPr>
            <p:nvPr userDrawn="1"/>
          </p:nvSpPr>
          <p:spPr bwMode="auto">
            <a:xfrm>
              <a:off x="244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09" name="Oval 1121"/>
            <p:cNvSpPr>
              <a:spLocks noChangeArrowheads="1"/>
            </p:cNvSpPr>
            <p:nvPr userDrawn="1"/>
          </p:nvSpPr>
          <p:spPr bwMode="auto">
            <a:xfrm>
              <a:off x="250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10" name="Oval 1122"/>
            <p:cNvSpPr>
              <a:spLocks noChangeArrowheads="1"/>
            </p:cNvSpPr>
            <p:nvPr userDrawn="1"/>
          </p:nvSpPr>
          <p:spPr bwMode="auto">
            <a:xfrm>
              <a:off x="256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11" name="Oval 1123"/>
            <p:cNvSpPr>
              <a:spLocks noChangeArrowheads="1"/>
            </p:cNvSpPr>
            <p:nvPr userDrawn="1"/>
          </p:nvSpPr>
          <p:spPr bwMode="auto">
            <a:xfrm>
              <a:off x="262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12" name="Oval 1124"/>
            <p:cNvSpPr>
              <a:spLocks noChangeArrowheads="1"/>
            </p:cNvSpPr>
            <p:nvPr userDrawn="1"/>
          </p:nvSpPr>
          <p:spPr bwMode="auto">
            <a:xfrm>
              <a:off x="268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13" name="Oval 1125"/>
            <p:cNvSpPr>
              <a:spLocks noChangeArrowheads="1"/>
            </p:cNvSpPr>
            <p:nvPr userDrawn="1"/>
          </p:nvSpPr>
          <p:spPr bwMode="auto">
            <a:xfrm>
              <a:off x="274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14" name="Oval 1126"/>
            <p:cNvSpPr>
              <a:spLocks noChangeArrowheads="1"/>
            </p:cNvSpPr>
            <p:nvPr userDrawn="1"/>
          </p:nvSpPr>
          <p:spPr bwMode="auto">
            <a:xfrm>
              <a:off x="280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15" name="Oval 1127"/>
            <p:cNvSpPr>
              <a:spLocks noChangeArrowheads="1"/>
            </p:cNvSpPr>
            <p:nvPr userDrawn="1"/>
          </p:nvSpPr>
          <p:spPr bwMode="auto">
            <a:xfrm>
              <a:off x="286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16" name="Oval 1128"/>
            <p:cNvSpPr>
              <a:spLocks noChangeArrowheads="1"/>
            </p:cNvSpPr>
            <p:nvPr userDrawn="1"/>
          </p:nvSpPr>
          <p:spPr bwMode="auto">
            <a:xfrm>
              <a:off x="292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17" name="Oval 1129"/>
            <p:cNvSpPr>
              <a:spLocks noChangeArrowheads="1"/>
            </p:cNvSpPr>
            <p:nvPr userDrawn="1"/>
          </p:nvSpPr>
          <p:spPr bwMode="auto">
            <a:xfrm>
              <a:off x="299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18" name="Oval 1130"/>
            <p:cNvSpPr>
              <a:spLocks noChangeArrowheads="1"/>
            </p:cNvSpPr>
            <p:nvPr userDrawn="1"/>
          </p:nvSpPr>
          <p:spPr bwMode="auto">
            <a:xfrm>
              <a:off x="305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19" name="Oval 1131"/>
            <p:cNvSpPr>
              <a:spLocks noChangeArrowheads="1"/>
            </p:cNvSpPr>
            <p:nvPr userDrawn="1"/>
          </p:nvSpPr>
          <p:spPr bwMode="auto">
            <a:xfrm>
              <a:off x="311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20" name="Oval 1132"/>
            <p:cNvSpPr>
              <a:spLocks noChangeArrowheads="1"/>
            </p:cNvSpPr>
            <p:nvPr userDrawn="1"/>
          </p:nvSpPr>
          <p:spPr bwMode="auto">
            <a:xfrm>
              <a:off x="317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21" name="Oval 1133"/>
            <p:cNvSpPr>
              <a:spLocks noChangeArrowheads="1"/>
            </p:cNvSpPr>
            <p:nvPr userDrawn="1"/>
          </p:nvSpPr>
          <p:spPr bwMode="auto">
            <a:xfrm>
              <a:off x="323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22" name="Oval 1134"/>
            <p:cNvSpPr>
              <a:spLocks noChangeArrowheads="1"/>
            </p:cNvSpPr>
            <p:nvPr userDrawn="1"/>
          </p:nvSpPr>
          <p:spPr bwMode="auto">
            <a:xfrm>
              <a:off x="329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23" name="Oval 1135"/>
            <p:cNvSpPr>
              <a:spLocks noChangeArrowheads="1"/>
            </p:cNvSpPr>
            <p:nvPr userDrawn="1"/>
          </p:nvSpPr>
          <p:spPr bwMode="auto">
            <a:xfrm>
              <a:off x="335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24" name="Oval 1136"/>
            <p:cNvSpPr>
              <a:spLocks noChangeArrowheads="1"/>
            </p:cNvSpPr>
            <p:nvPr userDrawn="1"/>
          </p:nvSpPr>
          <p:spPr bwMode="auto">
            <a:xfrm>
              <a:off x="341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25" name="Oval 1137"/>
            <p:cNvSpPr>
              <a:spLocks noChangeArrowheads="1"/>
            </p:cNvSpPr>
            <p:nvPr userDrawn="1"/>
          </p:nvSpPr>
          <p:spPr bwMode="auto">
            <a:xfrm>
              <a:off x="347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26" name="Oval 1138"/>
            <p:cNvSpPr>
              <a:spLocks noChangeArrowheads="1"/>
            </p:cNvSpPr>
            <p:nvPr userDrawn="1"/>
          </p:nvSpPr>
          <p:spPr bwMode="auto">
            <a:xfrm>
              <a:off x="353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27" name="Oval 1139"/>
            <p:cNvSpPr>
              <a:spLocks noChangeArrowheads="1"/>
            </p:cNvSpPr>
            <p:nvPr userDrawn="1"/>
          </p:nvSpPr>
          <p:spPr bwMode="auto">
            <a:xfrm>
              <a:off x="360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28" name="Oval 1140"/>
            <p:cNvSpPr>
              <a:spLocks noChangeArrowheads="1"/>
            </p:cNvSpPr>
            <p:nvPr userDrawn="1"/>
          </p:nvSpPr>
          <p:spPr bwMode="auto">
            <a:xfrm>
              <a:off x="366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29" name="Oval 1141"/>
            <p:cNvSpPr>
              <a:spLocks noChangeArrowheads="1"/>
            </p:cNvSpPr>
            <p:nvPr userDrawn="1"/>
          </p:nvSpPr>
          <p:spPr bwMode="auto">
            <a:xfrm>
              <a:off x="372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30" name="Oval 1142"/>
            <p:cNvSpPr>
              <a:spLocks noChangeArrowheads="1"/>
            </p:cNvSpPr>
            <p:nvPr userDrawn="1"/>
          </p:nvSpPr>
          <p:spPr bwMode="auto">
            <a:xfrm>
              <a:off x="378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31" name="Oval 1143"/>
            <p:cNvSpPr>
              <a:spLocks noChangeArrowheads="1"/>
            </p:cNvSpPr>
            <p:nvPr userDrawn="1"/>
          </p:nvSpPr>
          <p:spPr bwMode="auto">
            <a:xfrm>
              <a:off x="384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32" name="Oval 1144"/>
            <p:cNvSpPr>
              <a:spLocks noChangeArrowheads="1"/>
            </p:cNvSpPr>
            <p:nvPr userDrawn="1"/>
          </p:nvSpPr>
          <p:spPr bwMode="auto">
            <a:xfrm>
              <a:off x="390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33" name="Oval 1145"/>
            <p:cNvSpPr>
              <a:spLocks noChangeArrowheads="1"/>
            </p:cNvSpPr>
            <p:nvPr userDrawn="1"/>
          </p:nvSpPr>
          <p:spPr bwMode="auto">
            <a:xfrm>
              <a:off x="396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34" name="Oval 1146"/>
            <p:cNvSpPr>
              <a:spLocks noChangeArrowheads="1"/>
            </p:cNvSpPr>
            <p:nvPr userDrawn="1"/>
          </p:nvSpPr>
          <p:spPr bwMode="auto">
            <a:xfrm>
              <a:off x="402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35" name="Oval 1147"/>
            <p:cNvSpPr>
              <a:spLocks noChangeArrowheads="1"/>
            </p:cNvSpPr>
            <p:nvPr userDrawn="1"/>
          </p:nvSpPr>
          <p:spPr bwMode="auto">
            <a:xfrm>
              <a:off x="408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36" name="Oval 1148"/>
            <p:cNvSpPr>
              <a:spLocks noChangeArrowheads="1"/>
            </p:cNvSpPr>
            <p:nvPr userDrawn="1"/>
          </p:nvSpPr>
          <p:spPr bwMode="auto">
            <a:xfrm>
              <a:off x="414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37" name="Oval 1149"/>
            <p:cNvSpPr>
              <a:spLocks noChangeArrowheads="1"/>
            </p:cNvSpPr>
            <p:nvPr userDrawn="1"/>
          </p:nvSpPr>
          <p:spPr bwMode="auto">
            <a:xfrm>
              <a:off x="421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38" name="Oval 1150"/>
            <p:cNvSpPr>
              <a:spLocks noChangeArrowheads="1"/>
            </p:cNvSpPr>
            <p:nvPr userDrawn="1"/>
          </p:nvSpPr>
          <p:spPr bwMode="auto">
            <a:xfrm>
              <a:off x="427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39" name="Oval 1151"/>
            <p:cNvSpPr>
              <a:spLocks noChangeArrowheads="1"/>
            </p:cNvSpPr>
            <p:nvPr userDrawn="1"/>
          </p:nvSpPr>
          <p:spPr bwMode="auto">
            <a:xfrm>
              <a:off x="433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40" name="Oval 1152"/>
            <p:cNvSpPr>
              <a:spLocks noChangeArrowheads="1"/>
            </p:cNvSpPr>
            <p:nvPr userDrawn="1"/>
          </p:nvSpPr>
          <p:spPr bwMode="auto">
            <a:xfrm>
              <a:off x="439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41" name="Oval 1153"/>
            <p:cNvSpPr>
              <a:spLocks noChangeArrowheads="1"/>
            </p:cNvSpPr>
            <p:nvPr userDrawn="1"/>
          </p:nvSpPr>
          <p:spPr bwMode="auto">
            <a:xfrm>
              <a:off x="445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42" name="Oval 1154"/>
            <p:cNvSpPr>
              <a:spLocks noChangeArrowheads="1"/>
            </p:cNvSpPr>
            <p:nvPr userDrawn="1"/>
          </p:nvSpPr>
          <p:spPr bwMode="auto">
            <a:xfrm>
              <a:off x="451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43" name="Oval 1155"/>
            <p:cNvSpPr>
              <a:spLocks noChangeArrowheads="1"/>
            </p:cNvSpPr>
            <p:nvPr userDrawn="1"/>
          </p:nvSpPr>
          <p:spPr bwMode="auto">
            <a:xfrm>
              <a:off x="457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44" name="Oval 1156"/>
            <p:cNvSpPr>
              <a:spLocks noChangeArrowheads="1"/>
            </p:cNvSpPr>
            <p:nvPr userDrawn="1"/>
          </p:nvSpPr>
          <p:spPr bwMode="auto">
            <a:xfrm>
              <a:off x="463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45" name="Oval 1157"/>
            <p:cNvSpPr>
              <a:spLocks noChangeArrowheads="1"/>
            </p:cNvSpPr>
            <p:nvPr userDrawn="1"/>
          </p:nvSpPr>
          <p:spPr bwMode="auto">
            <a:xfrm>
              <a:off x="469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46" name="Oval 1158"/>
            <p:cNvSpPr>
              <a:spLocks noChangeArrowheads="1"/>
            </p:cNvSpPr>
            <p:nvPr userDrawn="1"/>
          </p:nvSpPr>
          <p:spPr bwMode="auto">
            <a:xfrm>
              <a:off x="475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47" name="Oval 1159"/>
            <p:cNvSpPr>
              <a:spLocks noChangeArrowheads="1"/>
            </p:cNvSpPr>
            <p:nvPr userDrawn="1"/>
          </p:nvSpPr>
          <p:spPr bwMode="auto">
            <a:xfrm>
              <a:off x="482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48" name="Oval 1160"/>
            <p:cNvSpPr>
              <a:spLocks noChangeArrowheads="1"/>
            </p:cNvSpPr>
            <p:nvPr userDrawn="1"/>
          </p:nvSpPr>
          <p:spPr bwMode="auto">
            <a:xfrm>
              <a:off x="488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49" name="Oval 1161"/>
            <p:cNvSpPr>
              <a:spLocks noChangeArrowheads="1"/>
            </p:cNvSpPr>
            <p:nvPr userDrawn="1"/>
          </p:nvSpPr>
          <p:spPr bwMode="auto">
            <a:xfrm>
              <a:off x="494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50" name="Oval 1162"/>
            <p:cNvSpPr>
              <a:spLocks noChangeArrowheads="1"/>
            </p:cNvSpPr>
            <p:nvPr userDrawn="1"/>
          </p:nvSpPr>
          <p:spPr bwMode="auto">
            <a:xfrm>
              <a:off x="500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51" name="Oval 1163"/>
            <p:cNvSpPr>
              <a:spLocks noChangeArrowheads="1"/>
            </p:cNvSpPr>
            <p:nvPr userDrawn="1"/>
          </p:nvSpPr>
          <p:spPr bwMode="auto">
            <a:xfrm>
              <a:off x="506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52" name="Oval 1164"/>
            <p:cNvSpPr>
              <a:spLocks noChangeArrowheads="1"/>
            </p:cNvSpPr>
            <p:nvPr userDrawn="1"/>
          </p:nvSpPr>
          <p:spPr bwMode="auto">
            <a:xfrm>
              <a:off x="512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53" name="Oval 1165"/>
            <p:cNvSpPr>
              <a:spLocks noChangeArrowheads="1"/>
            </p:cNvSpPr>
            <p:nvPr userDrawn="1"/>
          </p:nvSpPr>
          <p:spPr bwMode="auto">
            <a:xfrm>
              <a:off x="518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54" name="Oval 1166"/>
            <p:cNvSpPr>
              <a:spLocks noChangeArrowheads="1"/>
            </p:cNvSpPr>
            <p:nvPr userDrawn="1"/>
          </p:nvSpPr>
          <p:spPr bwMode="auto">
            <a:xfrm>
              <a:off x="524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55" name="Oval 1167"/>
            <p:cNvSpPr>
              <a:spLocks noChangeArrowheads="1"/>
            </p:cNvSpPr>
            <p:nvPr userDrawn="1"/>
          </p:nvSpPr>
          <p:spPr bwMode="auto">
            <a:xfrm>
              <a:off x="530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56" name="Oval 1168"/>
            <p:cNvSpPr>
              <a:spLocks noChangeArrowheads="1"/>
            </p:cNvSpPr>
            <p:nvPr userDrawn="1"/>
          </p:nvSpPr>
          <p:spPr bwMode="auto">
            <a:xfrm>
              <a:off x="536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1457" name="Oval 1169"/>
            <p:cNvSpPr>
              <a:spLocks noChangeArrowheads="1"/>
            </p:cNvSpPr>
            <p:nvPr userDrawn="1"/>
          </p:nvSpPr>
          <p:spPr bwMode="auto">
            <a:xfrm>
              <a:off x="543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</p:grpSp>
      <p:sp>
        <p:nvSpPr>
          <p:cNvPr id="2861" name="Text Box 81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71300" y="4511679"/>
            <a:ext cx="1880643" cy="769441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people</a:t>
            </a:r>
          </a:p>
        </p:txBody>
      </p:sp>
      <p:graphicFrame>
        <p:nvGraphicFramePr>
          <p:cNvPr id="2821" name="Rectangle 773" hidden="1"/>
          <p:cNvGraphicFramePr>
            <a:graphicFrameLocks/>
          </p:cNvGraphicFramePr>
          <p:nvPr>
            <p:custDataLst>
              <p:tags r:id="rId9"/>
            </p:custDataLst>
          </p:nvPr>
        </p:nvGraphicFramePr>
        <p:xfrm>
          <a:off x="0" y="0"/>
          <a:ext cx="211612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" name="think-cell Slide" r:id="rId12" imgW="0" imgH="0" progId="">
                  <p:embed/>
                </p:oleObj>
              </mc:Choice>
              <mc:Fallback>
                <p:oleObj name="think-cell Slide" r:id="rId12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12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1458" name="Picture 1170"/>
          <p:cNvPicPr>
            <a:picLocks noChangeAspect="1" noChangeArrowheads="1"/>
          </p:cNvPicPr>
          <p:nvPr userDrawn="1"/>
        </p:nvPicPr>
        <p:blipFill>
          <a:blip r:embed="rId13" cstate="print"/>
          <a:srcRect l="11984" r="11996"/>
          <a:stretch>
            <a:fillRect/>
          </a:stretch>
        </p:blipFill>
        <p:spPr bwMode="auto">
          <a:xfrm>
            <a:off x="0" y="3663950"/>
            <a:ext cx="12188825" cy="2465388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</p:pic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746A4B-2390-4FE3-9EAC-891E46707B3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85" y="291240"/>
            <a:ext cx="3078480" cy="975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91" y="485889"/>
            <a:ext cx="6591300" cy="64008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38550" y="5014013"/>
            <a:ext cx="7083174" cy="117619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FontTx/>
              <a:buNone/>
              <a:defRPr sz="2198" b="0" i="0" cap="none" spc="-31">
                <a:solidFill>
                  <a:schemeClr val="bg1"/>
                </a:solidFill>
                <a:latin typeface="+mn-lt"/>
                <a:cs typeface="Avenir Next Demi Bold"/>
              </a:defRPr>
            </a:lvl1pPr>
            <a:lvl2pPr marL="456741" indent="0">
              <a:buFontTx/>
              <a:buNone/>
              <a:defRPr sz="1500">
                <a:solidFill>
                  <a:schemeClr val="bg1"/>
                </a:solidFill>
              </a:defRPr>
            </a:lvl2pPr>
            <a:lvl3pPr marL="913485" indent="0">
              <a:buFontTx/>
              <a:buNone/>
              <a:defRPr sz="1500">
                <a:solidFill>
                  <a:schemeClr val="bg1"/>
                </a:solidFill>
              </a:defRPr>
            </a:lvl3pPr>
            <a:lvl4pPr marL="1370226" indent="0">
              <a:buFontTx/>
              <a:buNone/>
              <a:defRPr sz="1500">
                <a:solidFill>
                  <a:schemeClr val="bg1"/>
                </a:solidFill>
              </a:defRPr>
            </a:lvl4pPr>
            <a:lvl5pPr marL="1826965" indent="0">
              <a:buFontTx/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an author</a:t>
            </a:r>
          </a:p>
        </p:txBody>
      </p:sp>
      <p:sp>
        <p:nvSpPr>
          <p:cNvPr id="11" name="Date Placeholder 7"/>
          <p:cNvSpPr>
            <a:spLocks noGrp="1"/>
          </p:cNvSpPr>
          <p:nvPr>
            <p:ph type="dt" sz="half" idx="19"/>
          </p:nvPr>
        </p:nvSpPr>
        <p:spPr>
          <a:xfrm>
            <a:off x="1438550" y="4430582"/>
            <a:ext cx="7083174" cy="335107"/>
          </a:xfrm>
          <a:prstGeom prst="rect">
            <a:avLst/>
          </a:prstGeom>
        </p:spPr>
        <p:txBody>
          <a:bodyPr lIns="91424" tIns="45711" rIns="91424" bIns="45711" anchor="t" anchorCtr="0">
            <a:noAutofit/>
          </a:bodyPr>
          <a:lstStyle>
            <a:lvl1pPr>
              <a:defRPr sz="1600" spc="-31">
                <a:solidFill>
                  <a:schemeClr val="bg1"/>
                </a:solidFill>
                <a:latin typeface="+mn-lt"/>
              </a:defRPr>
            </a:lvl1pPr>
          </a:lstStyle>
          <a:p>
            <a:fld id="{39CC06A5-50BA-DA4D-A114-7DE43209630B}" type="datetime4">
              <a:rPr lang="en-US" smtClean="0"/>
              <a:pPr/>
              <a:t>April 25, 2018</a:t>
            </a:fld>
            <a:endParaRPr lang="en-US" dirty="0"/>
          </a:p>
        </p:txBody>
      </p:sp>
      <p:sp>
        <p:nvSpPr>
          <p:cNvPr id="14" name="Title 18"/>
          <p:cNvSpPr>
            <a:spLocks noGrp="1"/>
          </p:cNvSpPr>
          <p:nvPr>
            <p:ph type="title" hasCustomPrompt="1"/>
          </p:nvPr>
        </p:nvSpPr>
        <p:spPr>
          <a:xfrm>
            <a:off x="1436972" y="1979097"/>
            <a:ext cx="7084753" cy="2437245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lnSpc>
                <a:spcPct val="95000"/>
              </a:lnSpc>
              <a:defRPr sz="6996" b="1" i="0" cap="none" spc="-3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756866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5" y="1436688"/>
            <a:ext cx="5379165" cy="4729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757" y="1436688"/>
            <a:ext cx="5379165" cy="4729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BA77C-3BFA-4881-985B-B337F7E2657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D80041-4BAB-4F1A-BAF3-9C4D9B45FC4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19480" y="379414"/>
            <a:ext cx="1084720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03094" y="6542088"/>
            <a:ext cx="2848291" cy="201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50325-735A-473A-BA95-2FED4A867F5E}" type="slidenum">
              <a:rPr lang="en-US" sz="1200" b="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1200" b="1" dirty="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2" y="1436688"/>
            <a:ext cx="5379165" cy="4729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755" y="1436688"/>
            <a:ext cx="5379165" cy="4729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19480" y="379414"/>
            <a:ext cx="1084720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85" y="291240"/>
            <a:ext cx="3078480" cy="97536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38550" y="5014013"/>
            <a:ext cx="7083174" cy="117619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FontTx/>
              <a:buNone/>
              <a:defRPr sz="2198" b="0" i="0" cap="none" spc="-31">
                <a:solidFill>
                  <a:schemeClr val="bg1"/>
                </a:solidFill>
                <a:latin typeface="+mn-lt"/>
                <a:cs typeface="Avenir Next Demi Bold"/>
              </a:defRPr>
            </a:lvl1pPr>
            <a:lvl2pPr marL="456741" indent="0">
              <a:buFontTx/>
              <a:buNone/>
              <a:defRPr sz="1500">
                <a:solidFill>
                  <a:schemeClr val="bg1"/>
                </a:solidFill>
              </a:defRPr>
            </a:lvl2pPr>
            <a:lvl3pPr marL="913485" indent="0">
              <a:buFontTx/>
              <a:buNone/>
              <a:defRPr sz="1500">
                <a:solidFill>
                  <a:schemeClr val="bg1"/>
                </a:solidFill>
              </a:defRPr>
            </a:lvl3pPr>
            <a:lvl4pPr marL="1370226" indent="0">
              <a:buFontTx/>
              <a:buNone/>
              <a:defRPr sz="1500">
                <a:solidFill>
                  <a:schemeClr val="bg1"/>
                </a:solidFill>
              </a:defRPr>
            </a:lvl4pPr>
            <a:lvl5pPr marL="1826965" indent="0">
              <a:buFontTx/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an author</a:t>
            </a:r>
          </a:p>
        </p:txBody>
      </p:sp>
      <p:sp>
        <p:nvSpPr>
          <p:cNvPr id="11" name="Date Placeholder 7"/>
          <p:cNvSpPr>
            <a:spLocks noGrp="1"/>
          </p:cNvSpPr>
          <p:nvPr>
            <p:ph type="dt" sz="half" idx="19"/>
          </p:nvPr>
        </p:nvSpPr>
        <p:spPr>
          <a:xfrm>
            <a:off x="1438550" y="4430582"/>
            <a:ext cx="7083174" cy="335107"/>
          </a:xfrm>
          <a:prstGeom prst="rect">
            <a:avLst/>
          </a:prstGeom>
        </p:spPr>
        <p:txBody>
          <a:bodyPr lIns="91424" tIns="45711" rIns="91424" bIns="45711" anchor="t" anchorCtr="0">
            <a:noAutofit/>
          </a:bodyPr>
          <a:lstStyle>
            <a:lvl1pPr>
              <a:defRPr sz="1600" spc="-31">
                <a:solidFill>
                  <a:schemeClr val="bg1"/>
                </a:solidFill>
                <a:latin typeface="+mn-lt"/>
              </a:defRPr>
            </a:lvl1pPr>
          </a:lstStyle>
          <a:p>
            <a:fld id="{39CC06A5-50BA-DA4D-A114-7DE43209630B}" type="datetime4">
              <a:rPr lang="en-US" smtClean="0"/>
              <a:pPr/>
              <a:t>April 25, 2018</a:t>
            </a:fld>
            <a:endParaRPr lang="en-US" dirty="0"/>
          </a:p>
        </p:txBody>
      </p:sp>
      <p:sp>
        <p:nvSpPr>
          <p:cNvPr id="13" name="Title 18"/>
          <p:cNvSpPr>
            <a:spLocks noGrp="1"/>
          </p:cNvSpPr>
          <p:nvPr>
            <p:ph type="title" hasCustomPrompt="1"/>
          </p:nvPr>
        </p:nvSpPr>
        <p:spPr>
          <a:xfrm>
            <a:off x="1436972" y="1979097"/>
            <a:ext cx="7084753" cy="2437245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lnSpc>
                <a:spcPct val="95000"/>
              </a:lnSpc>
              <a:defRPr sz="6996" b="1" i="0" cap="none" spc="-3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1102162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114" y="485889"/>
            <a:ext cx="6591300" cy="640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85" y="291240"/>
            <a:ext cx="3078480" cy="97536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38550" y="5014013"/>
            <a:ext cx="7083174" cy="117619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FontTx/>
              <a:buNone/>
              <a:defRPr sz="2198" b="0" i="0" cap="none" spc="-31">
                <a:solidFill>
                  <a:schemeClr val="bg1"/>
                </a:solidFill>
                <a:latin typeface="+mn-lt"/>
                <a:cs typeface="Avenir Next Demi Bold"/>
              </a:defRPr>
            </a:lvl1pPr>
            <a:lvl2pPr marL="456741" indent="0">
              <a:buFontTx/>
              <a:buNone/>
              <a:defRPr sz="1500">
                <a:solidFill>
                  <a:schemeClr val="bg1"/>
                </a:solidFill>
              </a:defRPr>
            </a:lvl2pPr>
            <a:lvl3pPr marL="913485" indent="0">
              <a:buFontTx/>
              <a:buNone/>
              <a:defRPr sz="1500">
                <a:solidFill>
                  <a:schemeClr val="bg1"/>
                </a:solidFill>
              </a:defRPr>
            </a:lvl3pPr>
            <a:lvl4pPr marL="1370226" indent="0">
              <a:buFontTx/>
              <a:buNone/>
              <a:defRPr sz="1500">
                <a:solidFill>
                  <a:schemeClr val="bg1"/>
                </a:solidFill>
              </a:defRPr>
            </a:lvl4pPr>
            <a:lvl5pPr marL="1826965" indent="0">
              <a:buFontTx/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an author</a:t>
            </a:r>
          </a:p>
        </p:txBody>
      </p:sp>
      <p:sp>
        <p:nvSpPr>
          <p:cNvPr id="11" name="Date Placeholder 7"/>
          <p:cNvSpPr>
            <a:spLocks noGrp="1"/>
          </p:cNvSpPr>
          <p:nvPr>
            <p:ph type="dt" sz="half" idx="19"/>
          </p:nvPr>
        </p:nvSpPr>
        <p:spPr>
          <a:xfrm>
            <a:off x="1438550" y="4430582"/>
            <a:ext cx="7083174" cy="335107"/>
          </a:xfrm>
          <a:prstGeom prst="rect">
            <a:avLst/>
          </a:prstGeom>
        </p:spPr>
        <p:txBody>
          <a:bodyPr lIns="91424" tIns="45711" rIns="91424" bIns="45711" anchor="t" anchorCtr="0">
            <a:noAutofit/>
          </a:bodyPr>
          <a:lstStyle>
            <a:lvl1pPr>
              <a:defRPr sz="1600" spc="-31">
                <a:solidFill>
                  <a:schemeClr val="bg1"/>
                </a:solidFill>
                <a:latin typeface="+mn-lt"/>
              </a:defRPr>
            </a:lvl1pPr>
          </a:lstStyle>
          <a:p>
            <a:fld id="{39CC06A5-50BA-DA4D-A114-7DE43209630B}" type="datetime4">
              <a:rPr lang="en-US" smtClean="0"/>
              <a:pPr/>
              <a:t>April 25, 2018</a:t>
            </a:fld>
            <a:endParaRPr lang="en-US" dirty="0"/>
          </a:p>
        </p:txBody>
      </p:sp>
      <p:sp>
        <p:nvSpPr>
          <p:cNvPr id="13" name="Title 18"/>
          <p:cNvSpPr>
            <a:spLocks noGrp="1"/>
          </p:cNvSpPr>
          <p:nvPr>
            <p:ph type="title" hasCustomPrompt="1"/>
          </p:nvPr>
        </p:nvSpPr>
        <p:spPr>
          <a:xfrm>
            <a:off x="1436972" y="1979097"/>
            <a:ext cx="7084753" cy="2437245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lnSpc>
                <a:spcPct val="95000"/>
              </a:lnSpc>
              <a:defRPr sz="6996" b="1" i="0" cap="none" spc="-3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1990463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85" y="291240"/>
            <a:ext cx="3078480" cy="97536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38550" y="5014013"/>
            <a:ext cx="7083174" cy="117619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FontTx/>
              <a:buNone/>
              <a:defRPr sz="2198" b="0" i="0" cap="none" spc="-31">
                <a:solidFill>
                  <a:schemeClr val="bg1"/>
                </a:solidFill>
                <a:latin typeface="+mn-lt"/>
                <a:cs typeface="Avenir Next Demi Bold"/>
              </a:defRPr>
            </a:lvl1pPr>
            <a:lvl2pPr marL="456741" indent="0">
              <a:buFontTx/>
              <a:buNone/>
              <a:defRPr sz="1500">
                <a:solidFill>
                  <a:schemeClr val="bg1"/>
                </a:solidFill>
              </a:defRPr>
            </a:lvl2pPr>
            <a:lvl3pPr marL="913485" indent="0">
              <a:buFontTx/>
              <a:buNone/>
              <a:defRPr sz="1500">
                <a:solidFill>
                  <a:schemeClr val="bg1"/>
                </a:solidFill>
              </a:defRPr>
            </a:lvl3pPr>
            <a:lvl4pPr marL="1370226" indent="0">
              <a:buFontTx/>
              <a:buNone/>
              <a:defRPr sz="1500">
                <a:solidFill>
                  <a:schemeClr val="bg1"/>
                </a:solidFill>
              </a:defRPr>
            </a:lvl4pPr>
            <a:lvl5pPr marL="1826965" indent="0">
              <a:buFontTx/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an author</a:t>
            </a:r>
          </a:p>
        </p:txBody>
      </p:sp>
      <p:sp>
        <p:nvSpPr>
          <p:cNvPr id="11" name="Date Placeholder 7"/>
          <p:cNvSpPr>
            <a:spLocks noGrp="1"/>
          </p:cNvSpPr>
          <p:nvPr>
            <p:ph type="dt" sz="half" idx="19"/>
          </p:nvPr>
        </p:nvSpPr>
        <p:spPr>
          <a:xfrm>
            <a:off x="1438550" y="4430582"/>
            <a:ext cx="7083174" cy="335107"/>
          </a:xfrm>
          <a:prstGeom prst="rect">
            <a:avLst/>
          </a:prstGeom>
        </p:spPr>
        <p:txBody>
          <a:bodyPr lIns="91424" tIns="45711" rIns="91424" bIns="45711" anchor="t" anchorCtr="0">
            <a:noAutofit/>
          </a:bodyPr>
          <a:lstStyle>
            <a:lvl1pPr>
              <a:defRPr sz="1600" spc="-31">
                <a:solidFill>
                  <a:schemeClr val="bg1"/>
                </a:solidFill>
                <a:latin typeface="+mn-lt"/>
              </a:defRPr>
            </a:lvl1pPr>
          </a:lstStyle>
          <a:p>
            <a:fld id="{39CC06A5-50BA-DA4D-A114-7DE43209630B}" type="datetime4">
              <a:rPr lang="en-US" smtClean="0"/>
              <a:pPr/>
              <a:t>April 25, 2018</a:t>
            </a:fld>
            <a:endParaRPr lang="en-US" dirty="0"/>
          </a:p>
        </p:txBody>
      </p:sp>
      <p:sp>
        <p:nvSpPr>
          <p:cNvPr id="13" name="Title 18"/>
          <p:cNvSpPr>
            <a:spLocks noGrp="1"/>
          </p:cNvSpPr>
          <p:nvPr>
            <p:ph type="title" hasCustomPrompt="1"/>
          </p:nvPr>
        </p:nvSpPr>
        <p:spPr>
          <a:xfrm>
            <a:off x="1436972" y="1979097"/>
            <a:ext cx="7084753" cy="2437245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lnSpc>
                <a:spcPct val="95000"/>
              </a:lnSpc>
              <a:defRPr sz="6996" b="1" i="0" cap="none" spc="-3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219825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38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160237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01173" y="787384"/>
            <a:ext cx="11105416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998" b="0" i="0" spc="-4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600" b="0" i="0">
                <a:solidFill>
                  <a:schemeClr val="bg2"/>
                </a:solidFill>
              </a:defRPr>
            </a:lvl2pPr>
            <a:lvl3pPr>
              <a:defRPr sz="1600" b="0" i="0">
                <a:solidFill>
                  <a:schemeClr val="bg2"/>
                </a:solidFill>
              </a:defRPr>
            </a:lvl3pPr>
            <a:lvl4pPr>
              <a:defRPr sz="1600" b="0" i="0">
                <a:solidFill>
                  <a:schemeClr val="bg2"/>
                </a:solidFill>
              </a:defRPr>
            </a:lvl4pPr>
            <a:lvl5pPr>
              <a:defRPr sz="1600" b="0" i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167742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497121888"/>
              </p:ext>
            </p:extLst>
          </p:nvPr>
        </p:nvGraphicFramePr>
        <p:xfrm>
          <a:off x="1588" y="1598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" name="think-cell Slide" r:id="rId31" imgW="216" imgH="216" progId="TCLayout.ActiveDocument.1">
                  <p:embed/>
                </p:oleObj>
              </mc:Choice>
              <mc:Fallback>
                <p:oleObj name="think-cell Slide" r:id="rId31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8" y="1598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98" y="6343467"/>
            <a:ext cx="1229360" cy="391160"/>
          </a:xfrm>
          <a:prstGeom prst="rect">
            <a:avLst/>
          </a:prstGeom>
        </p:spPr>
      </p:pic>
      <p:sp>
        <p:nvSpPr>
          <p:cNvPr id="10" name="Footer Placeholder 2"/>
          <p:cNvSpPr txBox="1">
            <a:spLocks/>
          </p:cNvSpPr>
          <p:nvPr/>
        </p:nvSpPr>
        <p:spPr>
          <a:xfrm>
            <a:off x="8931176" y="6472372"/>
            <a:ext cx="2443655" cy="186456"/>
          </a:xfrm>
          <a:prstGeom prst="rect">
            <a:avLst/>
          </a:prstGeom>
        </p:spPr>
        <p:txBody>
          <a:bodyPr vert="horz" lIns="0" tIns="45687" rIns="0" bIns="45687" rtlCol="0" anchor="ctr" anchorCtr="0">
            <a:noAutofit/>
          </a:bodyPr>
          <a:lstStyle>
            <a:defPPr>
              <a:defRPr lang="en-US"/>
            </a:defPPr>
            <a:lvl1pPr marL="0" algn="r" defTabSz="457791" rtl="0" eaLnBrk="1" latinLnBrk="0" hangingPunct="1">
              <a:defRPr sz="700" b="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791" algn="l" defTabSz="457791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5581" algn="l" defTabSz="457791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3372" algn="l" defTabSz="457791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1162" algn="l" defTabSz="457791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8953" algn="l" defTabSz="457791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6743" algn="l" defTabSz="457791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4532" algn="l" defTabSz="457791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2323" algn="l" defTabSz="457791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Intuit Confidential and Proprietary</a:t>
            </a:r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>
          <a:xfrm>
            <a:off x="11392636" y="6472381"/>
            <a:ext cx="358507" cy="187367"/>
          </a:xfrm>
          <a:prstGeom prst="rect">
            <a:avLst/>
          </a:prstGeom>
        </p:spPr>
        <p:txBody>
          <a:bodyPr vert="horz" lIns="91376" tIns="45687" rIns="91376" bIns="45687" rtlCol="0" anchor="ctr" anchorCtr="0">
            <a:noAutofit/>
          </a:bodyPr>
          <a:lstStyle>
            <a:defPPr>
              <a:defRPr lang="en-US"/>
            </a:defPPr>
            <a:lvl1pPr marL="0" algn="l" defTabSz="457791" rtl="0" eaLnBrk="1" latinLnBrk="0" hangingPunct="1">
              <a:defRPr sz="700" b="1" i="0" kern="1200" cap="all">
                <a:solidFill>
                  <a:schemeClr val="tx1"/>
                </a:solidFill>
                <a:latin typeface="+mj-lt"/>
                <a:ea typeface="+mn-ea"/>
                <a:cs typeface="Avenir Next Regular"/>
              </a:defRPr>
            </a:lvl1pPr>
            <a:lvl2pPr marL="457791" algn="l" defTabSz="457791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5581" algn="l" defTabSz="457791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3372" algn="l" defTabSz="457791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1162" algn="l" defTabSz="457791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8953" algn="l" defTabSz="457791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6743" algn="l" defTabSz="457791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4532" algn="l" defTabSz="457791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2323" algn="l" defTabSz="457791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56B42B-F7AA-C142-B696-79F8581D06F8}" type="slidenum">
              <a:rPr lang="en-US" sz="700" smtClean="0"/>
              <a:pPr/>
              <a:t>‹#›</a:t>
            </a:fld>
            <a:endParaRPr lang="en-US" sz="7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1175" y="1828800"/>
            <a:ext cx="11107533" cy="4267200"/>
          </a:xfrm>
          <a:prstGeom prst="rect">
            <a:avLst/>
          </a:prstGeom>
        </p:spPr>
        <p:txBody>
          <a:bodyPr vert="horz" lIns="91424" tIns="45711" rIns="91424" bIns="45711" rtlCol="0">
            <a:noAutofit/>
          </a:bodyPr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Use the Increase/Decrease Indent control to select the second level style  </a:t>
            </a:r>
          </a:p>
          <a:p>
            <a:pPr lvl="2"/>
            <a:r>
              <a:rPr lang="en-US" dirty="0"/>
              <a:t>Third level style uses bullets to separate ideas</a:t>
            </a:r>
          </a:p>
          <a:p>
            <a:pPr lvl="3"/>
            <a:r>
              <a:rPr lang="en-US" dirty="0"/>
              <a:t>Fourth level content</a:t>
            </a:r>
          </a:p>
          <a:p>
            <a:pPr lvl="4"/>
            <a:r>
              <a:rPr lang="en-US" dirty="0"/>
              <a:t>Fifth level content</a:t>
            </a: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501174" y="314481"/>
            <a:ext cx="11105418" cy="546731"/>
          </a:xfrm>
          <a:prstGeom prst="rect">
            <a:avLst/>
          </a:prstGeom>
        </p:spPr>
        <p:txBody>
          <a:bodyPr vert="horz" wrap="none" lIns="91424" tIns="45711" rIns="91424" bIns="45711" rtlCol="0" anchor="t" anchorCtr="0">
            <a:noAutofit/>
          </a:bodyPr>
          <a:lstStyle/>
          <a:p>
            <a:r>
              <a:rPr lang="en-US" dirty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157636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69" r:id="rId1"/>
    <p:sldLayoutId id="2147487670" r:id="rId2"/>
    <p:sldLayoutId id="2147487671" r:id="rId3"/>
    <p:sldLayoutId id="2147487672" r:id="rId4"/>
    <p:sldLayoutId id="2147487673" r:id="rId5"/>
    <p:sldLayoutId id="2147487674" r:id="rId6"/>
    <p:sldLayoutId id="2147487675" r:id="rId7"/>
    <p:sldLayoutId id="2147487676" r:id="rId8"/>
    <p:sldLayoutId id="2147487677" r:id="rId9"/>
    <p:sldLayoutId id="2147487678" r:id="rId10"/>
    <p:sldLayoutId id="2147487679" r:id="rId11"/>
    <p:sldLayoutId id="2147487680" r:id="rId12"/>
    <p:sldLayoutId id="2147487681" r:id="rId13"/>
    <p:sldLayoutId id="2147487682" r:id="rId14"/>
    <p:sldLayoutId id="2147487683" r:id="rId15"/>
    <p:sldLayoutId id="2147487684" r:id="rId16"/>
    <p:sldLayoutId id="2147487685" r:id="rId17"/>
    <p:sldLayoutId id="2147487686" r:id="rId18"/>
    <p:sldLayoutId id="2147487687" r:id="rId19"/>
    <p:sldLayoutId id="2147487688" r:id="rId20"/>
    <p:sldLayoutId id="2147487689" r:id="rId21"/>
    <p:sldLayoutId id="2147487690" r:id="rId22"/>
    <p:sldLayoutId id="2147487691" r:id="rId23"/>
    <p:sldLayoutId id="2147487692" r:id="rId24"/>
    <p:sldLayoutId id="2147487693" r:id="rId25"/>
    <p:sldLayoutId id="2147487694" r:id="rId26"/>
    <p:sldLayoutId id="2147487695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456765" rtl="0" eaLnBrk="1" latinLnBrk="0" hangingPunct="1">
        <a:lnSpc>
          <a:spcPct val="95000"/>
        </a:lnSpc>
        <a:spcBef>
          <a:spcPct val="0"/>
        </a:spcBef>
        <a:buNone/>
        <a:defRPr sz="2998" b="1" kern="1200" cap="none" spc="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228462" rtl="0" eaLnBrk="1" latinLnBrk="0" hangingPunct="1">
        <a:lnSpc>
          <a:spcPct val="95000"/>
        </a:lnSpc>
        <a:spcBef>
          <a:spcPts val="1798"/>
        </a:spcBef>
        <a:buFontTx/>
        <a:buNone/>
        <a:defRPr sz="2598" b="1" kern="1200" spc="0" baseline="0">
          <a:solidFill>
            <a:schemeClr val="tx1"/>
          </a:solidFill>
          <a:latin typeface="+mj-lt"/>
          <a:ea typeface="+mn-ea"/>
          <a:cs typeface="Avenir Next Demi Bold"/>
        </a:defRPr>
      </a:lvl1pPr>
      <a:lvl2pPr marL="0" indent="0" algn="l" defTabSz="228462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ClrTx/>
        <a:buSzPct val="90000"/>
        <a:buFontTx/>
        <a:buNone/>
        <a:defRPr sz="2598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82770" indent="-182770" algn="l" defTabSz="228462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ClrTx/>
        <a:buSzPct val="90000"/>
        <a:buFont typeface="Arial"/>
        <a:buChar char="•"/>
        <a:defRPr sz="2198" i="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365540" indent="-182762" algn="l" defTabSz="228462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ClrTx/>
        <a:buSzPct val="100000"/>
        <a:buFont typeface="Lucida Grande"/>
        <a:buChar char="–"/>
        <a:defRPr sz="1998" b="0" i="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365540" indent="0" algn="l" defTabSz="228462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Clr>
          <a:schemeClr val="tx1"/>
        </a:buClr>
        <a:buSzPct val="90000"/>
        <a:buFontTx/>
        <a:buNone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685388" indent="-228381" algn="l" defTabSz="456765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913852" indent="-228381" algn="l" defTabSz="456765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314" indent="-228381" algn="l" defTabSz="456765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370778" indent="-228381" algn="l" defTabSz="456765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765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65" algn="l" defTabSz="456765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29" algn="l" defTabSz="456765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94" algn="l" defTabSz="456765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059" algn="l" defTabSz="456765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824" algn="l" defTabSz="456765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588" algn="l" defTabSz="456765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353" algn="l" defTabSz="456765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118" algn="l" defTabSz="456765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00978" y="379416"/>
            <a:ext cx="1096571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3" y="1436688"/>
            <a:ext cx="10961478" cy="472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3094" y="6542088"/>
            <a:ext cx="2848291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800" b="0"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defTabSz="914400" fontAlgn="base">
              <a:spcAft>
                <a:spcPct val="0"/>
              </a:spcAft>
            </a:pPr>
            <a:fld id="{2326BA4B-0285-4A90-B7A4-69428B5CE063}" type="slidenum">
              <a:rPr lang="en-US" smtClean="0">
                <a:solidFill>
                  <a:srgbClr val="000000"/>
                </a:solidFill>
                <a:latin typeface="Arial" charset="0"/>
              </a:rPr>
              <a:pPr defTabSz="914400" fontAlgn="base"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" name="Group 229"/>
          <p:cNvGrpSpPr>
            <a:grpSpLocks/>
          </p:cNvGrpSpPr>
          <p:nvPr/>
        </p:nvGrpSpPr>
        <p:grpSpPr bwMode="auto">
          <a:xfrm>
            <a:off x="622138" y="1111250"/>
            <a:ext cx="10902227" cy="19050"/>
            <a:chOff x="290" y="806"/>
            <a:chExt cx="5152" cy="12"/>
          </a:xfrm>
        </p:grpSpPr>
        <p:sp>
          <p:nvSpPr>
            <p:cNvPr id="1254" name="Oval 230"/>
            <p:cNvSpPr>
              <a:spLocks noChangeArrowheads="1"/>
            </p:cNvSpPr>
            <p:nvPr userDrawn="1"/>
          </p:nvSpPr>
          <p:spPr bwMode="auto">
            <a:xfrm>
              <a:off x="29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55" name="Oval 231"/>
            <p:cNvSpPr>
              <a:spLocks noChangeArrowheads="1"/>
            </p:cNvSpPr>
            <p:nvPr userDrawn="1"/>
          </p:nvSpPr>
          <p:spPr bwMode="auto">
            <a:xfrm>
              <a:off x="35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56" name="Oval 232"/>
            <p:cNvSpPr>
              <a:spLocks noChangeArrowheads="1"/>
            </p:cNvSpPr>
            <p:nvPr userDrawn="1"/>
          </p:nvSpPr>
          <p:spPr bwMode="auto">
            <a:xfrm>
              <a:off x="41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57" name="Oval 233"/>
            <p:cNvSpPr>
              <a:spLocks noChangeArrowheads="1"/>
            </p:cNvSpPr>
            <p:nvPr userDrawn="1"/>
          </p:nvSpPr>
          <p:spPr bwMode="auto">
            <a:xfrm>
              <a:off x="47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58" name="Oval 234"/>
            <p:cNvSpPr>
              <a:spLocks noChangeArrowheads="1"/>
            </p:cNvSpPr>
            <p:nvPr userDrawn="1"/>
          </p:nvSpPr>
          <p:spPr bwMode="auto">
            <a:xfrm>
              <a:off x="53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59" name="Oval 235"/>
            <p:cNvSpPr>
              <a:spLocks noChangeArrowheads="1"/>
            </p:cNvSpPr>
            <p:nvPr userDrawn="1"/>
          </p:nvSpPr>
          <p:spPr bwMode="auto">
            <a:xfrm>
              <a:off x="60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60" name="Oval 236"/>
            <p:cNvSpPr>
              <a:spLocks noChangeArrowheads="1"/>
            </p:cNvSpPr>
            <p:nvPr userDrawn="1"/>
          </p:nvSpPr>
          <p:spPr bwMode="auto">
            <a:xfrm>
              <a:off x="66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61" name="Oval 237"/>
            <p:cNvSpPr>
              <a:spLocks noChangeArrowheads="1"/>
            </p:cNvSpPr>
            <p:nvPr userDrawn="1"/>
          </p:nvSpPr>
          <p:spPr bwMode="auto">
            <a:xfrm>
              <a:off x="72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62" name="Oval 238"/>
            <p:cNvSpPr>
              <a:spLocks noChangeArrowheads="1"/>
            </p:cNvSpPr>
            <p:nvPr userDrawn="1"/>
          </p:nvSpPr>
          <p:spPr bwMode="auto">
            <a:xfrm>
              <a:off x="78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63" name="Oval 239"/>
            <p:cNvSpPr>
              <a:spLocks noChangeArrowheads="1"/>
            </p:cNvSpPr>
            <p:nvPr userDrawn="1"/>
          </p:nvSpPr>
          <p:spPr bwMode="auto">
            <a:xfrm>
              <a:off x="84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64" name="Oval 240"/>
            <p:cNvSpPr>
              <a:spLocks noChangeArrowheads="1"/>
            </p:cNvSpPr>
            <p:nvPr userDrawn="1"/>
          </p:nvSpPr>
          <p:spPr bwMode="auto">
            <a:xfrm>
              <a:off x="91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65" name="Oval 241"/>
            <p:cNvSpPr>
              <a:spLocks noChangeArrowheads="1"/>
            </p:cNvSpPr>
            <p:nvPr userDrawn="1"/>
          </p:nvSpPr>
          <p:spPr bwMode="auto">
            <a:xfrm>
              <a:off x="97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66" name="Oval 242"/>
            <p:cNvSpPr>
              <a:spLocks noChangeArrowheads="1"/>
            </p:cNvSpPr>
            <p:nvPr userDrawn="1"/>
          </p:nvSpPr>
          <p:spPr bwMode="auto">
            <a:xfrm>
              <a:off x="103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67" name="Oval 243"/>
            <p:cNvSpPr>
              <a:spLocks noChangeArrowheads="1"/>
            </p:cNvSpPr>
            <p:nvPr userDrawn="1"/>
          </p:nvSpPr>
          <p:spPr bwMode="auto">
            <a:xfrm>
              <a:off x="109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68" name="Oval 244"/>
            <p:cNvSpPr>
              <a:spLocks noChangeArrowheads="1"/>
            </p:cNvSpPr>
            <p:nvPr userDrawn="1"/>
          </p:nvSpPr>
          <p:spPr bwMode="auto">
            <a:xfrm>
              <a:off x="115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69" name="Oval 245"/>
            <p:cNvSpPr>
              <a:spLocks noChangeArrowheads="1"/>
            </p:cNvSpPr>
            <p:nvPr userDrawn="1"/>
          </p:nvSpPr>
          <p:spPr bwMode="auto">
            <a:xfrm>
              <a:off x="122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70" name="Oval 246"/>
            <p:cNvSpPr>
              <a:spLocks noChangeArrowheads="1"/>
            </p:cNvSpPr>
            <p:nvPr userDrawn="1"/>
          </p:nvSpPr>
          <p:spPr bwMode="auto">
            <a:xfrm>
              <a:off x="128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71" name="Oval 247"/>
            <p:cNvSpPr>
              <a:spLocks noChangeArrowheads="1"/>
            </p:cNvSpPr>
            <p:nvPr userDrawn="1"/>
          </p:nvSpPr>
          <p:spPr bwMode="auto">
            <a:xfrm>
              <a:off x="134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72" name="Oval 248"/>
            <p:cNvSpPr>
              <a:spLocks noChangeArrowheads="1"/>
            </p:cNvSpPr>
            <p:nvPr userDrawn="1"/>
          </p:nvSpPr>
          <p:spPr bwMode="auto">
            <a:xfrm>
              <a:off x="140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73" name="Oval 249"/>
            <p:cNvSpPr>
              <a:spLocks noChangeArrowheads="1"/>
            </p:cNvSpPr>
            <p:nvPr userDrawn="1"/>
          </p:nvSpPr>
          <p:spPr bwMode="auto">
            <a:xfrm>
              <a:off x="146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74" name="Oval 250"/>
            <p:cNvSpPr>
              <a:spLocks noChangeArrowheads="1"/>
            </p:cNvSpPr>
            <p:nvPr userDrawn="1"/>
          </p:nvSpPr>
          <p:spPr bwMode="auto">
            <a:xfrm>
              <a:off x="152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75" name="Oval 251"/>
            <p:cNvSpPr>
              <a:spLocks noChangeArrowheads="1"/>
            </p:cNvSpPr>
            <p:nvPr userDrawn="1"/>
          </p:nvSpPr>
          <p:spPr bwMode="auto">
            <a:xfrm>
              <a:off x="158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76" name="Oval 252"/>
            <p:cNvSpPr>
              <a:spLocks noChangeArrowheads="1"/>
            </p:cNvSpPr>
            <p:nvPr userDrawn="1"/>
          </p:nvSpPr>
          <p:spPr bwMode="auto">
            <a:xfrm>
              <a:off x="164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77" name="Oval 253"/>
            <p:cNvSpPr>
              <a:spLocks noChangeArrowheads="1"/>
            </p:cNvSpPr>
            <p:nvPr userDrawn="1"/>
          </p:nvSpPr>
          <p:spPr bwMode="auto">
            <a:xfrm>
              <a:off x="170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78" name="Oval 254"/>
            <p:cNvSpPr>
              <a:spLocks noChangeArrowheads="1"/>
            </p:cNvSpPr>
            <p:nvPr userDrawn="1"/>
          </p:nvSpPr>
          <p:spPr bwMode="auto">
            <a:xfrm>
              <a:off x="177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79" name="Oval 255"/>
            <p:cNvSpPr>
              <a:spLocks noChangeArrowheads="1"/>
            </p:cNvSpPr>
            <p:nvPr userDrawn="1"/>
          </p:nvSpPr>
          <p:spPr bwMode="auto">
            <a:xfrm>
              <a:off x="183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80" name="Oval 256"/>
            <p:cNvSpPr>
              <a:spLocks noChangeArrowheads="1"/>
            </p:cNvSpPr>
            <p:nvPr userDrawn="1"/>
          </p:nvSpPr>
          <p:spPr bwMode="auto">
            <a:xfrm>
              <a:off x="189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81" name="Oval 257"/>
            <p:cNvSpPr>
              <a:spLocks noChangeArrowheads="1"/>
            </p:cNvSpPr>
            <p:nvPr userDrawn="1"/>
          </p:nvSpPr>
          <p:spPr bwMode="auto">
            <a:xfrm>
              <a:off x="195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82" name="Oval 258"/>
            <p:cNvSpPr>
              <a:spLocks noChangeArrowheads="1"/>
            </p:cNvSpPr>
            <p:nvPr userDrawn="1"/>
          </p:nvSpPr>
          <p:spPr bwMode="auto">
            <a:xfrm>
              <a:off x="201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83" name="Oval 259"/>
            <p:cNvSpPr>
              <a:spLocks noChangeArrowheads="1"/>
            </p:cNvSpPr>
            <p:nvPr userDrawn="1"/>
          </p:nvSpPr>
          <p:spPr bwMode="auto">
            <a:xfrm>
              <a:off x="207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84" name="Oval 260"/>
            <p:cNvSpPr>
              <a:spLocks noChangeArrowheads="1"/>
            </p:cNvSpPr>
            <p:nvPr userDrawn="1"/>
          </p:nvSpPr>
          <p:spPr bwMode="auto">
            <a:xfrm>
              <a:off x="213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85" name="Oval 261"/>
            <p:cNvSpPr>
              <a:spLocks noChangeArrowheads="1"/>
            </p:cNvSpPr>
            <p:nvPr userDrawn="1"/>
          </p:nvSpPr>
          <p:spPr bwMode="auto">
            <a:xfrm>
              <a:off x="219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86" name="Oval 262"/>
            <p:cNvSpPr>
              <a:spLocks noChangeArrowheads="1"/>
            </p:cNvSpPr>
            <p:nvPr userDrawn="1"/>
          </p:nvSpPr>
          <p:spPr bwMode="auto">
            <a:xfrm>
              <a:off x="225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87" name="Oval 263"/>
            <p:cNvSpPr>
              <a:spLocks noChangeArrowheads="1"/>
            </p:cNvSpPr>
            <p:nvPr userDrawn="1"/>
          </p:nvSpPr>
          <p:spPr bwMode="auto">
            <a:xfrm>
              <a:off x="231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88" name="Oval 264"/>
            <p:cNvSpPr>
              <a:spLocks noChangeArrowheads="1"/>
            </p:cNvSpPr>
            <p:nvPr userDrawn="1"/>
          </p:nvSpPr>
          <p:spPr bwMode="auto">
            <a:xfrm>
              <a:off x="238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89" name="Oval 265"/>
            <p:cNvSpPr>
              <a:spLocks noChangeArrowheads="1"/>
            </p:cNvSpPr>
            <p:nvPr userDrawn="1"/>
          </p:nvSpPr>
          <p:spPr bwMode="auto">
            <a:xfrm>
              <a:off x="244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90" name="Oval 266"/>
            <p:cNvSpPr>
              <a:spLocks noChangeArrowheads="1"/>
            </p:cNvSpPr>
            <p:nvPr userDrawn="1"/>
          </p:nvSpPr>
          <p:spPr bwMode="auto">
            <a:xfrm>
              <a:off x="250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91" name="Oval 267"/>
            <p:cNvSpPr>
              <a:spLocks noChangeArrowheads="1"/>
            </p:cNvSpPr>
            <p:nvPr userDrawn="1"/>
          </p:nvSpPr>
          <p:spPr bwMode="auto">
            <a:xfrm>
              <a:off x="256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92" name="Oval 268"/>
            <p:cNvSpPr>
              <a:spLocks noChangeArrowheads="1"/>
            </p:cNvSpPr>
            <p:nvPr userDrawn="1"/>
          </p:nvSpPr>
          <p:spPr bwMode="auto">
            <a:xfrm>
              <a:off x="262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93" name="Oval 269"/>
            <p:cNvSpPr>
              <a:spLocks noChangeArrowheads="1"/>
            </p:cNvSpPr>
            <p:nvPr userDrawn="1"/>
          </p:nvSpPr>
          <p:spPr bwMode="auto">
            <a:xfrm>
              <a:off x="268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94" name="Oval 270"/>
            <p:cNvSpPr>
              <a:spLocks noChangeArrowheads="1"/>
            </p:cNvSpPr>
            <p:nvPr userDrawn="1"/>
          </p:nvSpPr>
          <p:spPr bwMode="auto">
            <a:xfrm>
              <a:off x="274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95" name="Oval 271"/>
            <p:cNvSpPr>
              <a:spLocks noChangeArrowheads="1"/>
            </p:cNvSpPr>
            <p:nvPr userDrawn="1"/>
          </p:nvSpPr>
          <p:spPr bwMode="auto">
            <a:xfrm>
              <a:off x="280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96" name="Oval 272"/>
            <p:cNvSpPr>
              <a:spLocks noChangeArrowheads="1"/>
            </p:cNvSpPr>
            <p:nvPr userDrawn="1"/>
          </p:nvSpPr>
          <p:spPr bwMode="auto">
            <a:xfrm>
              <a:off x="286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97" name="Oval 273"/>
            <p:cNvSpPr>
              <a:spLocks noChangeArrowheads="1"/>
            </p:cNvSpPr>
            <p:nvPr userDrawn="1"/>
          </p:nvSpPr>
          <p:spPr bwMode="auto">
            <a:xfrm>
              <a:off x="292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98" name="Oval 274"/>
            <p:cNvSpPr>
              <a:spLocks noChangeArrowheads="1"/>
            </p:cNvSpPr>
            <p:nvPr userDrawn="1"/>
          </p:nvSpPr>
          <p:spPr bwMode="auto">
            <a:xfrm>
              <a:off x="299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99" name="Oval 275"/>
            <p:cNvSpPr>
              <a:spLocks noChangeArrowheads="1"/>
            </p:cNvSpPr>
            <p:nvPr userDrawn="1"/>
          </p:nvSpPr>
          <p:spPr bwMode="auto">
            <a:xfrm>
              <a:off x="305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00" name="Oval 276"/>
            <p:cNvSpPr>
              <a:spLocks noChangeArrowheads="1"/>
            </p:cNvSpPr>
            <p:nvPr userDrawn="1"/>
          </p:nvSpPr>
          <p:spPr bwMode="auto">
            <a:xfrm>
              <a:off x="311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01" name="Oval 277"/>
            <p:cNvSpPr>
              <a:spLocks noChangeArrowheads="1"/>
            </p:cNvSpPr>
            <p:nvPr userDrawn="1"/>
          </p:nvSpPr>
          <p:spPr bwMode="auto">
            <a:xfrm>
              <a:off x="317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02" name="Oval 278"/>
            <p:cNvSpPr>
              <a:spLocks noChangeArrowheads="1"/>
            </p:cNvSpPr>
            <p:nvPr userDrawn="1"/>
          </p:nvSpPr>
          <p:spPr bwMode="auto">
            <a:xfrm>
              <a:off x="323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03" name="Oval 279"/>
            <p:cNvSpPr>
              <a:spLocks noChangeArrowheads="1"/>
            </p:cNvSpPr>
            <p:nvPr userDrawn="1"/>
          </p:nvSpPr>
          <p:spPr bwMode="auto">
            <a:xfrm>
              <a:off x="329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04" name="Oval 280"/>
            <p:cNvSpPr>
              <a:spLocks noChangeArrowheads="1"/>
            </p:cNvSpPr>
            <p:nvPr userDrawn="1"/>
          </p:nvSpPr>
          <p:spPr bwMode="auto">
            <a:xfrm>
              <a:off x="335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05" name="Oval 281"/>
            <p:cNvSpPr>
              <a:spLocks noChangeArrowheads="1"/>
            </p:cNvSpPr>
            <p:nvPr userDrawn="1"/>
          </p:nvSpPr>
          <p:spPr bwMode="auto">
            <a:xfrm>
              <a:off x="341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06" name="Oval 282"/>
            <p:cNvSpPr>
              <a:spLocks noChangeArrowheads="1"/>
            </p:cNvSpPr>
            <p:nvPr userDrawn="1"/>
          </p:nvSpPr>
          <p:spPr bwMode="auto">
            <a:xfrm>
              <a:off x="347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07" name="Oval 283"/>
            <p:cNvSpPr>
              <a:spLocks noChangeArrowheads="1"/>
            </p:cNvSpPr>
            <p:nvPr userDrawn="1"/>
          </p:nvSpPr>
          <p:spPr bwMode="auto">
            <a:xfrm>
              <a:off x="353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08" name="Oval 284"/>
            <p:cNvSpPr>
              <a:spLocks noChangeArrowheads="1"/>
            </p:cNvSpPr>
            <p:nvPr userDrawn="1"/>
          </p:nvSpPr>
          <p:spPr bwMode="auto">
            <a:xfrm>
              <a:off x="360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09" name="Oval 285"/>
            <p:cNvSpPr>
              <a:spLocks noChangeArrowheads="1"/>
            </p:cNvSpPr>
            <p:nvPr userDrawn="1"/>
          </p:nvSpPr>
          <p:spPr bwMode="auto">
            <a:xfrm>
              <a:off x="366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10" name="Oval 286"/>
            <p:cNvSpPr>
              <a:spLocks noChangeArrowheads="1"/>
            </p:cNvSpPr>
            <p:nvPr userDrawn="1"/>
          </p:nvSpPr>
          <p:spPr bwMode="auto">
            <a:xfrm>
              <a:off x="372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11" name="Oval 287"/>
            <p:cNvSpPr>
              <a:spLocks noChangeArrowheads="1"/>
            </p:cNvSpPr>
            <p:nvPr userDrawn="1"/>
          </p:nvSpPr>
          <p:spPr bwMode="auto">
            <a:xfrm>
              <a:off x="378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12" name="Oval 288"/>
            <p:cNvSpPr>
              <a:spLocks noChangeArrowheads="1"/>
            </p:cNvSpPr>
            <p:nvPr userDrawn="1"/>
          </p:nvSpPr>
          <p:spPr bwMode="auto">
            <a:xfrm>
              <a:off x="384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13" name="Oval 289"/>
            <p:cNvSpPr>
              <a:spLocks noChangeArrowheads="1"/>
            </p:cNvSpPr>
            <p:nvPr userDrawn="1"/>
          </p:nvSpPr>
          <p:spPr bwMode="auto">
            <a:xfrm>
              <a:off x="390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14" name="Oval 290"/>
            <p:cNvSpPr>
              <a:spLocks noChangeArrowheads="1"/>
            </p:cNvSpPr>
            <p:nvPr userDrawn="1"/>
          </p:nvSpPr>
          <p:spPr bwMode="auto">
            <a:xfrm>
              <a:off x="396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15" name="Oval 291"/>
            <p:cNvSpPr>
              <a:spLocks noChangeArrowheads="1"/>
            </p:cNvSpPr>
            <p:nvPr userDrawn="1"/>
          </p:nvSpPr>
          <p:spPr bwMode="auto">
            <a:xfrm>
              <a:off x="402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16" name="Oval 292"/>
            <p:cNvSpPr>
              <a:spLocks noChangeArrowheads="1"/>
            </p:cNvSpPr>
            <p:nvPr userDrawn="1"/>
          </p:nvSpPr>
          <p:spPr bwMode="auto">
            <a:xfrm>
              <a:off x="408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17" name="Oval 293"/>
            <p:cNvSpPr>
              <a:spLocks noChangeArrowheads="1"/>
            </p:cNvSpPr>
            <p:nvPr userDrawn="1"/>
          </p:nvSpPr>
          <p:spPr bwMode="auto">
            <a:xfrm>
              <a:off x="414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18" name="Oval 294"/>
            <p:cNvSpPr>
              <a:spLocks noChangeArrowheads="1"/>
            </p:cNvSpPr>
            <p:nvPr userDrawn="1"/>
          </p:nvSpPr>
          <p:spPr bwMode="auto">
            <a:xfrm>
              <a:off x="421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19" name="Oval 295"/>
            <p:cNvSpPr>
              <a:spLocks noChangeArrowheads="1"/>
            </p:cNvSpPr>
            <p:nvPr userDrawn="1"/>
          </p:nvSpPr>
          <p:spPr bwMode="auto">
            <a:xfrm>
              <a:off x="427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20" name="Oval 296"/>
            <p:cNvSpPr>
              <a:spLocks noChangeArrowheads="1"/>
            </p:cNvSpPr>
            <p:nvPr userDrawn="1"/>
          </p:nvSpPr>
          <p:spPr bwMode="auto">
            <a:xfrm>
              <a:off x="433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21" name="Oval 297"/>
            <p:cNvSpPr>
              <a:spLocks noChangeArrowheads="1"/>
            </p:cNvSpPr>
            <p:nvPr userDrawn="1"/>
          </p:nvSpPr>
          <p:spPr bwMode="auto">
            <a:xfrm>
              <a:off x="439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22" name="Oval 298"/>
            <p:cNvSpPr>
              <a:spLocks noChangeArrowheads="1"/>
            </p:cNvSpPr>
            <p:nvPr userDrawn="1"/>
          </p:nvSpPr>
          <p:spPr bwMode="auto">
            <a:xfrm>
              <a:off x="445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23" name="Oval 299"/>
            <p:cNvSpPr>
              <a:spLocks noChangeArrowheads="1"/>
            </p:cNvSpPr>
            <p:nvPr userDrawn="1"/>
          </p:nvSpPr>
          <p:spPr bwMode="auto">
            <a:xfrm>
              <a:off x="451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24" name="Oval 300"/>
            <p:cNvSpPr>
              <a:spLocks noChangeArrowheads="1"/>
            </p:cNvSpPr>
            <p:nvPr userDrawn="1"/>
          </p:nvSpPr>
          <p:spPr bwMode="auto">
            <a:xfrm>
              <a:off x="457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25" name="Oval 301"/>
            <p:cNvSpPr>
              <a:spLocks noChangeArrowheads="1"/>
            </p:cNvSpPr>
            <p:nvPr userDrawn="1"/>
          </p:nvSpPr>
          <p:spPr bwMode="auto">
            <a:xfrm>
              <a:off x="463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26" name="Oval 302"/>
            <p:cNvSpPr>
              <a:spLocks noChangeArrowheads="1"/>
            </p:cNvSpPr>
            <p:nvPr userDrawn="1"/>
          </p:nvSpPr>
          <p:spPr bwMode="auto">
            <a:xfrm>
              <a:off x="469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27" name="Oval 303"/>
            <p:cNvSpPr>
              <a:spLocks noChangeArrowheads="1"/>
            </p:cNvSpPr>
            <p:nvPr userDrawn="1"/>
          </p:nvSpPr>
          <p:spPr bwMode="auto">
            <a:xfrm>
              <a:off x="475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28" name="Oval 304"/>
            <p:cNvSpPr>
              <a:spLocks noChangeArrowheads="1"/>
            </p:cNvSpPr>
            <p:nvPr userDrawn="1"/>
          </p:nvSpPr>
          <p:spPr bwMode="auto">
            <a:xfrm>
              <a:off x="482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29" name="Oval 305"/>
            <p:cNvSpPr>
              <a:spLocks noChangeArrowheads="1"/>
            </p:cNvSpPr>
            <p:nvPr userDrawn="1"/>
          </p:nvSpPr>
          <p:spPr bwMode="auto">
            <a:xfrm>
              <a:off x="488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30" name="Oval 306"/>
            <p:cNvSpPr>
              <a:spLocks noChangeArrowheads="1"/>
            </p:cNvSpPr>
            <p:nvPr userDrawn="1"/>
          </p:nvSpPr>
          <p:spPr bwMode="auto">
            <a:xfrm>
              <a:off x="494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31" name="Oval 307"/>
            <p:cNvSpPr>
              <a:spLocks noChangeArrowheads="1"/>
            </p:cNvSpPr>
            <p:nvPr userDrawn="1"/>
          </p:nvSpPr>
          <p:spPr bwMode="auto">
            <a:xfrm>
              <a:off x="500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32" name="Oval 308"/>
            <p:cNvSpPr>
              <a:spLocks noChangeArrowheads="1"/>
            </p:cNvSpPr>
            <p:nvPr userDrawn="1"/>
          </p:nvSpPr>
          <p:spPr bwMode="auto">
            <a:xfrm>
              <a:off x="506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33" name="Oval 309"/>
            <p:cNvSpPr>
              <a:spLocks noChangeArrowheads="1"/>
            </p:cNvSpPr>
            <p:nvPr userDrawn="1"/>
          </p:nvSpPr>
          <p:spPr bwMode="auto">
            <a:xfrm>
              <a:off x="512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34" name="Oval 310"/>
            <p:cNvSpPr>
              <a:spLocks noChangeArrowheads="1"/>
            </p:cNvSpPr>
            <p:nvPr userDrawn="1"/>
          </p:nvSpPr>
          <p:spPr bwMode="auto">
            <a:xfrm>
              <a:off x="518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35" name="Oval 311"/>
            <p:cNvSpPr>
              <a:spLocks noChangeArrowheads="1"/>
            </p:cNvSpPr>
            <p:nvPr userDrawn="1"/>
          </p:nvSpPr>
          <p:spPr bwMode="auto">
            <a:xfrm>
              <a:off x="524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36" name="Oval 312"/>
            <p:cNvSpPr>
              <a:spLocks noChangeArrowheads="1"/>
            </p:cNvSpPr>
            <p:nvPr userDrawn="1"/>
          </p:nvSpPr>
          <p:spPr bwMode="auto">
            <a:xfrm>
              <a:off x="530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37" name="Oval 313"/>
            <p:cNvSpPr>
              <a:spLocks noChangeArrowheads="1"/>
            </p:cNvSpPr>
            <p:nvPr userDrawn="1"/>
          </p:nvSpPr>
          <p:spPr bwMode="auto">
            <a:xfrm>
              <a:off x="536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38" name="Oval 314"/>
            <p:cNvSpPr>
              <a:spLocks noChangeArrowheads="1"/>
            </p:cNvSpPr>
            <p:nvPr userDrawn="1"/>
          </p:nvSpPr>
          <p:spPr bwMode="auto">
            <a:xfrm>
              <a:off x="543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</p:grpSp>
      <p:pic>
        <p:nvPicPr>
          <p:cNvPr id="1339" name="Picture 315" descr="intuit_c(56_96_184)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84268" y="6453191"/>
            <a:ext cx="1316224" cy="357187"/>
          </a:xfrm>
          <a:prstGeom prst="rect">
            <a:avLst/>
          </a:prstGeom>
          <a:noFill/>
        </p:spPr>
      </p:pic>
      <p:sp>
        <p:nvSpPr>
          <p:cNvPr id="1340" name="Rectangle 316"/>
          <p:cNvSpPr>
            <a:spLocks noChangeArrowheads="1"/>
          </p:cNvSpPr>
          <p:nvPr/>
        </p:nvSpPr>
        <p:spPr bwMode="auto">
          <a:xfrm>
            <a:off x="4670268" y="6542088"/>
            <a:ext cx="2848291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Intuit 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1474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98" r:id="rId1"/>
    <p:sldLayoutId id="2147487699" r:id="rId2"/>
    <p:sldLayoutId id="2147487700" r:id="rId3"/>
    <p:sldLayoutId id="2147487701" r:id="rId4"/>
    <p:sldLayoutId id="2147487702" r:id="rId5"/>
    <p:sldLayoutId id="2147487703" r:id="rId6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F5EB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F5EB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F5EB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F5EB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F5EB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F5EBF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F5EBF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F5EBF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F5EBF"/>
          </a:solidFill>
          <a:latin typeface="Verdana" pitchFamily="34" charset="0"/>
        </a:defRPr>
      </a:lvl9pPr>
    </p:titleStyle>
    <p:bodyStyle>
      <a:lvl1pPr marL="168275" indent="-1682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6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450850" indent="-1682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64" charset="0"/>
        <a:buChar char="–"/>
        <a:defRPr>
          <a:solidFill>
            <a:srgbClr val="000000"/>
          </a:solidFill>
          <a:latin typeface="+mn-lt"/>
        </a:defRPr>
      </a:lvl2pPr>
      <a:lvl3pPr marL="684213" indent="-119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64" charset="0"/>
        <a:buChar char="•"/>
        <a:defRPr sz="1600">
          <a:solidFill>
            <a:srgbClr val="000000"/>
          </a:solidFill>
          <a:latin typeface="+mn-lt"/>
        </a:defRPr>
      </a:lvl3pPr>
      <a:lvl4pPr marL="911225" indent="-1127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64" charset="0"/>
        <a:buChar char="-"/>
        <a:defRPr sz="1400">
          <a:solidFill>
            <a:srgbClr val="000000"/>
          </a:solidFill>
          <a:latin typeface="+mn-lt"/>
        </a:defRPr>
      </a:lvl4pPr>
      <a:lvl5pPr marL="1143000" indent="-1111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64" charset="0"/>
        <a:buChar char="•"/>
        <a:defRPr sz="1200">
          <a:solidFill>
            <a:srgbClr val="000000"/>
          </a:solidFill>
          <a:latin typeface="+mn-lt"/>
        </a:defRPr>
      </a:lvl5pPr>
      <a:lvl6pPr marL="1600200" indent="-1111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64" charset="0"/>
        <a:buChar char="•"/>
        <a:defRPr sz="1200">
          <a:solidFill>
            <a:srgbClr val="000000"/>
          </a:solidFill>
          <a:latin typeface="+mn-lt"/>
        </a:defRPr>
      </a:lvl6pPr>
      <a:lvl7pPr marL="2057400" indent="-1111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64" charset="0"/>
        <a:buChar char="•"/>
        <a:defRPr sz="1200">
          <a:solidFill>
            <a:srgbClr val="000000"/>
          </a:solidFill>
          <a:latin typeface="+mn-lt"/>
        </a:defRPr>
      </a:lvl7pPr>
      <a:lvl8pPr marL="2514600" indent="-1111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64" charset="0"/>
        <a:buChar char="•"/>
        <a:defRPr sz="1200">
          <a:solidFill>
            <a:srgbClr val="000000"/>
          </a:solidFill>
          <a:latin typeface="+mn-lt"/>
        </a:defRPr>
      </a:lvl8pPr>
      <a:lvl9pPr marL="2971800" indent="-1111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64" charset="0"/>
        <a:buChar char="•"/>
        <a:defRPr sz="12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Naveen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/>
              <a:t>25 April, 2018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721" y="1569518"/>
            <a:ext cx="9601200" cy="2437245"/>
          </a:xfrm>
        </p:spPr>
        <p:txBody>
          <a:bodyPr/>
          <a:lstStyle/>
          <a:p>
            <a:r>
              <a:rPr lang="en-US" sz="48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62271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TY17 Durable services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DCEAA-A1C9-FE4E-8B31-F9453F3622F9}"/>
              </a:ext>
            </a:extLst>
          </p:cNvPr>
          <p:cNvSpPr txBox="1"/>
          <p:nvPr/>
        </p:nvSpPr>
        <p:spPr>
          <a:xfrm>
            <a:off x="501174" y="1728533"/>
            <a:ext cx="7098840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765">
              <a:spcBef>
                <a:spcPts val="600"/>
              </a:spcBef>
              <a:defRPr/>
            </a:pPr>
            <a:r>
              <a:rPr lang="en-US" sz="2800" b="1" dirty="0"/>
              <a:t>E-Signature</a:t>
            </a:r>
          </a:p>
          <a:p>
            <a:pPr defTabSz="456765">
              <a:spcBef>
                <a:spcPts val="600"/>
              </a:spcBef>
              <a:defRPr/>
            </a:pPr>
            <a:r>
              <a:rPr lang="en-US" sz="2800" dirty="0"/>
              <a:t>49% growth in firms </a:t>
            </a:r>
          </a:p>
          <a:p>
            <a:pPr defTabSz="456765">
              <a:spcBef>
                <a:spcPts val="600"/>
              </a:spcBef>
              <a:defRPr/>
            </a:pPr>
            <a:r>
              <a:rPr lang="en-US" sz="2800" dirty="0"/>
              <a:t>29% growth in units</a:t>
            </a:r>
          </a:p>
          <a:p>
            <a:pPr defTabSz="456765">
              <a:spcBef>
                <a:spcPts val="600"/>
              </a:spcBef>
              <a:defRPr/>
            </a:pPr>
            <a:endParaRPr lang="en-US" sz="2800" b="1" dirty="0"/>
          </a:p>
          <a:p>
            <a:pPr defTabSz="456765">
              <a:spcBef>
                <a:spcPts val="600"/>
              </a:spcBef>
              <a:defRPr/>
            </a:pPr>
            <a:r>
              <a:rPr lang="en-US" sz="2800" b="1" dirty="0"/>
              <a:t>ACS </a:t>
            </a:r>
          </a:p>
          <a:p>
            <a:pPr defTabSz="456765">
              <a:spcBef>
                <a:spcPts val="600"/>
              </a:spcBef>
              <a:defRPr/>
            </a:pPr>
            <a:r>
              <a:rPr lang="en-US" sz="2800" dirty="0"/>
              <a:t>handled ~20,000 TPM. </a:t>
            </a:r>
          </a:p>
          <a:p>
            <a:pPr defTabSz="456765">
              <a:spcBef>
                <a:spcPts val="600"/>
              </a:spcBef>
              <a:defRPr/>
            </a:pPr>
            <a:r>
              <a:rPr lang="en-US" sz="2800" dirty="0"/>
              <a:t>~100 million calls during peak season</a:t>
            </a:r>
          </a:p>
          <a:p>
            <a:pPr defTabSz="456765">
              <a:spcBef>
                <a:spcPts val="600"/>
              </a:spcBef>
              <a:defRPr/>
            </a:pPr>
            <a:endParaRPr lang="en-US" sz="2800" b="1" dirty="0"/>
          </a:p>
          <a:p>
            <a:pPr defTabSz="456765">
              <a:spcBef>
                <a:spcPts val="600"/>
              </a:spcBef>
              <a:defRPr/>
            </a:pPr>
            <a:endParaRPr lang="en-US" sz="2800" dirty="0"/>
          </a:p>
          <a:p>
            <a:pPr defTabSz="456765">
              <a:spcBef>
                <a:spcPts val="600"/>
              </a:spcBef>
              <a:defRPr/>
            </a:pPr>
            <a:endParaRPr lang="en-US" sz="2800" dirty="0"/>
          </a:p>
          <a:p>
            <a:pPr lvl="0" defTabSz="456765">
              <a:spcBef>
                <a:spcPts val="600"/>
              </a:spcBef>
              <a:defRPr/>
            </a:pPr>
            <a:endParaRPr lang="en-US" sz="2800" dirty="0">
              <a:solidFill>
                <a:schemeClr val="dk1"/>
              </a:solidFill>
            </a:endParaRPr>
          </a:p>
          <a:p>
            <a:pPr lvl="0" defTabSz="456765">
              <a:spcBef>
                <a:spcPts val="600"/>
              </a:spcBef>
              <a:defRPr/>
            </a:pPr>
            <a:endParaRPr lang="en-US" sz="2800" dirty="0">
              <a:solidFill>
                <a:schemeClr val="dk1"/>
              </a:solidFill>
            </a:endParaRPr>
          </a:p>
          <a:p>
            <a:pPr lvl="0" defTabSz="456765">
              <a:spcBef>
                <a:spcPts val="600"/>
              </a:spcBef>
              <a:defRPr/>
            </a:pPr>
            <a:endParaRPr lang="en-US" sz="2800" dirty="0">
              <a:solidFill>
                <a:schemeClr val="dk1"/>
              </a:solidFill>
            </a:endParaRPr>
          </a:p>
          <a:p>
            <a:pPr lvl="0" defTabSz="456765">
              <a:spcBef>
                <a:spcPts val="600"/>
              </a:spcBef>
              <a:defRPr/>
            </a:pPr>
            <a:endParaRPr lang="en-US" sz="2800" dirty="0">
              <a:solidFill>
                <a:schemeClr val="dk1"/>
              </a:solidFill>
            </a:endParaRPr>
          </a:p>
          <a:p>
            <a:pPr lvl="0" defTabSz="456765">
              <a:spcBef>
                <a:spcPts val="600"/>
              </a:spcBef>
              <a:defRPr/>
            </a:pPr>
            <a:endParaRPr lang="en-US" sz="2800" dirty="0">
              <a:solidFill>
                <a:schemeClr val="dk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97" y="423862"/>
            <a:ext cx="6560895" cy="360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8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TY17 Learnings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DCEAA-A1C9-FE4E-8B31-F9453F3622F9}"/>
              </a:ext>
            </a:extLst>
          </p:cNvPr>
          <p:cNvSpPr txBox="1"/>
          <p:nvPr/>
        </p:nvSpPr>
        <p:spPr>
          <a:xfrm>
            <a:off x="501174" y="966143"/>
            <a:ext cx="1110541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/>
              <a:t>Went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Deliberate focus on E-</a:t>
            </a:r>
            <a:r>
              <a:rPr lang="en-US" sz="2400" dirty="0" err="1"/>
              <a:t>Ssignature</a:t>
            </a:r>
            <a:r>
              <a:rPr lang="en-US" sz="2400" dirty="0"/>
              <a:t> improvements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Strong collaboration between Care, </a:t>
            </a:r>
            <a:r>
              <a:rPr lang="en-US" sz="2400" dirty="0" err="1"/>
              <a:t>Lacerte</a:t>
            </a:r>
            <a:r>
              <a:rPr lang="en-US" sz="2400" dirty="0"/>
              <a:t> and Services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Good support during season between IDC and Plano services teams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Docker-</a:t>
            </a:r>
            <a:r>
              <a:rPr lang="en-US" sz="2400" dirty="0" err="1"/>
              <a:t>ized</a:t>
            </a:r>
            <a:r>
              <a:rPr lang="en-US" sz="2400" dirty="0"/>
              <a:t> services have been stable in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Launched new Tax Engagement Service on 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Focus on speed as a habit – data backed approach to reduce cycle time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Project Trinity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b="1" dirty="0"/>
              <a:t>Opportunities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“Big-Bang” release of engagement 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Better E2E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Unresolved E-Signature issues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EBS issues with purchase</a:t>
            </a:r>
          </a:p>
          <a:p>
            <a:pPr lvl="1" font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665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aspire to 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DCEAA-A1C9-FE4E-8B31-F9453F3622F9}"/>
              </a:ext>
            </a:extLst>
          </p:cNvPr>
          <p:cNvSpPr txBox="1"/>
          <p:nvPr/>
        </p:nvSpPr>
        <p:spPr>
          <a:xfrm>
            <a:off x="501174" y="861212"/>
            <a:ext cx="11105418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Improved customer experience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Re-imagine E-Signature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Reduce RTB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Roll-over – go deep into rollover for TY18 and eliminate for TY19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AWS  - durable services on AWS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ACS on Docker and de-composing ACS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Security – exit SafeNet and consolidate on IDPS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Developer productivity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CICD Pipe-line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Continuous Performance Testing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/>
              <a:t>Self-Healing </a:t>
            </a:r>
            <a:r>
              <a:rPr lang="en-US" dirty="0"/>
              <a:t>systems in E2E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Our 3x in 3 goal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3 services on AWS in 3 quarters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No support engineer needed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Less than 10% RTB </a:t>
            </a:r>
          </a:p>
          <a:p>
            <a:pPr fontAlgn="base"/>
            <a:endParaRPr lang="en-US" dirty="0"/>
          </a:p>
          <a:p>
            <a:pPr lvl="1" font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29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972F-6FAF-5841-97BE-DF176A28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174" y="314481"/>
            <a:ext cx="11105418" cy="546731"/>
          </a:xfrm>
        </p:spPr>
        <p:txBody>
          <a:bodyPr/>
          <a:lstStyle/>
          <a:p>
            <a:r>
              <a:rPr lang="en-US" dirty="0"/>
              <a:t>Services in the Future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21C0F5-9B83-B947-B428-BDC7EB6EA88B}"/>
              </a:ext>
            </a:extLst>
          </p:cNvPr>
          <p:cNvSpPr/>
          <p:nvPr/>
        </p:nvSpPr>
        <p:spPr>
          <a:xfrm>
            <a:off x="501174" y="1938527"/>
            <a:ext cx="3668490" cy="3882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BC6F3D-3EAA-454C-ADD6-805D5F7AA84D}"/>
              </a:ext>
            </a:extLst>
          </p:cNvPr>
          <p:cNvSpPr/>
          <p:nvPr/>
        </p:nvSpPr>
        <p:spPr>
          <a:xfrm>
            <a:off x="1322501" y="2935672"/>
            <a:ext cx="1169233" cy="7794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63427-D2B7-8C42-A1D1-823AECF03013}"/>
              </a:ext>
            </a:extLst>
          </p:cNvPr>
          <p:cNvSpPr/>
          <p:nvPr/>
        </p:nvSpPr>
        <p:spPr>
          <a:xfrm>
            <a:off x="1322501" y="2148690"/>
            <a:ext cx="1169233" cy="6595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7ACAC-D6FF-1B48-9D0D-51174BAC1755}"/>
              </a:ext>
            </a:extLst>
          </p:cNvPr>
          <p:cNvSpPr/>
          <p:nvPr/>
        </p:nvSpPr>
        <p:spPr>
          <a:xfrm>
            <a:off x="1322501" y="3842576"/>
            <a:ext cx="1169233" cy="7794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Persistence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94A722A3-F71D-2646-AE4B-5CDFE0AEC2F0}"/>
              </a:ext>
            </a:extLst>
          </p:cNvPr>
          <p:cNvSpPr/>
          <p:nvPr/>
        </p:nvSpPr>
        <p:spPr>
          <a:xfrm>
            <a:off x="1408695" y="4764472"/>
            <a:ext cx="996843" cy="809469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E6B28-A203-0D4B-8F1B-6F4426D771E4}"/>
              </a:ext>
            </a:extLst>
          </p:cNvPr>
          <p:cNvSpPr/>
          <p:nvPr/>
        </p:nvSpPr>
        <p:spPr>
          <a:xfrm>
            <a:off x="2707217" y="2838232"/>
            <a:ext cx="1154243" cy="5171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5183F3-EA75-2A44-85CC-AB5957606329}"/>
              </a:ext>
            </a:extLst>
          </p:cNvPr>
          <p:cNvSpPr/>
          <p:nvPr/>
        </p:nvSpPr>
        <p:spPr>
          <a:xfrm>
            <a:off x="2707218" y="4164862"/>
            <a:ext cx="1154242" cy="599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Monitoring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C0AC4B-BF10-C149-BEC5-BA92CB2D9BE4}"/>
              </a:ext>
            </a:extLst>
          </p:cNvPr>
          <p:cNvSpPr/>
          <p:nvPr/>
        </p:nvSpPr>
        <p:spPr>
          <a:xfrm>
            <a:off x="2707217" y="3501547"/>
            <a:ext cx="1154243" cy="5171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21004-5A83-8348-8D3A-07D7104DFDE6}"/>
              </a:ext>
            </a:extLst>
          </p:cNvPr>
          <p:cNvSpPr/>
          <p:nvPr/>
        </p:nvSpPr>
        <p:spPr>
          <a:xfrm>
            <a:off x="2707217" y="4966834"/>
            <a:ext cx="1154242" cy="599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Analytics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B9B5FF-F8CA-3647-953F-166459F3C5CC}"/>
              </a:ext>
            </a:extLst>
          </p:cNvPr>
          <p:cNvSpPr/>
          <p:nvPr/>
        </p:nvSpPr>
        <p:spPr>
          <a:xfrm>
            <a:off x="2707216" y="2148690"/>
            <a:ext cx="1154243" cy="5171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Security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4FB09E0-EBB5-CC44-AED1-C805A81ED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696289"/>
              </p:ext>
            </p:extLst>
          </p:nvPr>
        </p:nvGraphicFramePr>
        <p:xfrm>
          <a:off x="4631016" y="1409971"/>
          <a:ext cx="3662174" cy="4865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AA0B7727-C95C-824C-ADBF-4E842E2BEF41}"/>
              </a:ext>
            </a:extLst>
          </p:cNvPr>
          <p:cNvSpPr/>
          <p:nvPr/>
        </p:nvSpPr>
        <p:spPr>
          <a:xfrm>
            <a:off x="9429995" y="1938528"/>
            <a:ext cx="1762262" cy="38827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A96421-3614-824C-AFBC-E5726041E37A}"/>
              </a:ext>
            </a:extLst>
          </p:cNvPr>
          <p:cNvSpPr/>
          <p:nvPr/>
        </p:nvSpPr>
        <p:spPr>
          <a:xfrm>
            <a:off x="9767271" y="2935671"/>
            <a:ext cx="1169233" cy="7794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673730-A4F8-894C-A732-99B07FAA1F29}"/>
              </a:ext>
            </a:extLst>
          </p:cNvPr>
          <p:cNvSpPr txBox="1"/>
          <p:nvPr/>
        </p:nvSpPr>
        <p:spPr>
          <a:xfrm>
            <a:off x="9948952" y="5381580"/>
            <a:ext cx="9875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AWS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CFE740-3937-7E4C-95F0-AD80469590A9}"/>
              </a:ext>
            </a:extLst>
          </p:cNvPr>
          <p:cNvSpPr/>
          <p:nvPr/>
        </p:nvSpPr>
        <p:spPr>
          <a:xfrm>
            <a:off x="694944" y="2148690"/>
            <a:ext cx="457200" cy="2473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App Server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40DF9F-C26E-DD49-8220-1620B465D78D}"/>
              </a:ext>
            </a:extLst>
          </p:cNvPr>
          <p:cNvSpPr txBox="1"/>
          <p:nvPr/>
        </p:nvSpPr>
        <p:spPr>
          <a:xfrm>
            <a:off x="9809616" y="3788006"/>
            <a:ext cx="12093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193908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24" grpId="0" animBg="1"/>
      <p:bldP spid="25" grpId="0" animBg="1"/>
      <p:bldP spid="34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A0FA22A8-6C94-3747-BBEC-AC8B28718B25}"/>
              </a:ext>
            </a:extLst>
          </p:cNvPr>
          <p:cNvSpPr/>
          <p:nvPr/>
        </p:nvSpPr>
        <p:spPr>
          <a:xfrm>
            <a:off x="7159513" y="314480"/>
            <a:ext cx="2322576" cy="30521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917A9C5-99A6-1B44-9F35-017B4E25B89A}"/>
              </a:ext>
            </a:extLst>
          </p:cNvPr>
          <p:cNvSpPr/>
          <p:nvPr/>
        </p:nvSpPr>
        <p:spPr>
          <a:xfrm>
            <a:off x="3364992" y="70504"/>
            <a:ext cx="2322576" cy="66777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3F69B-DAD0-A842-B27B-ED43DFD2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02229D-FE0D-894F-A3AC-0C8A54B9EA91}"/>
              </a:ext>
            </a:extLst>
          </p:cNvPr>
          <p:cNvSpPr/>
          <p:nvPr/>
        </p:nvSpPr>
        <p:spPr>
          <a:xfrm>
            <a:off x="3858768" y="1369377"/>
            <a:ext cx="1298448" cy="46898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219810-A1CE-4940-A48A-F43EB09D40B5}"/>
              </a:ext>
            </a:extLst>
          </p:cNvPr>
          <p:cNvGrpSpPr/>
          <p:nvPr/>
        </p:nvGrpSpPr>
        <p:grpSpPr>
          <a:xfrm>
            <a:off x="4370832" y="861212"/>
            <a:ext cx="273526" cy="384688"/>
            <a:chOff x="6664264" y="1312710"/>
            <a:chExt cx="681383" cy="9583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B2F1495-16DE-AF4C-BD0F-411C65B4988F}"/>
                </a:ext>
              </a:extLst>
            </p:cNvPr>
            <p:cNvSpPr/>
            <p:nvPr/>
          </p:nvSpPr>
          <p:spPr>
            <a:xfrm>
              <a:off x="6814233" y="1312710"/>
              <a:ext cx="381446" cy="3814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 Same Side Corner Rectangle 5">
              <a:extLst>
                <a:ext uri="{FF2B5EF4-FFF2-40B4-BE49-F238E27FC236}">
                  <a16:creationId xmlns:a16="http://schemas.microsoft.com/office/drawing/2014/main" id="{F0F81F0C-946C-2D4C-AB33-40C0A122B394}"/>
                </a:ext>
              </a:extLst>
            </p:cNvPr>
            <p:cNvSpPr/>
            <p:nvPr/>
          </p:nvSpPr>
          <p:spPr>
            <a:xfrm>
              <a:off x="6664264" y="1756259"/>
              <a:ext cx="681383" cy="5147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0227B26-DE77-8F4F-9E5A-C0A50CCD4824}"/>
              </a:ext>
            </a:extLst>
          </p:cNvPr>
          <p:cNvSpPr/>
          <p:nvPr/>
        </p:nvSpPr>
        <p:spPr>
          <a:xfrm>
            <a:off x="4016702" y="1472076"/>
            <a:ext cx="981786" cy="4476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28E06C-6F22-124B-A504-707401879286}"/>
              </a:ext>
            </a:extLst>
          </p:cNvPr>
          <p:cNvSpPr/>
          <p:nvPr/>
        </p:nvSpPr>
        <p:spPr>
          <a:xfrm>
            <a:off x="4016702" y="2029797"/>
            <a:ext cx="981786" cy="4476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 Refresh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C9EDB0-DC96-C742-B1A2-7E6474A888E3}"/>
              </a:ext>
            </a:extLst>
          </p:cNvPr>
          <p:cNvSpPr/>
          <p:nvPr/>
        </p:nvSpPr>
        <p:spPr>
          <a:xfrm>
            <a:off x="4016702" y="2585613"/>
            <a:ext cx="981786" cy="4476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Performance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04FC16-9257-9546-9BFF-2797D3C08190}"/>
              </a:ext>
            </a:extLst>
          </p:cNvPr>
          <p:cNvSpPr/>
          <p:nvPr/>
        </p:nvSpPr>
        <p:spPr>
          <a:xfrm>
            <a:off x="4016702" y="3187104"/>
            <a:ext cx="981786" cy="4476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Dependencies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1A608A-408E-C54A-B65B-131F8079B2BC}"/>
              </a:ext>
            </a:extLst>
          </p:cNvPr>
          <p:cNvSpPr/>
          <p:nvPr/>
        </p:nvSpPr>
        <p:spPr>
          <a:xfrm>
            <a:off x="4016702" y="3788595"/>
            <a:ext cx="981786" cy="4476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Logging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CD23FF-155F-CE41-BAC4-C2E1292873BC}"/>
              </a:ext>
            </a:extLst>
          </p:cNvPr>
          <p:cNvSpPr/>
          <p:nvPr/>
        </p:nvSpPr>
        <p:spPr>
          <a:xfrm>
            <a:off x="4016702" y="4359680"/>
            <a:ext cx="981786" cy="4476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Security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3D8EBE-B35E-E54E-B46A-78A9829F4DE0}"/>
              </a:ext>
            </a:extLst>
          </p:cNvPr>
          <p:cNvSpPr/>
          <p:nvPr/>
        </p:nvSpPr>
        <p:spPr>
          <a:xfrm>
            <a:off x="4016702" y="4930765"/>
            <a:ext cx="981786" cy="4476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Monitoring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D5292-52D5-DB49-B5C6-4D477F6E8463}"/>
              </a:ext>
            </a:extLst>
          </p:cNvPr>
          <p:cNvSpPr/>
          <p:nvPr/>
        </p:nvSpPr>
        <p:spPr>
          <a:xfrm>
            <a:off x="4016702" y="5492441"/>
            <a:ext cx="981786" cy="4476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Availability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B56F6-8DAE-FF48-9013-6EFC45AABA9E}"/>
              </a:ext>
            </a:extLst>
          </p:cNvPr>
          <p:cNvSpPr txBox="1"/>
          <p:nvPr/>
        </p:nvSpPr>
        <p:spPr>
          <a:xfrm>
            <a:off x="3900365" y="407127"/>
            <a:ext cx="12685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1B7D48-3707-F44A-8655-13315D05EA3A}"/>
              </a:ext>
            </a:extLst>
          </p:cNvPr>
          <p:cNvSpPr/>
          <p:nvPr/>
        </p:nvSpPr>
        <p:spPr>
          <a:xfrm>
            <a:off x="7644939" y="1369377"/>
            <a:ext cx="1298448" cy="1519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FC7F17-2FC1-0743-A2D9-79F3372127B2}"/>
              </a:ext>
            </a:extLst>
          </p:cNvPr>
          <p:cNvGrpSpPr/>
          <p:nvPr/>
        </p:nvGrpSpPr>
        <p:grpSpPr>
          <a:xfrm>
            <a:off x="8157003" y="861212"/>
            <a:ext cx="273526" cy="384688"/>
            <a:chOff x="6664264" y="1312710"/>
            <a:chExt cx="681383" cy="9583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1A0539-CC59-1346-B1D1-35C9C8516DD1}"/>
                </a:ext>
              </a:extLst>
            </p:cNvPr>
            <p:cNvSpPr/>
            <p:nvPr/>
          </p:nvSpPr>
          <p:spPr>
            <a:xfrm>
              <a:off x="6814233" y="1312710"/>
              <a:ext cx="381446" cy="3814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 Same Side Corner Rectangle 18">
              <a:extLst>
                <a:ext uri="{FF2B5EF4-FFF2-40B4-BE49-F238E27FC236}">
                  <a16:creationId xmlns:a16="http://schemas.microsoft.com/office/drawing/2014/main" id="{71C8F3C7-7D04-F94C-901D-04EB59BF29CA}"/>
                </a:ext>
              </a:extLst>
            </p:cNvPr>
            <p:cNvSpPr/>
            <p:nvPr/>
          </p:nvSpPr>
          <p:spPr>
            <a:xfrm>
              <a:off x="6664264" y="1756259"/>
              <a:ext cx="681383" cy="5147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E42A783-7607-514E-B5C5-73586361F19C}"/>
              </a:ext>
            </a:extLst>
          </p:cNvPr>
          <p:cNvSpPr/>
          <p:nvPr/>
        </p:nvSpPr>
        <p:spPr>
          <a:xfrm>
            <a:off x="7802873" y="1472076"/>
            <a:ext cx="981786" cy="7515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Dev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503143-DB41-CB46-890B-8140D2421BDD}"/>
              </a:ext>
            </a:extLst>
          </p:cNvPr>
          <p:cNvSpPr txBox="1"/>
          <p:nvPr/>
        </p:nvSpPr>
        <p:spPr>
          <a:xfrm>
            <a:off x="7686536" y="407127"/>
            <a:ext cx="12685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826163-98FC-124E-A975-DC46BC2D6204}"/>
              </a:ext>
            </a:extLst>
          </p:cNvPr>
          <p:cNvSpPr/>
          <p:nvPr/>
        </p:nvSpPr>
        <p:spPr>
          <a:xfrm>
            <a:off x="7802873" y="2326354"/>
            <a:ext cx="981786" cy="4476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Devops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741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 animBg="1"/>
      <p:bldP spid="29" grpId="0" animBg="1"/>
      <p:bldP spid="16" grpId="0" animBg="1"/>
      <p:bldP spid="20" grpId="0" animBg="1"/>
      <p:bldP spid="28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7964" y="3136233"/>
            <a:ext cx="11107120" cy="1837102"/>
          </a:xfrm>
        </p:spPr>
        <p:txBody>
          <a:bodyPr/>
          <a:lstStyle/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Q &amp; A</a:t>
            </a:r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819512" y="1384424"/>
            <a:ext cx="11104563" cy="546100"/>
          </a:xfrm>
        </p:spPr>
        <p:txBody>
          <a:bodyPr/>
          <a:lstStyle/>
          <a:p>
            <a:r>
              <a:rPr lang="en-US" sz="4800" dirty="0"/>
              <a:t>Thank You 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32432" y="973972"/>
            <a:ext cx="1612392" cy="186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0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f0Ctq.Lv0iEoR.SSLOe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6k7ryPTjk6kcAFsGbma3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J82m16A8UKUjVxouTzJ8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1iOIkahmkWlPG9HTcY.z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qQI8YVvUUCIGHXFSogQj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wnM.iqjF0Grn40mnQDxv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t64dHbHPEebH2POvxT1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oConnect new Powerpoint Template">
  <a:themeElements>
    <a:clrScheme name="Intuit">
      <a:dk1>
        <a:srgbClr val="000000"/>
      </a:dk1>
      <a:lt1>
        <a:srgbClr val="FFFFFF"/>
      </a:lt1>
      <a:dk2>
        <a:srgbClr val="8D9096"/>
      </a:dk2>
      <a:lt2>
        <a:srgbClr val="BABEC5"/>
      </a:lt2>
      <a:accent1>
        <a:srgbClr val="0077C5"/>
      </a:accent1>
      <a:accent2>
        <a:srgbClr val="34BFFF"/>
      </a:accent2>
      <a:accent3>
        <a:srgbClr val="6B6C72"/>
      </a:accent3>
      <a:accent4>
        <a:srgbClr val="7FD000"/>
      </a:accent4>
      <a:accent5>
        <a:srgbClr val="FF8000"/>
      </a:accent5>
      <a:accent6>
        <a:srgbClr val="D52B1E"/>
      </a:accent6>
      <a:hlink>
        <a:srgbClr val="0077C5"/>
      </a:hlink>
      <a:folHlink>
        <a:srgbClr val="6436AF"/>
      </a:folHlink>
    </a:clrScheme>
    <a:fontScheme name="Intuit">
      <a:majorFont>
        <a:latin typeface="AvenirNext forINTUIT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AvenirNext forINTUIT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oConnect_Sample (002) [Read-Only]" id="{13AD1AAC-715A-40EB-B5CD-780C9450E3CF}" vid="{8C0885A3-96B0-429D-AE2A-F3A23534CC1F}"/>
    </a:ext>
  </a:extLst>
</a:theme>
</file>

<file path=ppt/theme/theme2.xml><?xml version="1.0" encoding="utf-8"?>
<a:theme xmlns:a="http://schemas.openxmlformats.org/drawingml/2006/main" name="1_blank">
  <a:themeElements>
    <a:clrScheme name="Intuit Template_v1_040308 13">
      <a:dk1>
        <a:srgbClr val="000000"/>
      </a:dk1>
      <a:lt1>
        <a:srgbClr val="FFFFFF"/>
      </a:lt1>
      <a:dk2>
        <a:srgbClr val="4E9E19"/>
      </a:dk2>
      <a:lt2>
        <a:srgbClr val="DAD2AE"/>
      </a:lt2>
      <a:accent1>
        <a:srgbClr val="3860B8"/>
      </a:accent1>
      <a:accent2>
        <a:srgbClr val="FEC82A"/>
      </a:accent2>
      <a:accent3>
        <a:srgbClr val="FFFFFF"/>
      </a:accent3>
      <a:accent4>
        <a:srgbClr val="000000"/>
      </a:accent4>
      <a:accent5>
        <a:srgbClr val="AEB6D8"/>
      </a:accent5>
      <a:accent6>
        <a:srgbClr val="E6B525"/>
      </a:accent6>
      <a:hlink>
        <a:srgbClr val="F0640F"/>
      </a:hlink>
      <a:folHlink>
        <a:srgbClr val="D2D246"/>
      </a:folHlink>
    </a:clrScheme>
    <a:fontScheme name="Intuit Template_v1_040308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  <a:spAutoFit/>
      </a:bodyPr>
      <a:lstStyle>
        <a:defPPr marL="117475" marR="0" indent="-117475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Tx/>
          <a:buFont typeface="Arial" pitchFamily="34" charset="0"/>
          <a:buChar char="•"/>
          <a:tabLst/>
          <a:defRPr kumimoji="0" sz="12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Intuit Template_v1_0403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uit Template_v1_0403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uit Template_v1_0403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uit Template_v1_0403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uit Template_v1_0403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uit Template_v1_0403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uit Template_v1_0403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uit Template_v1_0403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uit Template_v1_0403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uit Template_v1_0403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uit Template_v1_0403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uit Template_v1_0403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uit Template_v1_040308 13">
        <a:dk1>
          <a:srgbClr val="000000"/>
        </a:dk1>
        <a:lt1>
          <a:srgbClr val="FFFFFF"/>
        </a:lt1>
        <a:dk2>
          <a:srgbClr val="4E9E19"/>
        </a:dk2>
        <a:lt2>
          <a:srgbClr val="DAD2AE"/>
        </a:lt2>
        <a:accent1>
          <a:srgbClr val="3860B8"/>
        </a:accent1>
        <a:accent2>
          <a:srgbClr val="FEC82A"/>
        </a:accent2>
        <a:accent3>
          <a:srgbClr val="FFFFFF"/>
        </a:accent3>
        <a:accent4>
          <a:srgbClr val="000000"/>
        </a:accent4>
        <a:accent5>
          <a:srgbClr val="AEB6D8"/>
        </a:accent5>
        <a:accent6>
          <a:srgbClr val="E6B525"/>
        </a:accent6>
        <a:hlink>
          <a:srgbClr val="F0640F"/>
        </a:hlink>
        <a:folHlink>
          <a:srgbClr val="D2D2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47904</TotalTime>
  <Words>234</Words>
  <Application>Microsoft Macintosh PowerPoint</Application>
  <PresentationFormat>Custom</PresentationFormat>
  <Paragraphs>85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 Unicode MS</vt:lpstr>
      <vt:lpstr>ＭＳ Ｐゴシック</vt:lpstr>
      <vt:lpstr>Arial</vt:lpstr>
      <vt:lpstr>Avenir Next Demi Bold</vt:lpstr>
      <vt:lpstr>Avenir Next Regular</vt:lpstr>
      <vt:lpstr>AvenirNext forINTUIT</vt:lpstr>
      <vt:lpstr>Lucida Grande</vt:lpstr>
      <vt:lpstr>Times</vt:lpstr>
      <vt:lpstr>Verdana</vt:lpstr>
      <vt:lpstr>ProConnect new Powerpoint Template</vt:lpstr>
      <vt:lpstr>1_blank</vt:lpstr>
      <vt:lpstr>think-cell Slide</vt:lpstr>
      <vt:lpstr>Services</vt:lpstr>
      <vt:lpstr>TY17 Durable services   </vt:lpstr>
      <vt:lpstr>TY17 Learnings</vt:lpstr>
      <vt:lpstr>What we aspire to do</vt:lpstr>
      <vt:lpstr>Services in the Future</vt:lpstr>
      <vt:lpstr>Implications</vt:lpstr>
      <vt:lpstr>Thank You !</vt:lpstr>
    </vt:vector>
  </TitlesOfParts>
  <Company>Intuit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wwright</dc:creator>
  <cp:lastModifiedBy>Thomas, Peter</cp:lastModifiedBy>
  <cp:revision>2050</cp:revision>
  <cp:lastPrinted>2016-10-25T19:56:20Z</cp:lastPrinted>
  <dcterms:created xsi:type="dcterms:W3CDTF">2015-08-01T01:02:56Z</dcterms:created>
  <dcterms:modified xsi:type="dcterms:W3CDTF">2018-04-25T04:31:28Z</dcterms:modified>
</cp:coreProperties>
</file>