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7B05D-E388-314A-969E-092714022D55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17621-D2C5-6D4E-9CE6-BB92AD80DE80}">
      <dgm:prSet phldrT="[Text]"/>
      <dgm:spPr/>
      <dgm:t>
        <a:bodyPr/>
        <a:lstStyle/>
        <a:p>
          <a:r>
            <a:rPr lang="en-US" dirty="0" smtClean="0"/>
            <a:t>Auto provision workspaces</a:t>
          </a:r>
          <a:endParaRPr lang="en-US" dirty="0"/>
        </a:p>
      </dgm:t>
    </dgm:pt>
    <dgm:pt modelId="{090EB76D-58E0-7D49-83C7-5F31B39CAF7B}" type="parTrans" cxnId="{8FC8000F-454F-B745-8F3C-C7206C3D3176}">
      <dgm:prSet/>
      <dgm:spPr/>
      <dgm:t>
        <a:bodyPr/>
        <a:lstStyle/>
        <a:p>
          <a:endParaRPr lang="en-US"/>
        </a:p>
      </dgm:t>
    </dgm:pt>
    <dgm:pt modelId="{E7A090EF-D9B0-5748-AC98-3CB6E4D99614}" type="sibTrans" cxnId="{8FC8000F-454F-B745-8F3C-C7206C3D3176}">
      <dgm:prSet/>
      <dgm:spPr/>
      <dgm:t>
        <a:bodyPr/>
        <a:lstStyle/>
        <a:p>
          <a:endParaRPr lang="en-US"/>
        </a:p>
      </dgm:t>
    </dgm:pt>
    <dgm:pt modelId="{B98C95B9-9799-8B43-9F41-62A2C20266D2}">
      <dgm:prSet phldrT="[Text]"/>
      <dgm:spPr/>
      <dgm:t>
        <a:bodyPr/>
        <a:lstStyle/>
        <a:p>
          <a:r>
            <a:rPr lang="en-US" dirty="0" smtClean="0"/>
            <a:t>Master project</a:t>
          </a:r>
          <a:endParaRPr lang="en-US" dirty="0"/>
        </a:p>
      </dgm:t>
    </dgm:pt>
    <dgm:pt modelId="{0F2D6A01-C0E8-DE4B-82EA-316FE379DF3D}" type="parTrans" cxnId="{5A5D51CF-9594-5342-82AB-7D6596183C05}">
      <dgm:prSet/>
      <dgm:spPr/>
      <dgm:t>
        <a:bodyPr/>
        <a:lstStyle/>
        <a:p>
          <a:endParaRPr lang="en-US"/>
        </a:p>
      </dgm:t>
    </dgm:pt>
    <dgm:pt modelId="{6EED681E-D6D4-2743-AAA7-ED3F4AA4988F}" type="sibTrans" cxnId="{5A5D51CF-9594-5342-82AB-7D6596183C05}">
      <dgm:prSet/>
      <dgm:spPr/>
      <dgm:t>
        <a:bodyPr/>
        <a:lstStyle/>
        <a:p>
          <a:endParaRPr lang="en-US"/>
        </a:p>
      </dgm:t>
    </dgm:pt>
    <dgm:pt modelId="{8283E8D1-B81F-0546-8B84-4E8BD1FDDB91}">
      <dgm:prSet phldrT="[Text]" phldr="1"/>
      <dgm:spPr/>
      <dgm:t>
        <a:bodyPr/>
        <a:lstStyle/>
        <a:p>
          <a:endParaRPr lang="en-US"/>
        </a:p>
      </dgm:t>
    </dgm:pt>
    <dgm:pt modelId="{44E84AE2-1D14-C84E-8B64-85023497E0CC}" type="parTrans" cxnId="{2E057168-DA5A-D946-96CB-9692B18350BD}">
      <dgm:prSet/>
      <dgm:spPr/>
      <dgm:t>
        <a:bodyPr/>
        <a:lstStyle/>
        <a:p>
          <a:endParaRPr lang="en-US"/>
        </a:p>
      </dgm:t>
    </dgm:pt>
    <dgm:pt modelId="{019D79C8-063D-9D4A-A86C-F3CD57A3C067}" type="sibTrans" cxnId="{2E057168-DA5A-D946-96CB-9692B18350BD}">
      <dgm:prSet/>
      <dgm:spPr/>
      <dgm:t>
        <a:bodyPr/>
        <a:lstStyle/>
        <a:p>
          <a:endParaRPr lang="en-US"/>
        </a:p>
      </dgm:t>
    </dgm:pt>
    <dgm:pt modelId="{4306F26C-B66F-FC4A-BF2F-BA7037454F8D}">
      <dgm:prSet phldrT="[Text]"/>
      <dgm:spPr/>
      <dgm:t>
        <a:bodyPr/>
        <a:lstStyle/>
        <a:p>
          <a:r>
            <a:rPr lang="en-US" dirty="0" smtClean="0"/>
            <a:t>Propagate change</a:t>
          </a:r>
          <a:endParaRPr lang="en-US" dirty="0"/>
        </a:p>
      </dgm:t>
    </dgm:pt>
    <dgm:pt modelId="{1880B560-D85A-C346-AF0B-429181342F39}" type="parTrans" cxnId="{7A04DD6E-0DBB-FB49-A718-E15A6148A94D}">
      <dgm:prSet/>
      <dgm:spPr/>
      <dgm:t>
        <a:bodyPr/>
        <a:lstStyle/>
        <a:p>
          <a:endParaRPr lang="en-US"/>
        </a:p>
      </dgm:t>
    </dgm:pt>
    <dgm:pt modelId="{149D6050-6150-D84E-AEF4-5CDA00B2BD78}" type="sibTrans" cxnId="{7A04DD6E-0DBB-FB49-A718-E15A6148A94D}">
      <dgm:prSet/>
      <dgm:spPr/>
      <dgm:t>
        <a:bodyPr/>
        <a:lstStyle/>
        <a:p>
          <a:endParaRPr lang="en-US"/>
        </a:p>
      </dgm:t>
    </dgm:pt>
    <dgm:pt modelId="{A5D9BC40-5410-A746-BA0B-3505A909B599}">
      <dgm:prSet phldrT="[Text]"/>
      <dgm:spPr/>
      <dgm:t>
        <a:bodyPr/>
        <a:lstStyle/>
        <a:p>
          <a:r>
            <a:rPr lang="en-US" dirty="0" smtClean="0"/>
            <a:t>Standard</a:t>
          </a:r>
          <a:endParaRPr lang="en-US" dirty="0"/>
        </a:p>
      </dgm:t>
    </dgm:pt>
    <dgm:pt modelId="{38C96B25-BACB-2343-ACA8-9BF48CEA2A70}" type="parTrans" cxnId="{E0531745-9B11-B746-B421-FE81E8616C71}">
      <dgm:prSet/>
      <dgm:spPr/>
      <dgm:t>
        <a:bodyPr/>
        <a:lstStyle/>
        <a:p>
          <a:endParaRPr lang="en-US"/>
        </a:p>
      </dgm:t>
    </dgm:pt>
    <dgm:pt modelId="{1044057D-0CF5-C84B-923E-471F9AB0F7C3}" type="sibTrans" cxnId="{E0531745-9B11-B746-B421-FE81E8616C71}">
      <dgm:prSet/>
      <dgm:spPr/>
      <dgm:t>
        <a:bodyPr/>
        <a:lstStyle/>
        <a:p>
          <a:endParaRPr lang="en-US"/>
        </a:p>
      </dgm:t>
    </dgm:pt>
    <dgm:pt modelId="{4D99D366-4219-5C41-882E-B0C82BDCF184}">
      <dgm:prSet phldrT="[Text]"/>
      <dgm:spPr/>
      <dgm:t>
        <a:bodyPr/>
        <a:lstStyle/>
        <a:p>
          <a:r>
            <a:rPr lang="en-US" dirty="0" smtClean="0"/>
            <a:t>Premium</a:t>
          </a:r>
          <a:endParaRPr lang="en-US" dirty="0"/>
        </a:p>
      </dgm:t>
    </dgm:pt>
    <dgm:pt modelId="{E793DDB0-4125-0B45-86E9-37339C473F41}" type="parTrans" cxnId="{E1473A9F-D405-4346-A9F7-7EE4CEB81AD0}">
      <dgm:prSet/>
      <dgm:spPr/>
      <dgm:t>
        <a:bodyPr/>
        <a:lstStyle/>
        <a:p>
          <a:endParaRPr lang="en-US"/>
        </a:p>
      </dgm:t>
    </dgm:pt>
    <dgm:pt modelId="{FA840197-8FE8-F44A-9F3D-95E28F0BC0E2}" type="sibTrans" cxnId="{E1473A9F-D405-4346-A9F7-7EE4CEB81AD0}">
      <dgm:prSet/>
      <dgm:spPr/>
      <dgm:t>
        <a:bodyPr/>
        <a:lstStyle/>
        <a:p>
          <a:endParaRPr lang="en-US"/>
        </a:p>
      </dgm:t>
    </dgm:pt>
    <dgm:pt modelId="{38A1A1BA-2A8E-1C4C-ABC4-17F9547E62FE}">
      <dgm:prSet phldrT="[Text]"/>
      <dgm:spPr/>
      <dgm:t>
        <a:bodyPr/>
        <a:lstStyle/>
        <a:p>
          <a:r>
            <a:rPr lang="en-US" dirty="0" smtClean="0"/>
            <a:t>User provisioning</a:t>
          </a:r>
          <a:endParaRPr lang="en-US" dirty="0"/>
        </a:p>
      </dgm:t>
    </dgm:pt>
    <dgm:pt modelId="{6FDC14DC-5A66-7F48-A5CB-65A85D44964E}" type="parTrans" cxnId="{7AF1A748-B6AA-6649-8788-E81AF4D5F1B7}">
      <dgm:prSet/>
      <dgm:spPr/>
      <dgm:t>
        <a:bodyPr/>
        <a:lstStyle/>
        <a:p>
          <a:endParaRPr lang="en-US"/>
        </a:p>
      </dgm:t>
    </dgm:pt>
    <dgm:pt modelId="{2D91EE81-A244-B24B-9395-8DEF04F7FD90}" type="sibTrans" cxnId="{7AF1A748-B6AA-6649-8788-E81AF4D5F1B7}">
      <dgm:prSet/>
      <dgm:spPr/>
      <dgm:t>
        <a:bodyPr/>
        <a:lstStyle/>
        <a:p>
          <a:endParaRPr lang="en-US"/>
        </a:p>
      </dgm:t>
    </dgm:pt>
    <dgm:pt modelId="{008D5DCF-F3F7-744A-85FD-5D0CADDC8E57}">
      <dgm:prSet phldrT="[Text]"/>
      <dgm:spPr/>
      <dgm:t>
        <a:bodyPr/>
        <a:lstStyle/>
        <a:p>
          <a:r>
            <a:rPr lang="en-US" dirty="0" smtClean="0"/>
            <a:t>Auto provision users from file</a:t>
          </a:r>
          <a:endParaRPr lang="en-US" dirty="0"/>
        </a:p>
      </dgm:t>
    </dgm:pt>
    <dgm:pt modelId="{CF7C8F6D-023D-E94B-86B3-83BD9318C342}" type="parTrans" cxnId="{ED93FA67-1D71-7C4B-ACBD-12A84D6228F2}">
      <dgm:prSet/>
      <dgm:spPr/>
      <dgm:t>
        <a:bodyPr/>
        <a:lstStyle/>
        <a:p>
          <a:endParaRPr lang="en-US"/>
        </a:p>
      </dgm:t>
    </dgm:pt>
    <dgm:pt modelId="{FF050FAC-4600-8B47-A1F5-0160F0B1B69A}" type="sibTrans" cxnId="{ED93FA67-1D71-7C4B-ACBD-12A84D6228F2}">
      <dgm:prSet/>
      <dgm:spPr/>
      <dgm:t>
        <a:bodyPr/>
        <a:lstStyle/>
        <a:p>
          <a:endParaRPr lang="en-US"/>
        </a:p>
      </dgm:t>
    </dgm:pt>
    <dgm:pt modelId="{92D236B5-F416-944E-A807-65AC5CD79DFF}">
      <dgm:prSet phldrT="[Text]" phldr="1"/>
      <dgm:spPr/>
      <dgm:t>
        <a:bodyPr/>
        <a:lstStyle/>
        <a:p>
          <a:endParaRPr lang="en-US"/>
        </a:p>
      </dgm:t>
    </dgm:pt>
    <dgm:pt modelId="{F4E099E3-3A36-884B-9079-705729CE5A71}" type="parTrans" cxnId="{7C613DC1-0BD2-F849-8A87-214D6E5A321A}">
      <dgm:prSet/>
      <dgm:spPr/>
      <dgm:t>
        <a:bodyPr/>
        <a:lstStyle/>
        <a:p>
          <a:endParaRPr lang="en-US"/>
        </a:p>
      </dgm:t>
    </dgm:pt>
    <dgm:pt modelId="{9BC7FA4E-04C2-D647-84F7-D2B4523ABC95}" type="sibTrans" cxnId="{7C613DC1-0BD2-F849-8A87-214D6E5A321A}">
      <dgm:prSet/>
      <dgm:spPr/>
      <dgm:t>
        <a:bodyPr/>
        <a:lstStyle/>
        <a:p>
          <a:endParaRPr lang="en-US"/>
        </a:p>
      </dgm:t>
    </dgm:pt>
    <dgm:pt modelId="{BC725D64-793E-D346-B8CF-8584D1E05D97}">
      <dgm:prSet phldrT="[Text]"/>
      <dgm:spPr/>
      <dgm:t>
        <a:bodyPr/>
        <a:lstStyle/>
        <a:p>
          <a:r>
            <a:rPr lang="en-US" dirty="0" smtClean="0"/>
            <a:t>segments</a:t>
          </a:r>
          <a:endParaRPr lang="en-US" dirty="0"/>
        </a:p>
      </dgm:t>
    </dgm:pt>
    <dgm:pt modelId="{97CAB7D2-A737-B844-AA04-8D33ACEEC7CB}" type="parTrans" cxnId="{4170F759-CBBE-6748-A55A-222E6271A776}">
      <dgm:prSet/>
      <dgm:spPr/>
      <dgm:t>
        <a:bodyPr/>
        <a:lstStyle/>
        <a:p>
          <a:endParaRPr lang="en-US"/>
        </a:p>
      </dgm:t>
    </dgm:pt>
    <dgm:pt modelId="{4869FE82-0A64-7B4E-98A6-0CF9B6283B12}" type="sibTrans" cxnId="{4170F759-CBBE-6748-A55A-222E6271A776}">
      <dgm:prSet/>
      <dgm:spPr/>
      <dgm:t>
        <a:bodyPr/>
        <a:lstStyle/>
        <a:p>
          <a:endParaRPr lang="en-US"/>
        </a:p>
      </dgm:t>
    </dgm:pt>
    <dgm:pt modelId="{DDD80F30-EC23-4745-B06B-29217F6F8DC3}">
      <dgm:prSet phldrT="[Text]"/>
      <dgm:spPr/>
      <dgm:t>
        <a:bodyPr/>
        <a:lstStyle/>
        <a:p>
          <a:r>
            <a:rPr lang="en-US" dirty="0" smtClean="0"/>
            <a:t># workspaces</a:t>
          </a:r>
          <a:endParaRPr lang="en-US" dirty="0"/>
        </a:p>
      </dgm:t>
    </dgm:pt>
    <dgm:pt modelId="{2CB0653C-A41E-D748-8972-FA14FEAFCA02}" type="parTrans" cxnId="{FF04FC2A-FABB-3D41-B234-7CF52F4B2DBF}">
      <dgm:prSet/>
      <dgm:spPr/>
      <dgm:t>
        <a:bodyPr/>
        <a:lstStyle/>
        <a:p>
          <a:endParaRPr lang="en-US"/>
        </a:p>
      </dgm:t>
    </dgm:pt>
    <dgm:pt modelId="{F69D7DDA-0101-5842-BCD5-F3585095D791}" type="sibTrans" cxnId="{FF04FC2A-FABB-3D41-B234-7CF52F4B2DBF}">
      <dgm:prSet/>
      <dgm:spPr/>
      <dgm:t>
        <a:bodyPr/>
        <a:lstStyle/>
        <a:p>
          <a:endParaRPr lang="en-US"/>
        </a:p>
      </dgm:t>
    </dgm:pt>
    <dgm:pt modelId="{9CB05647-85D2-F142-B645-20ABC1906C05}" type="pres">
      <dgm:prSet presAssocID="{BAA7B05D-E388-314A-969E-092714022D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A7994-BC96-9346-BA02-FD9D66EC286B}" type="pres">
      <dgm:prSet presAssocID="{D6117621-D2C5-6D4E-9CE6-BB92AD80DE80}" presName="composite" presStyleCnt="0"/>
      <dgm:spPr/>
    </dgm:pt>
    <dgm:pt modelId="{FD406A49-7498-9C45-9797-A2D1E845EE33}" type="pres">
      <dgm:prSet presAssocID="{D6117621-D2C5-6D4E-9CE6-BB92AD80DE80}" presName="imagSh" presStyleLbl="bgImgPlace1" presStyleIdx="0" presStyleCnt="3"/>
      <dgm:spPr/>
    </dgm:pt>
    <dgm:pt modelId="{4D86D14C-1B62-064F-A653-E4D680F56FD7}" type="pres">
      <dgm:prSet presAssocID="{D6117621-D2C5-6D4E-9CE6-BB92AD80DE8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1AFC3-3A2F-5E47-9AF9-DDBCFC2E9BB0}" type="pres">
      <dgm:prSet presAssocID="{E7A090EF-D9B0-5748-AC98-3CB6E4D9961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B1552C8-45B1-6546-B7E1-EA92EF7E351A}" type="pres">
      <dgm:prSet presAssocID="{E7A090EF-D9B0-5748-AC98-3CB6E4D99614}" presName="connTx" presStyleLbl="sibTrans2D1" presStyleIdx="0" presStyleCnt="2"/>
      <dgm:spPr/>
      <dgm:t>
        <a:bodyPr/>
        <a:lstStyle/>
        <a:p>
          <a:endParaRPr lang="en-US"/>
        </a:p>
      </dgm:t>
    </dgm:pt>
    <dgm:pt modelId="{F819660A-D6B5-1D48-8E4C-F55B6A73CC26}" type="pres">
      <dgm:prSet presAssocID="{4306F26C-B66F-FC4A-BF2F-BA7037454F8D}" presName="composite" presStyleCnt="0"/>
      <dgm:spPr/>
    </dgm:pt>
    <dgm:pt modelId="{56BA003F-92D0-2C45-AD28-E011EDE2796F}" type="pres">
      <dgm:prSet presAssocID="{4306F26C-B66F-FC4A-BF2F-BA7037454F8D}" presName="imagSh" presStyleLbl="bgImgPlace1" presStyleIdx="1" presStyleCnt="3"/>
      <dgm:spPr/>
    </dgm:pt>
    <dgm:pt modelId="{BE64A2E3-9A98-0742-9D61-D7B2BBD3650A}" type="pres">
      <dgm:prSet presAssocID="{4306F26C-B66F-FC4A-BF2F-BA7037454F8D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19959-957C-0F4B-93C8-BE202FDD06E4}" type="pres">
      <dgm:prSet presAssocID="{149D6050-6150-D84E-AEF4-5CDA00B2BD7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574A08F-41E8-DF48-950F-06F7A4A757C1}" type="pres">
      <dgm:prSet presAssocID="{149D6050-6150-D84E-AEF4-5CDA00B2BD78}" presName="connTx" presStyleLbl="sibTrans2D1" presStyleIdx="1" presStyleCnt="2"/>
      <dgm:spPr/>
      <dgm:t>
        <a:bodyPr/>
        <a:lstStyle/>
        <a:p>
          <a:endParaRPr lang="en-US"/>
        </a:p>
      </dgm:t>
    </dgm:pt>
    <dgm:pt modelId="{F2E465B2-1F23-5445-B855-E7217D4EC7D5}" type="pres">
      <dgm:prSet presAssocID="{38A1A1BA-2A8E-1C4C-ABC4-17F9547E62FE}" presName="composite" presStyleCnt="0"/>
      <dgm:spPr/>
    </dgm:pt>
    <dgm:pt modelId="{AA2EBDE4-7143-6D40-A4C7-D4F2BBE5C301}" type="pres">
      <dgm:prSet presAssocID="{38A1A1BA-2A8E-1C4C-ABC4-17F9547E62FE}" presName="imagSh" presStyleLbl="bgImgPlace1" presStyleIdx="2" presStyleCnt="3"/>
      <dgm:spPr/>
    </dgm:pt>
    <dgm:pt modelId="{137C5739-9328-2C4D-A631-3B5258ABA723}" type="pres">
      <dgm:prSet presAssocID="{38A1A1BA-2A8E-1C4C-ABC4-17F9547E62FE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057168-DA5A-D946-96CB-9692B18350BD}" srcId="{D6117621-D2C5-6D4E-9CE6-BB92AD80DE80}" destId="{8283E8D1-B81F-0546-8B84-4E8BD1FDDB91}" srcOrd="3" destOrd="0" parTransId="{44E84AE2-1D14-C84E-8B64-85023497E0CC}" sibTransId="{019D79C8-063D-9D4A-A86C-F3CD57A3C067}"/>
    <dgm:cxn modelId="{FF04FC2A-FABB-3D41-B234-7CF52F4B2DBF}" srcId="{D6117621-D2C5-6D4E-9CE6-BB92AD80DE80}" destId="{DDD80F30-EC23-4745-B06B-29217F6F8DC3}" srcOrd="1" destOrd="0" parTransId="{2CB0653C-A41E-D748-8972-FA14FEAFCA02}" sibTransId="{F69D7DDA-0101-5842-BCD5-F3585095D791}"/>
    <dgm:cxn modelId="{FAC58EB1-09E2-4047-9B51-668B1357009C}" type="presOf" srcId="{BC725D64-793E-D346-B8CF-8584D1E05D97}" destId="{4D86D14C-1B62-064F-A653-E4D680F56FD7}" srcOrd="0" destOrd="3" presId="urn:microsoft.com/office/officeart/2005/8/layout/hProcess10"/>
    <dgm:cxn modelId="{8FC8000F-454F-B745-8F3C-C7206C3D3176}" srcId="{BAA7B05D-E388-314A-969E-092714022D55}" destId="{D6117621-D2C5-6D4E-9CE6-BB92AD80DE80}" srcOrd="0" destOrd="0" parTransId="{090EB76D-58E0-7D49-83C7-5F31B39CAF7B}" sibTransId="{E7A090EF-D9B0-5748-AC98-3CB6E4D99614}"/>
    <dgm:cxn modelId="{5C0799FF-B728-9A4A-BDA3-9E9CEDB1256E}" type="presOf" srcId="{E7A090EF-D9B0-5748-AC98-3CB6E4D99614}" destId="{6461AFC3-3A2F-5E47-9AF9-DDBCFC2E9BB0}" srcOrd="0" destOrd="0" presId="urn:microsoft.com/office/officeart/2005/8/layout/hProcess10"/>
    <dgm:cxn modelId="{C6165CE9-0753-3348-8739-75AB012B2F38}" type="presOf" srcId="{38A1A1BA-2A8E-1C4C-ABC4-17F9547E62FE}" destId="{137C5739-9328-2C4D-A631-3B5258ABA723}" srcOrd="0" destOrd="0" presId="urn:microsoft.com/office/officeart/2005/8/layout/hProcess10"/>
    <dgm:cxn modelId="{ED93FA67-1D71-7C4B-ACBD-12A84D6228F2}" srcId="{38A1A1BA-2A8E-1C4C-ABC4-17F9547E62FE}" destId="{008D5DCF-F3F7-744A-85FD-5D0CADDC8E57}" srcOrd="0" destOrd="0" parTransId="{CF7C8F6D-023D-E94B-86B3-83BD9318C342}" sibTransId="{FF050FAC-4600-8B47-A1F5-0160F0B1B69A}"/>
    <dgm:cxn modelId="{C87F64BF-05BE-A741-A3E7-23E21FE8B5BA}" type="presOf" srcId="{4D99D366-4219-5C41-882E-B0C82BDCF184}" destId="{BE64A2E3-9A98-0742-9D61-D7B2BBD3650A}" srcOrd="0" destOrd="2" presId="urn:microsoft.com/office/officeart/2005/8/layout/hProcess10"/>
    <dgm:cxn modelId="{F48F0F5F-F834-FD45-B712-D5FC02BC3584}" type="presOf" srcId="{BAA7B05D-E388-314A-969E-092714022D55}" destId="{9CB05647-85D2-F142-B645-20ABC1906C05}" srcOrd="0" destOrd="0" presId="urn:microsoft.com/office/officeart/2005/8/layout/hProcess10"/>
    <dgm:cxn modelId="{B58F898A-4F3C-6349-96E0-9D42F94833C2}" type="presOf" srcId="{8283E8D1-B81F-0546-8B84-4E8BD1FDDB91}" destId="{4D86D14C-1B62-064F-A653-E4D680F56FD7}" srcOrd="0" destOrd="4" presId="urn:microsoft.com/office/officeart/2005/8/layout/hProcess10"/>
    <dgm:cxn modelId="{AE3A2A93-197E-F743-8DAB-8CFEFC2AB014}" type="presOf" srcId="{4306F26C-B66F-FC4A-BF2F-BA7037454F8D}" destId="{BE64A2E3-9A98-0742-9D61-D7B2BBD3650A}" srcOrd="0" destOrd="0" presId="urn:microsoft.com/office/officeart/2005/8/layout/hProcess10"/>
    <dgm:cxn modelId="{F9C75289-AB31-294B-8FD5-20D41DFCF5CE}" type="presOf" srcId="{149D6050-6150-D84E-AEF4-5CDA00B2BD78}" destId="{4574A08F-41E8-DF48-950F-06F7A4A757C1}" srcOrd="1" destOrd="0" presId="urn:microsoft.com/office/officeart/2005/8/layout/hProcess10"/>
    <dgm:cxn modelId="{E0531745-9B11-B746-B421-FE81E8616C71}" srcId="{4306F26C-B66F-FC4A-BF2F-BA7037454F8D}" destId="{A5D9BC40-5410-A746-BA0B-3505A909B599}" srcOrd="0" destOrd="0" parTransId="{38C96B25-BACB-2343-ACA8-9BF48CEA2A70}" sibTransId="{1044057D-0CF5-C84B-923E-471F9AB0F7C3}"/>
    <dgm:cxn modelId="{7C613DC1-0BD2-F849-8A87-214D6E5A321A}" srcId="{38A1A1BA-2A8E-1C4C-ABC4-17F9547E62FE}" destId="{92D236B5-F416-944E-A807-65AC5CD79DFF}" srcOrd="1" destOrd="0" parTransId="{F4E099E3-3A36-884B-9079-705729CE5A71}" sibTransId="{9BC7FA4E-04C2-D647-84F7-D2B4523ABC95}"/>
    <dgm:cxn modelId="{8B76FE38-5BA8-A749-A7DD-A19DA514E6C2}" type="presOf" srcId="{A5D9BC40-5410-A746-BA0B-3505A909B599}" destId="{BE64A2E3-9A98-0742-9D61-D7B2BBD3650A}" srcOrd="0" destOrd="1" presId="urn:microsoft.com/office/officeart/2005/8/layout/hProcess10"/>
    <dgm:cxn modelId="{7AF1A748-B6AA-6649-8788-E81AF4D5F1B7}" srcId="{BAA7B05D-E388-314A-969E-092714022D55}" destId="{38A1A1BA-2A8E-1C4C-ABC4-17F9547E62FE}" srcOrd="2" destOrd="0" parTransId="{6FDC14DC-5A66-7F48-A5CB-65A85D44964E}" sibTransId="{2D91EE81-A244-B24B-9395-8DEF04F7FD90}"/>
    <dgm:cxn modelId="{BEFE525E-8AAF-3C4D-830A-319BFE75BC58}" type="presOf" srcId="{149D6050-6150-D84E-AEF4-5CDA00B2BD78}" destId="{1B019959-957C-0F4B-93C8-BE202FDD06E4}" srcOrd="0" destOrd="0" presId="urn:microsoft.com/office/officeart/2005/8/layout/hProcess10"/>
    <dgm:cxn modelId="{11608CE8-351A-0B4F-AA97-87D0F9B8E35A}" type="presOf" srcId="{D6117621-D2C5-6D4E-9CE6-BB92AD80DE80}" destId="{4D86D14C-1B62-064F-A653-E4D680F56FD7}" srcOrd="0" destOrd="0" presId="urn:microsoft.com/office/officeart/2005/8/layout/hProcess10"/>
    <dgm:cxn modelId="{A7D3DCBD-0A6D-0B47-819F-B3EAEF445605}" type="presOf" srcId="{E7A090EF-D9B0-5748-AC98-3CB6E4D99614}" destId="{6B1552C8-45B1-6546-B7E1-EA92EF7E351A}" srcOrd="1" destOrd="0" presId="urn:microsoft.com/office/officeart/2005/8/layout/hProcess10"/>
    <dgm:cxn modelId="{E1473A9F-D405-4346-A9F7-7EE4CEB81AD0}" srcId="{4306F26C-B66F-FC4A-BF2F-BA7037454F8D}" destId="{4D99D366-4219-5C41-882E-B0C82BDCF184}" srcOrd="1" destOrd="0" parTransId="{E793DDB0-4125-0B45-86E9-37339C473F41}" sibTransId="{FA840197-8FE8-F44A-9F3D-95E28F0BC0E2}"/>
    <dgm:cxn modelId="{0B0FFF0C-5B88-2E4F-B432-2C40C8865D0B}" type="presOf" srcId="{DDD80F30-EC23-4745-B06B-29217F6F8DC3}" destId="{4D86D14C-1B62-064F-A653-E4D680F56FD7}" srcOrd="0" destOrd="2" presId="urn:microsoft.com/office/officeart/2005/8/layout/hProcess10"/>
    <dgm:cxn modelId="{95429059-4C7C-574E-A952-011E52C6D243}" type="presOf" srcId="{008D5DCF-F3F7-744A-85FD-5D0CADDC8E57}" destId="{137C5739-9328-2C4D-A631-3B5258ABA723}" srcOrd="0" destOrd="1" presId="urn:microsoft.com/office/officeart/2005/8/layout/hProcess10"/>
    <dgm:cxn modelId="{9B1DBEFA-64F3-4143-A676-EA4453806678}" type="presOf" srcId="{92D236B5-F416-944E-A807-65AC5CD79DFF}" destId="{137C5739-9328-2C4D-A631-3B5258ABA723}" srcOrd="0" destOrd="2" presId="urn:microsoft.com/office/officeart/2005/8/layout/hProcess10"/>
    <dgm:cxn modelId="{4EB50D89-1E8A-EA4D-8523-BEF9078C4664}" type="presOf" srcId="{B98C95B9-9799-8B43-9F41-62A2C20266D2}" destId="{4D86D14C-1B62-064F-A653-E4D680F56FD7}" srcOrd="0" destOrd="1" presId="urn:microsoft.com/office/officeart/2005/8/layout/hProcess10"/>
    <dgm:cxn modelId="{4170F759-CBBE-6748-A55A-222E6271A776}" srcId="{D6117621-D2C5-6D4E-9CE6-BB92AD80DE80}" destId="{BC725D64-793E-D346-B8CF-8584D1E05D97}" srcOrd="2" destOrd="0" parTransId="{97CAB7D2-A737-B844-AA04-8D33ACEEC7CB}" sibTransId="{4869FE82-0A64-7B4E-98A6-0CF9B6283B12}"/>
    <dgm:cxn modelId="{7A04DD6E-0DBB-FB49-A718-E15A6148A94D}" srcId="{BAA7B05D-E388-314A-969E-092714022D55}" destId="{4306F26C-B66F-FC4A-BF2F-BA7037454F8D}" srcOrd="1" destOrd="0" parTransId="{1880B560-D85A-C346-AF0B-429181342F39}" sibTransId="{149D6050-6150-D84E-AEF4-5CDA00B2BD78}"/>
    <dgm:cxn modelId="{5A5D51CF-9594-5342-82AB-7D6596183C05}" srcId="{D6117621-D2C5-6D4E-9CE6-BB92AD80DE80}" destId="{B98C95B9-9799-8B43-9F41-62A2C20266D2}" srcOrd="0" destOrd="0" parTransId="{0F2D6A01-C0E8-DE4B-82EA-316FE379DF3D}" sibTransId="{6EED681E-D6D4-2743-AAA7-ED3F4AA4988F}"/>
    <dgm:cxn modelId="{2C01E54A-3807-1949-BA26-175857294EDC}" type="presParOf" srcId="{9CB05647-85D2-F142-B645-20ABC1906C05}" destId="{466A7994-BC96-9346-BA02-FD9D66EC286B}" srcOrd="0" destOrd="0" presId="urn:microsoft.com/office/officeart/2005/8/layout/hProcess10"/>
    <dgm:cxn modelId="{92F94198-17E3-D044-97E8-ED8276700DA6}" type="presParOf" srcId="{466A7994-BC96-9346-BA02-FD9D66EC286B}" destId="{FD406A49-7498-9C45-9797-A2D1E845EE33}" srcOrd="0" destOrd="0" presId="urn:microsoft.com/office/officeart/2005/8/layout/hProcess10"/>
    <dgm:cxn modelId="{70D0F573-1776-9345-BA7C-A083DAC86C76}" type="presParOf" srcId="{466A7994-BC96-9346-BA02-FD9D66EC286B}" destId="{4D86D14C-1B62-064F-A653-E4D680F56FD7}" srcOrd="1" destOrd="0" presId="urn:microsoft.com/office/officeart/2005/8/layout/hProcess10"/>
    <dgm:cxn modelId="{B3E22F46-3415-5A4B-8686-4BB6786DB0C2}" type="presParOf" srcId="{9CB05647-85D2-F142-B645-20ABC1906C05}" destId="{6461AFC3-3A2F-5E47-9AF9-DDBCFC2E9BB0}" srcOrd="1" destOrd="0" presId="urn:microsoft.com/office/officeart/2005/8/layout/hProcess10"/>
    <dgm:cxn modelId="{62177CA0-C9E0-674A-A846-65173DA976EB}" type="presParOf" srcId="{6461AFC3-3A2F-5E47-9AF9-DDBCFC2E9BB0}" destId="{6B1552C8-45B1-6546-B7E1-EA92EF7E351A}" srcOrd="0" destOrd="0" presId="urn:microsoft.com/office/officeart/2005/8/layout/hProcess10"/>
    <dgm:cxn modelId="{E3213653-1843-D142-850D-AA1D4EB1BFF4}" type="presParOf" srcId="{9CB05647-85D2-F142-B645-20ABC1906C05}" destId="{F819660A-D6B5-1D48-8E4C-F55B6A73CC26}" srcOrd="2" destOrd="0" presId="urn:microsoft.com/office/officeart/2005/8/layout/hProcess10"/>
    <dgm:cxn modelId="{C3093E85-8AD6-5A4A-A5E4-B10844CC4A7C}" type="presParOf" srcId="{F819660A-D6B5-1D48-8E4C-F55B6A73CC26}" destId="{56BA003F-92D0-2C45-AD28-E011EDE2796F}" srcOrd="0" destOrd="0" presId="urn:microsoft.com/office/officeart/2005/8/layout/hProcess10"/>
    <dgm:cxn modelId="{386324E5-1E4E-2D43-B8F7-F87D48BE4BA3}" type="presParOf" srcId="{F819660A-D6B5-1D48-8E4C-F55B6A73CC26}" destId="{BE64A2E3-9A98-0742-9D61-D7B2BBD3650A}" srcOrd="1" destOrd="0" presId="urn:microsoft.com/office/officeart/2005/8/layout/hProcess10"/>
    <dgm:cxn modelId="{D54406AB-A2DB-EC4F-BAB8-6353F8584714}" type="presParOf" srcId="{9CB05647-85D2-F142-B645-20ABC1906C05}" destId="{1B019959-957C-0F4B-93C8-BE202FDD06E4}" srcOrd="3" destOrd="0" presId="urn:microsoft.com/office/officeart/2005/8/layout/hProcess10"/>
    <dgm:cxn modelId="{1394EBE7-C816-FA4B-80D9-B03DC68399BA}" type="presParOf" srcId="{1B019959-957C-0F4B-93C8-BE202FDD06E4}" destId="{4574A08F-41E8-DF48-950F-06F7A4A757C1}" srcOrd="0" destOrd="0" presId="urn:microsoft.com/office/officeart/2005/8/layout/hProcess10"/>
    <dgm:cxn modelId="{0E349082-7EF5-3F44-86EE-78089478F0F1}" type="presParOf" srcId="{9CB05647-85D2-F142-B645-20ABC1906C05}" destId="{F2E465B2-1F23-5445-B855-E7217D4EC7D5}" srcOrd="4" destOrd="0" presId="urn:microsoft.com/office/officeart/2005/8/layout/hProcess10"/>
    <dgm:cxn modelId="{8E61FA1D-6F81-EB46-BBBB-5B733E623651}" type="presParOf" srcId="{F2E465B2-1F23-5445-B855-E7217D4EC7D5}" destId="{AA2EBDE4-7143-6D40-A4C7-D4F2BBE5C301}" srcOrd="0" destOrd="0" presId="urn:microsoft.com/office/officeart/2005/8/layout/hProcess10"/>
    <dgm:cxn modelId="{EE8BD144-DE5D-924D-BCFF-AFBFC9130CA7}" type="presParOf" srcId="{F2E465B2-1F23-5445-B855-E7217D4EC7D5}" destId="{137C5739-9328-2C4D-A631-3B5258ABA72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6A49-7498-9C45-9797-A2D1E845EE33}">
      <dsp:nvSpPr>
        <dsp:cNvPr id="0" name=""/>
        <dsp:cNvSpPr/>
      </dsp:nvSpPr>
      <dsp:spPr>
        <a:xfrm>
          <a:off x="3031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86D14C-1B62-064F-A653-E4D680F56FD7}">
      <dsp:nvSpPr>
        <dsp:cNvPr id="0" name=""/>
        <dsp:cNvSpPr/>
      </dsp:nvSpPr>
      <dsp:spPr>
        <a:xfrm>
          <a:off x="235560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 provision workspaces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Master project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# workspaces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segments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277396" y="1788157"/>
        <a:ext cx="1344720" cy="1344720"/>
      </dsp:txXfrm>
    </dsp:sp>
    <dsp:sp modelId="{6461AFC3-3A2F-5E47-9AF9-DDBCFC2E9BB0}">
      <dsp:nvSpPr>
        <dsp:cNvPr id="0" name=""/>
        <dsp:cNvSpPr/>
      </dsp:nvSpPr>
      <dsp:spPr>
        <a:xfrm>
          <a:off x="1706564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6564" y="1500514"/>
        <a:ext cx="192598" cy="205934"/>
      </dsp:txXfrm>
    </dsp:sp>
    <dsp:sp modelId="{56BA003F-92D0-2C45-AD28-E011EDE2796F}">
      <dsp:nvSpPr>
        <dsp:cNvPr id="0" name=""/>
        <dsp:cNvSpPr/>
      </dsp:nvSpPr>
      <dsp:spPr>
        <a:xfrm>
          <a:off x="2217539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4A2E3-9A98-0742-9D61-D7B2BBD3650A}">
      <dsp:nvSpPr>
        <dsp:cNvPr id="0" name=""/>
        <dsp:cNvSpPr/>
      </dsp:nvSpPr>
      <dsp:spPr>
        <a:xfrm>
          <a:off x="2450068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Propagate change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Standard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Premium</a:t>
          </a:r>
          <a:endParaRPr lang="en-US" sz="1100" kern="1200" dirty="0"/>
        </a:p>
      </dsp:txBody>
      <dsp:txXfrm>
        <a:off x="2491904" y="1788157"/>
        <a:ext cx="1344720" cy="1344720"/>
      </dsp:txXfrm>
    </dsp:sp>
    <dsp:sp modelId="{1B019959-957C-0F4B-93C8-BE202FDD06E4}">
      <dsp:nvSpPr>
        <dsp:cNvPr id="0" name=""/>
        <dsp:cNvSpPr/>
      </dsp:nvSpPr>
      <dsp:spPr>
        <a:xfrm>
          <a:off x="3921071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21071" y="1500514"/>
        <a:ext cx="192598" cy="205934"/>
      </dsp:txXfrm>
    </dsp:sp>
    <dsp:sp modelId="{AA2EBDE4-7143-6D40-A4C7-D4F2BBE5C301}">
      <dsp:nvSpPr>
        <dsp:cNvPr id="0" name=""/>
        <dsp:cNvSpPr/>
      </dsp:nvSpPr>
      <dsp:spPr>
        <a:xfrm>
          <a:off x="4432046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7C5739-9328-2C4D-A631-3B5258ABA723}">
      <dsp:nvSpPr>
        <dsp:cNvPr id="0" name=""/>
        <dsp:cNvSpPr/>
      </dsp:nvSpPr>
      <dsp:spPr>
        <a:xfrm>
          <a:off x="4664575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provisioning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Auto provision users from file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4706411" y="1788157"/>
        <a:ext cx="1344720" cy="134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84F6-2691-FB4A-97A0-F88D3C3898E6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47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Lifecycle Management Demo Flow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94197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5924" y="5471109"/>
            <a:ext cx="417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*Automatic ETL loads</a:t>
            </a:r>
          </a:p>
          <a:p>
            <a:r>
              <a:rPr lang="en-US" sz="1400" dirty="0" smtClean="0"/>
              <a:t>*Populate twitter data</a:t>
            </a:r>
          </a:p>
          <a:p>
            <a:r>
              <a:rPr lang="en-US" sz="1400" dirty="0" smtClean="0"/>
              <a:t>*Customize look and feel (logos, etc.)</a:t>
            </a:r>
          </a:p>
        </p:txBody>
      </p:sp>
    </p:spTree>
    <p:extLst>
      <p:ext uri="{BB962C8B-B14F-4D97-AF65-F5344CB8AC3E}">
        <p14:creationId xmlns:p14="http://schemas.microsoft.com/office/powerpoint/2010/main" val="336077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Do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97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Configuration page for selecting </a:t>
            </a:r>
            <a:r>
              <a:rPr lang="en-US" sz="2400" smtClean="0"/>
              <a:t>two masters</a:t>
            </a:r>
          </a:p>
          <a:p>
            <a:r>
              <a:rPr lang="en-US" sz="2400" dirty="0" smtClean="0"/>
              <a:t>Create </a:t>
            </a:r>
            <a:r>
              <a:rPr lang="en-US" sz="2400" dirty="0" smtClean="0"/>
              <a:t>a new organization (w admin) for demos without many test projects</a:t>
            </a:r>
          </a:p>
          <a:p>
            <a:r>
              <a:rPr lang="en-US" sz="2400" dirty="0" smtClean="0"/>
              <a:t>Build retail analytics-like project with data and dashboard content on the new machine</a:t>
            </a:r>
          </a:p>
          <a:p>
            <a:r>
              <a:rPr lang="en-US" sz="2400" dirty="0" smtClean="0"/>
              <a:t>Check on </a:t>
            </a:r>
            <a:r>
              <a:rPr lang="en-US" sz="2400" dirty="0" err="1" smtClean="0"/>
              <a:t>remove_segment</a:t>
            </a:r>
            <a:r>
              <a:rPr lang="en-US" sz="2400" dirty="0" smtClean="0"/>
              <a:t> syntax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11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83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Lifecycle Management Demo Flow</vt:lpstr>
      <vt:lpstr>To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14</cp:revision>
  <dcterms:created xsi:type="dcterms:W3CDTF">2016-04-06T13:34:48Z</dcterms:created>
  <dcterms:modified xsi:type="dcterms:W3CDTF">2016-04-09T20:00:22Z</dcterms:modified>
</cp:coreProperties>
</file>