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51DE-7A4C-723A-5E4A-70B50E582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64CF7-973C-9C47-1B39-D2E9B9306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0C0C-DF33-2B6B-A055-02E1BF87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C158-0FF8-72A7-54E0-CE9808EE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DDAA-9662-1692-AF48-8C471DFA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B8DF-4661-3475-1412-50200571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3C04F-ECD7-AD89-C93A-27F665A97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13E2-D610-66EA-0074-3451838C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3B4B-0001-67F7-49FC-16EBDCAC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7A33-B749-759C-C1E8-51141423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54DD3-A570-8BD6-A291-A7272384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FB60A-BEFD-0ADC-9221-29F514FB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C73F-AC71-BAD0-BFE7-D5FDCE6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EE0D-C36B-3C2A-B1BD-C5D687C7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5C94-7755-0448-F4C2-523D420C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03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40D5-32E2-2C93-D2FD-B5DB6CF2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64EE-8490-9687-F498-CC572638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9780-21C2-8DBF-A8F6-1B90736E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C542-19AD-7D4B-C3CB-F78E2035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9B30-F2C9-20C8-AF8C-141E3842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9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52D2-877E-1945-F155-8EDD3C72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AFF9B-42C9-C370-EDF0-50C3ACF42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7993-2BA2-133A-9FBB-725F63CE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6708-58B8-83E3-7070-DE60281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78942-1595-3F11-0201-7D4A8DF9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1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C0B0-9C38-CD66-1808-E5795611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5804-9190-53C6-71AC-C2BCDD920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29A96-8FBA-C2A7-594A-8109104D1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D6D77-3F7E-D339-1D61-4434C4D2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7144F-F666-E1E5-FA22-AFB33CC5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DAF6-7489-E794-E72E-69CE1234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4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C879-F3C1-9969-0928-678CA3C5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4CBC-B4CC-E7B4-EC58-C5E46A45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F500C-B45F-50F9-3157-9D612DCA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0AA8D-E7D8-485D-F2A2-8266A0B67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60C0A-3BCB-B72B-DB0C-9F544DBEC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9559B-8550-B760-9C64-F8316E02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B8F0E-8C77-F587-E3FB-348FDF17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8CBB9-629E-374F-6425-EA9105E8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1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C196-12A4-BE00-54D8-CAFB1900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56736-FA4E-4F0B-0CA4-A68B9211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B3891-4866-46FA-02BA-D54545D6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6A8CC-B937-B830-17FB-43FF68A7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9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2141B-F0DA-3D75-2966-F1FC9D3B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16A5E-1505-6688-10CF-ED6DE64B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C303-3E0A-1749-7D1D-93EA1250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2F6C-327F-7D7E-AFD3-6F5E0378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CAA6-A1EF-CCC8-B49F-383F521BF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23411-87D0-48F1-01A2-CA52E36F1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EAE95-6B48-F951-F49E-CD489F14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F651E-0E77-3363-081A-8C04C735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388EF-C27D-6E73-1D5D-7BEB8D20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9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5B18-7733-2D4C-4D42-F438FA00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8AE63-88F8-237B-EC53-236B784B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2961-0790-C157-19BF-D5622D9E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866DB-A256-1439-36BE-4AD70C42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039D0-D0C7-9DD3-2826-35A33DDF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C5D6-11BB-CB94-B94E-F30906DD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2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6CF1C-E6C5-568D-FD56-1012C254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826-3ECC-20A9-0A16-892A619F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A848-DE7A-15D2-F1D7-D45613E44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0A80-C162-4972-B384-B98D67D34AB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14153-EA0B-5599-8E97-FFA06C207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3771-6CDD-B0F7-E71C-AC118E9C1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D525-59A3-4F34-81EB-C98B96C1A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67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D304C5-29A2-A091-0C75-FFF3DF932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9" y="271768"/>
            <a:ext cx="61531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Mohammad</dc:creator>
  <cp:lastModifiedBy>Ashraf Mohammad</cp:lastModifiedBy>
  <cp:revision>1</cp:revision>
  <dcterms:created xsi:type="dcterms:W3CDTF">2023-02-05T10:51:53Z</dcterms:created>
  <dcterms:modified xsi:type="dcterms:W3CDTF">2023-02-05T10:52:04Z</dcterms:modified>
</cp:coreProperties>
</file>