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Hammersmith One"/>
      <p:regular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Nunito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PT Sans"/>
      <p:regular r:id="rId52"/>
      <p:bold r:id="rId53"/>
      <p:italic r:id="rId54"/>
      <p:boldItalic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Nunito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HammersmithOne-regular.fntdata"/><Relationship Id="rId34" Type="http://schemas.openxmlformats.org/officeDocument/2006/relationships/slide" Target="slides/slide29.xml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TSans-bold.fntdata"/><Relationship Id="rId52" Type="http://schemas.openxmlformats.org/officeDocument/2006/relationships/font" Target="fonts/PTSans-regular.fntdata"/><Relationship Id="rId11" Type="http://schemas.openxmlformats.org/officeDocument/2006/relationships/slide" Target="slides/slide6.xml"/><Relationship Id="rId55" Type="http://schemas.openxmlformats.org/officeDocument/2006/relationships/font" Target="fonts/PTSans-boldItalic.fntdata"/><Relationship Id="rId10" Type="http://schemas.openxmlformats.org/officeDocument/2006/relationships/slide" Target="slides/slide5.xml"/><Relationship Id="rId54" Type="http://schemas.openxmlformats.org/officeDocument/2006/relationships/font" Target="fonts/PTSans-italic.fntdata"/><Relationship Id="rId13" Type="http://schemas.openxmlformats.org/officeDocument/2006/relationships/slide" Target="slides/slide8.xml"/><Relationship Id="rId57" Type="http://schemas.openxmlformats.org/officeDocument/2006/relationships/font" Target="fonts/OpenSans-bold.fntdata"/><Relationship Id="rId12" Type="http://schemas.openxmlformats.org/officeDocument/2006/relationships/slide" Target="slides/slide7.xml"/><Relationship Id="rId56" Type="http://schemas.openxmlformats.org/officeDocument/2006/relationships/font" Target="fonts/OpenSans-regular.fntdata"/><Relationship Id="rId15" Type="http://schemas.openxmlformats.org/officeDocument/2006/relationships/slide" Target="slides/slide10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58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aticon.com/packs/driving-school-86?word=car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4cc1c163a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4cc1c163a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e1c5b9d6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e1c5b9d6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2"/>
              </a:rPr>
              <a:t>https://www.flaticon.com/packs/driving-school-86?word=car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4cc1c163a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4cc1c163a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4cc1c163ad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4cc1c163ad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4cc1c163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4cc1c163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4cc1c163ad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4cc1c163ad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4cc1c163a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4cc1c163a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4cc1c163ad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4cc1c163ad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dts do not process any data from the physical units themselves</a:t>
            </a:r>
            <a:br>
              <a:rPr lang="de"/>
            </a:br>
            <a:r>
              <a:rPr lang="de"/>
              <a:t>they make it available to other applications that belong to the system it integrates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if this data is sensitive, the system should be  </a:t>
            </a:r>
            <a:r>
              <a:rPr lang="de"/>
              <a:t>designed</a:t>
            </a:r>
            <a:r>
              <a:rPr lang="de"/>
              <a:t> to handle it properly, regarding privacy and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however, that twins themselves should not be a weak spot in the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 can indulge our mind with the possibilities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potential data collected: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plates, faces through pictures, locations/usual routes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de"/>
            </a:br>
            <a:r>
              <a:rPr lang="de"/>
              <a:t>ways to deal with this:</a:t>
            </a:r>
            <a:br>
              <a:rPr lang="de"/>
            </a:br>
            <a:r>
              <a:rPr lang="de"/>
              <a:t>consent/conform to regulations</a:t>
            </a:r>
            <a:br>
              <a:rPr lang="de"/>
            </a:br>
            <a:r>
              <a:rPr lang="de"/>
              <a:t>data anonimization - location might not need to be linked to its </a:t>
            </a:r>
            <a:r>
              <a:rPr lang="de"/>
              <a:t>corresponding</a:t>
            </a:r>
            <a:r>
              <a:rPr lang="de"/>
              <a:t> user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4cc1c163a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4cc1c163a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4cc1c163ad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24cc1c163ad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segurança no sistema não está apenas em prevenir os problemas, mas também na forma como lidamos com eles quando estes inevitavelmente surgem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prevent using authorization, encryption, etc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de"/>
            </a:br>
            <a:r>
              <a:rPr lang="de"/>
              <a:t>recover using: (in ppt)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4d451e60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4d451e60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Trabalho desenvolvido no contexto de PI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Virtual Vehicular Communications Unit as a Cloud-Native Network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 </a:t>
            </a:r>
            <a:r>
              <a:rPr b="1" lang="de"/>
              <a:t>condução cooperativa</a:t>
            </a:r>
            <a:r>
              <a:rPr lang="de"/>
              <a:t> pode melhorar significativamente o paradigma dos Sistemas de Transporte Inteligente.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Ao permitir que os </a:t>
            </a:r>
            <a:r>
              <a:rPr b="1" lang="de"/>
              <a:t>veículos autônomos negociem</a:t>
            </a:r>
            <a:r>
              <a:rPr lang="de"/>
              <a:t> as suas manobras em vez de depender apenas de suas próprias funções sensoriais.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cases: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conhecimento situacional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coordenação de manobras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A</a:t>
            </a:r>
            <a:r>
              <a:rPr lang="de">
                <a:solidFill>
                  <a:schemeClr val="dk1"/>
                </a:solidFill>
              </a:rPr>
              <a:t>través da comunicação entre veículos e estações físicas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No entanto, a coordenação de manobras requer uma quantidade significativa de troca de mensagens, o que pode sobrecarregar a rede 5G.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Aproveitando os benefícios da Multi-Access Edge Computing (MEC), podemos virtualizar as VCUs dos veículos/estações, criando réplicas digitais dessas unidades.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Dessa forma, podemos realizar essas negociações a uma distância digital menor, reduzindo a sobrecarga e a latência das comunicações.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Podemos levar isso ainda mais longe migrando as réplicas digitais para o mesmo MEC, reduzindo a latência da rede e acelerando o processo de coordenação de manobras.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No entanto, esta abordagem ainda tem uma limitação quando os DTs são deployed em MECs diferentes, o que resolvemos através da migração dos mesmos.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4cc1c163a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4cc1c163a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4cc1c163ad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24cc1c163ad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4cc1c163a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4cc1c163a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4cc1c163ad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4cc1c163ad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4cc1c163a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4cc1c163a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4d451e60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4d451e60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4cc1c163a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4cc1c163a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24cc1c163ad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24cc1c163ad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24cc1c163ad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24cc1c163ad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QUALIDADE DECRESCENTE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crescimento rápido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incapacidade de satisfazer esse crescimento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aumento da insatisfação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aparecimento de maus efeitos de rede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NEGATIVE FEEDBACKS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mesmo da anterior mas aqui o user importa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um user insatisfeito, ainda por cima se for de importance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propagação da insatisfação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>
                <a:solidFill>
                  <a:schemeClr val="dk1"/>
                </a:solidFill>
              </a:rPr>
              <a:t>aparecimento de maus efeitos de rede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99f2f57a7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99f2f57a7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6f2aee0f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6f2aee0f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MECs: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Altice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Vodafone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Huawei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5G: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os mesmos de cima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(Para hosting na cloud de componentes do projeto como o Manager e o Orchestrator, que não precisam de estar na edge.)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AWS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Microsoft Azure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4cc1c163a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4cc1c163a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4cc1c163a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4cc1c163a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4cc1c163ad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4cc1c163ad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 âmbito regulatório, existem diferentes camadas e organizações envolvidas.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 nível global, organizações como a Comissão Económica das Nações Unidas para a Europa (UNECE) e a Organização Internacional de Normalização (ISO) estabelecem normas e diretrizes para a implementação de sistemas CCAM a nível internacional.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4cc1c163ad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4cc1c163ad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 crescimento do nosso produto no mercado levaria a um aumento no financiamento direcionado a este ramo de investigação, que se traduziria na prática em: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maior eficiência de tráfego automóvel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maior segurança rodoviária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melhor gestão dos recursos disponíveis, assim como um aumento destes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evolução </a:t>
            </a:r>
            <a:r>
              <a:rPr lang="de"/>
              <a:t>contínua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1cb9061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1cb9061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87556" y="1045019"/>
            <a:ext cx="3494100" cy="25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87556" y="3621044"/>
            <a:ext cx="3494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hasCustomPrompt="1" type="title"/>
          </p:nvPr>
        </p:nvSpPr>
        <p:spPr>
          <a:xfrm>
            <a:off x="1284000" y="1387300"/>
            <a:ext cx="6576000" cy="18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>
            <a:off x="0" y="4294050"/>
            <a:ext cx="9144000" cy="84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 rot="10800000">
            <a:off x="6151000" y="2431556"/>
            <a:ext cx="3176700" cy="3176700"/>
          </a:xfrm>
          <a:prstGeom prst="blockArc">
            <a:avLst>
              <a:gd fmla="val 783378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259375" y="-745150"/>
            <a:ext cx="3176700" cy="3176700"/>
          </a:xfrm>
          <a:prstGeom prst="blockArc">
            <a:avLst>
              <a:gd fmla="val 8337738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2202073" y="1568397"/>
            <a:ext cx="2082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3"/>
          <p:cNvSpPr txBox="1"/>
          <p:nvPr>
            <p:ph idx="1" type="subTitle"/>
          </p:nvPr>
        </p:nvSpPr>
        <p:spPr>
          <a:xfrm>
            <a:off x="2202073" y="2096098"/>
            <a:ext cx="20820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2" type="title"/>
          </p:nvPr>
        </p:nvSpPr>
        <p:spPr>
          <a:xfrm>
            <a:off x="6055425" y="1568397"/>
            <a:ext cx="2082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13"/>
          <p:cNvSpPr txBox="1"/>
          <p:nvPr>
            <p:ph idx="3" type="subTitle"/>
          </p:nvPr>
        </p:nvSpPr>
        <p:spPr>
          <a:xfrm>
            <a:off x="6055426" y="2096098"/>
            <a:ext cx="20820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4" type="title"/>
          </p:nvPr>
        </p:nvSpPr>
        <p:spPr>
          <a:xfrm>
            <a:off x="2202073" y="3044963"/>
            <a:ext cx="2082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idx="5" type="subTitle"/>
          </p:nvPr>
        </p:nvSpPr>
        <p:spPr>
          <a:xfrm>
            <a:off x="2202073" y="3572675"/>
            <a:ext cx="20820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6" type="title"/>
          </p:nvPr>
        </p:nvSpPr>
        <p:spPr>
          <a:xfrm>
            <a:off x="6055425" y="3044963"/>
            <a:ext cx="2082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3"/>
          <p:cNvSpPr txBox="1"/>
          <p:nvPr>
            <p:ph idx="7" type="subTitle"/>
          </p:nvPr>
        </p:nvSpPr>
        <p:spPr>
          <a:xfrm>
            <a:off x="6055426" y="3572675"/>
            <a:ext cx="20820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8" type="title"/>
          </p:nvPr>
        </p:nvSpPr>
        <p:spPr>
          <a:xfrm>
            <a:off x="1006574" y="1580794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hasCustomPrompt="1" idx="9" type="title"/>
          </p:nvPr>
        </p:nvSpPr>
        <p:spPr>
          <a:xfrm>
            <a:off x="1006574" y="3060294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13" type="title"/>
          </p:nvPr>
        </p:nvSpPr>
        <p:spPr>
          <a:xfrm>
            <a:off x="4856749" y="1580794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14" type="title"/>
          </p:nvPr>
        </p:nvSpPr>
        <p:spPr>
          <a:xfrm>
            <a:off x="4856749" y="3060294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>
            <a:off x="0" y="-7550"/>
            <a:ext cx="1416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4745000" y="4539800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 rot="10800000">
            <a:off x="6634250" y="-19149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3470350" y="1839825"/>
            <a:ext cx="46443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2" name="Google Shape;132;p14"/>
          <p:cNvSpPr txBox="1"/>
          <p:nvPr>
            <p:ph hasCustomPrompt="1" idx="2" type="title"/>
          </p:nvPr>
        </p:nvSpPr>
        <p:spPr>
          <a:xfrm>
            <a:off x="7057750" y="674750"/>
            <a:ext cx="1056900" cy="106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5558050" y="3755325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719999" y="3981600"/>
            <a:ext cx="3950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719999" y="2661019"/>
            <a:ext cx="47388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5"/>
          <p:cNvSpPr/>
          <p:nvPr/>
        </p:nvSpPr>
        <p:spPr>
          <a:xfrm>
            <a:off x="7620000" y="125"/>
            <a:ext cx="152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8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" type="subTitle"/>
          </p:nvPr>
        </p:nvSpPr>
        <p:spPr>
          <a:xfrm>
            <a:off x="755175" y="3026925"/>
            <a:ext cx="38256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type="title"/>
          </p:nvPr>
        </p:nvSpPr>
        <p:spPr>
          <a:xfrm>
            <a:off x="755225" y="2264350"/>
            <a:ext cx="382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>
            <a:off x="5399925" y="-7550"/>
            <a:ext cx="374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4578388" y="2166861"/>
            <a:ext cx="2187867" cy="2182473"/>
            <a:chOff x="238125" y="2234600"/>
            <a:chExt cx="1248925" cy="1245775"/>
          </a:xfrm>
        </p:grpSpPr>
        <p:sp>
          <p:nvSpPr>
            <p:cNvPr id="143" name="Google Shape;143;p16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h="49831" w="49957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fill="none" h="49831" w="49957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313050" y="2312650"/>
              <a:ext cx="1102175" cy="1099050"/>
            </a:xfrm>
            <a:custGeom>
              <a:rect b="b" l="l" r="r" t="t"/>
              <a:pathLst>
                <a:path extrusionOk="0" fill="none" h="43962" w="44087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862575" y="341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h="27977" w="38218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fill="none" h="27977" w="38218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22075" y="2896500"/>
              <a:ext cx="284150" cy="109300"/>
            </a:xfrm>
            <a:custGeom>
              <a:rect b="b" l="l" r="r" t="t"/>
              <a:pathLst>
                <a:path extrusionOk="0" fill="none" h="4372" w="11366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59800" y="2456275"/>
              <a:ext cx="808675" cy="549525"/>
            </a:xfrm>
            <a:custGeom>
              <a:rect b="b" l="l" r="r" t="t"/>
              <a:pathLst>
                <a:path extrusionOk="0" fill="none" h="21981" w="32347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081125" y="3005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44000" y="3190000"/>
              <a:ext cx="402800" cy="74950"/>
            </a:xfrm>
            <a:custGeom>
              <a:rect b="b" l="l" r="r" t="t"/>
              <a:pathLst>
                <a:path extrusionOk="0" h="2998" w="16112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6"/>
          <p:cNvSpPr/>
          <p:nvPr/>
        </p:nvSpPr>
        <p:spPr>
          <a:xfrm rot="10800000">
            <a:off x="4733175" y="-19149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7340550" y="38254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7449588" y="844536"/>
            <a:ext cx="2187867" cy="2182392"/>
            <a:chOff x="4222125" y="2272050"/>
            <a:chExt cx="1248925" cy="1245800"/>
          </a:xfrm>
        </p:grpSpPr>
        <p:sp>
          <p:nvSpPr>
            <p:cNvPr id="156" name="Google Shape;156;p16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2" type="title"/>
          </p:nvPr>
        </p:nvSpPr>
        <p:spPr>
          <a:xfrm>
            <a:off x="872075" y="278283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17"/>
          <p:cNvSpPr txBox="1"/>
          <p:nvPr>
            <p:ph idx="1" type="subTitle"/>
          </p:nvPr>
        </p:nvSpPr>
        <p:spPr>
          <a:xfrm>
            <a:off x="872075" y="340492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3" type="title"/>
          </p:nvPr>
        </p:nvSpPr>
        <p:spPr>
          <a:xfrm>
            <a:off x="3484425" y="278283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17"/>
          <p:cNvSpPr txBox="1"/>
          <p:nvPr>
            <p:ph idx="4" type="subTitle"/>
          </p:nvPr>
        </p:nvSpPr>
        <p:spPr>
          <a:xfrm>
            <a:off x="3484425" y="340492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5" type="title"/>
          </p:nvPr>
        </p:nvSpPr>
        <p:spPr>
          <a:xfrm>
            <a:off x="6096774" y="278283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17"/>
          <p:cNvSpPr txBox="1"/>
          <p:nvPr>
            <p:ph idx="6" type="subTitle"/>
          </p:nvPr>
        </p:nvSpPr>
        <p:spPr>
          <a:xfrm>
            <a:off x="6096774" y="340492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/>
          <p:nvPr/>
        </p:nvSpPr>
        <p:spPr>
          <a:xfrm>
            <a:off x="-54958" y="3842125"/>
            <a:ext cx="9277200" cy="131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7"/>
          <p:cNvGrpSpPr/>
          <p:nvPr/>
        </p:nvGrpSpPr>
        <p:grpSpPr>
          <a:xfrm>
            <a:off x="6688213" y="2748436"/>
            <a:ext cx="2187867" cy="2182392"/>
            <a:chOff x="4222125" y="2272050"/>
            <a:chExt cx="1248925" cy="1245800"/>
          </a:xfrm>
        </p:grpSpPr>
        <p:sp>
          <p:nvSpPr>
            <p:cNvPr id="178" name="Google Shape;178;p17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2" type="title"/>
          </p:nvPr>
        </p:nvSpPr>
        <p:spPr>
          <a:xfrm>
            <a:off x="2424850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18"/>
          <p:cNvSpPr txBox="1"/>
          <p:nvPr>
            <p:ph idx="1" type="subTitle"/>
          </p:nvPr>
        </p:nvSpPr>
        <p:spPr>
          <a:xfrm>
            <a:off x="2314663" y="2154325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3" type="title"/>
          </p:nvPr>
        </p:nvSpPr>
        <p:spPr>
          <a:xfrm>
            <a:off x="4740958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18"/>
          <p:cNvSpPr txBox="1"/>
          <p:nvPr>
            <p:ph idx="4" type="subTitle"/>
          </p:nvPr>
        </p:nvSpPr>
        <p:spPr>
          <a:xfrm>
            <a:off x="4948638" y="2154325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5" type="title"/>
          </p:nvPr>
        </p:nvSpPr>
        <p:spPr>
          <a:xfrm>
            <a:off x="2424850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18"/>
          <p:cNvSpPr txBox="1"/>
          <p:nvPr>
            <p:ph idx="6" type="subTitle"/>
          </p:nvPr>
        </p:nvSpPr>
        <p:spPr>
          <a:xfrm>
            <a:off x="2314663" y="3590451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idx="7" type="title"/>
          </p:nvPr>
        </p:nvSpPr>
        <p:spPr>
          <a:xfrm>
            <a:off x="4740958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8"/>
          <p:cNvSpPr txBox="1"/>
          <p:nvPr>
            <p:ph idx="8" type="subTitle"/>
          </p:nvPr>
        </p:nvSpPr>
        <p:spPr>
          <a:xfrm>
            <a:off x="4948638" y="3590451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8"/>
          <p:cNvSpPr/>
          <p:nvPr/>
        </p:nvSpPr>
        <p:spPr>
          <a:xfrm>
            <a:off x="0" y="2145950"/>
            <a:ext cx="520500" cy="21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8623500" y="2145950"/>
            <a:ext cx="520500" cy="21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720000" y="445025"/>
            <a:ext cx="38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4" name="Google Shape;204;p19"/>
          <p:cNvSpPr txBox="1"/>
          <p:nvPr>
            <p:ph idx="2" type="title"/>
          </p:nvPr>
        </p:nvSpPr>
        <p:spPr>
          <a:xfrm>
            <a:off x="719988" y="1790100"/>
            <a:ext cx="22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19"/>
          <p:cNvSpPr txBox="1"/>
          <p:nvPr>
            <p:ph idx="1" type="subTitle"/>
          </p:nvPr>
        </p:nvSpPr>
        <p:spPr>
          <a:xfrm>
            <a:off x="896688" y="2326175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9"/>
          <p:cNvSpPr txBox="1"/>
          <p:nvPr>
            <p:ph idx="3" type="title"/>
          </p:nvPr>
        </p:nvSpPr>
        <p:spPr>
          <a:xfrm>
            <a:off x="3353974" y="1790100"/>
            <a:ext cx="22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19"/>
          <p:cNvSpPr txBox="1"/>
          <p:nvPr>
            <p:ph idx="4" type="subTitle"/>
          </p:nvPr>
        </p:nvSpPr>
        <p:spPr>
          <a:xfrm>
            <a:off x="3530663" y="2326175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idx="5" type="title"/>
          </p:nvPr>
        </p:nvSpPr>
        <p:spPr>
          <a:xfrm>
            <a:off x="719988" y="3223500"/>
            <a:ext cx="22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" name="Google Shape;209;p19"/>
          <p:cNvSpPr txBox="1"/>
          <p:nvPr>
            <p:ph idx="6" type="subTitle"/>
          </p:nvPr>
        </p:nvSpPr>
        <p:spPr>
          <a:xfrm>
            <a:off x="896688" y="3762301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7" type="title"/>
          </p:nvPr>
        </p:nvSpPr>
        <p:spPr>
          <a:xfrm>
            <a:off x="3353974" y="3223500"/>
            <a:ext cx="22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19"/>
          <p:cNvSpPr txBox="1"/>
          <p:nvPr>
            <p:ph idx="8" type="subTitle"/>
          </p:nvPr>
        </p:nvSpPr>
        <p:spPr>
          <a:xfrm>
            <a:off x="3530663" y="3762301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2" type="title"/>
          </p:nvPr>
        </p:nvSpPr>
        <p:spPr>
          <a:xfrm>
            <a:off x="720151" y="1783852"/>
            <a:ext cx="220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855750" y="2283619"/>
            <a:ext cx="193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3" type="title"/>
          </p:nvPr>
        </p:nvSpPr>
        <p:spPr>
          <a:xfrm>
            <a:off x="3470039" y="1783852"/>
            <a:ext cx="220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20"/>
          <p:cNvSpPr txBox="1"/>
          <p:nvPr>
            <p:ph idx="4" type="subTitle"/>
          </p:nvPr>
        </p:nvSpPr>
        <p:spPr>
          <a:xfrm>
            <a:off x="3605561" y="2283619"/>
            <a:ext cx="193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idx="5" type="title"/>
          </p:nvPr>
        </p:nvSpPr>
        <p:spPr>
          <a:xfrm>
            <a:off x="720151" y="3480596"/>
            <a:ext cx="220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0"/>
          <p:cNvSpPr txBox="1"/>
          <p:nvPr>
            <p:ph idx="6" type="subTitle"/>
          </p:nvPr>
        </p:nvSpPr>
        <p:spPr>
          <a:xfrm>
            <a:off x="855750" y="3980362"/>
            <a:ext cx="193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0"/>
          <p:cNvSpPr txBox="1"/>
          <p:nvPr>
            <p:ph idx="7" type="title"/>
          </p:nvPr>
        </p:nvSpPr>
        <p:spPr>
          <a:xfrm>
            <a:off x="3470039" y="3480596"/>
            <a:ext cx="220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0"/>
          <p:cNvSpPr txBox="1"/>
          <p:nvPr>
            <p:ph idx="8" type="subTitle"/>
          </p:nvPr>
        </p:nvSpPr>
        <p:spPr>
          <a:xfrm>
            <a:off x="3605561" y="3980362"/>
            <a:ext cx="193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0"/>
          <p:cNvSpPr txBox="1"/>
          <p:nvPr>
            <p:ph idx="9" type="title"/>
          </p:nvPr>
        </p:nvSpPr>
        <p:spPr>
          <a:xfrm>
            <a:off x="6219931" y="1783852"/>
            <a:ext cx="220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0"/>
          <p:cNvSpPr txBox="1"/>
          <p:nvPr>
            <p:ph idx="13" type="subTitle"/>
          </p:nvPr>
        </p:nvSpPr>
        <p:spPr>
          <a:xfrm>
            <a:off x="6375501" y="2283619"/>
            <a:ext cx="193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0"/>
          <p:cNvSpPr txBox="1"/>
          <p:nvPr>
            <p:ph idx="14" type="title"/>
          </p:nvPr>
        </p:nvSpPr>
        <p:spPr>
          <a:xfrm>
            <a:off x="6219931" y="3480596"/>
            <a:ext cx="220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0"/>
          <p:cNvSpPr txBox="1"/>
          <p:nvPr>
            <p:ph idx="15" type="subTitle"/>
          </p:nvPr>
        </p:nvSpPr>
        <p:spPr>
          <a:xfrm>
            <a:off x="6375501" y="3980362"/>
            <a:ext cx="193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0"/>
          <p:cNvSpPr/>
          <p:nvPr/>
        </p:nvSpPr>
        <p:spPr>
          <a:xfrm rot="-2700000">
            <a:off x="9146735" y="-1981600"/>
            <a:ext cx="2301633" cy="6791619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rot="-2700000">
            <a:off x="-2728540" y="-4874150"/>
            <a:ext cx="2301633" cy="6791619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-1916325" y="-526500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rot="10800000">
            <a:off x="7883782" y="-1637830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0" y="4838700"/>
            <a:ext cx="9144000" cy="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1839825"/>
            <a:ext cx="46443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20000" y="3755325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hasCustomPrompt="1" type="title"/>
          </p:nvPr>
        </p:nvSpPr>
        <p:spPr>
          <a:xfrm>
            <a:off x="2223600" y="74642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1"/>
          <p:cNvSpPr txBox="1"/>
          <p:nvPr>
            <p:ph idx="1" type="subTitle"/>
          </p:nvPr>
        </p:nvSpPr>
        <p:spPr>
          <a:xfrm>
            <a:off x="2223600" y="1329825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hasCustomPrompt="1" idx="2" type="title"/>
          </p:nvPr>
        </p:nvSpPr>
        <p:spPr>
          <a:xfrm>
            <a:off x="2223600" y="2044131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1"/>
          <p:cNvSpPr txBox="1"/>
          <p:nvPr>
            <p:ph idx="3" type="subTitle"/>
          </p:nvPr>
        </p:nvSpPr>
        <p:spPr>
          <a:xfrm>
            <a:off x="2223600" y="2640244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6" name="Google Shape;236;p21"/>
          <p:cNvSpPr txBox="1"/>
          <p:nvPr>
            <p:ph hasCustomPrompt="1" idx="4" type="title"/>
          </p:nvPr>
        </p:nvSpPr>
        <p:spPr>
          <a:xfrm>
            <a:off x="2223600" y="3341838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21"/>
          <p:cNvSpPr txBox="1"/>
          <p:nvPr>
            <p:ph idx="5" type="subTitle"/>
          </p:nvPr>
        </p:nvSpPr>
        <p:spPr>
          <a:xfrm>
            <a:off x="2223600" y="3950663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8" name="Google Shape;238;p21"/>
          <p:cNvSpPr/>
          <p:nvPr/>
        </p:nvSpPr>
        <p:spPr>
          <a:xfrm>
            <a:off x="6970350" y="27382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21"/>
          <p:cNvGrpSpPr/>
          <p:nvPr/>
        </p:nvGrpSpPr>
        <p:grpSpPr>
          <a:xfrm rot="5400000">
            <a:off x="7445429" y="-257771"/>
            <a:ext cx="2618424" cy="1542781"/>
            <a:chOff x="5757925" y="3437150"/>
            <a:chExt cx="421375" cy="248275"/>
          </a:xfrm>
        </p:grpSpPr>
        <p:sp>
          <p:nvSpPr>
            <p:cNvPr id="240" name="Google Shape;240;p21"/>
            <p:cNvSpPr/>
            <p:nvPr/>
          </p:nvSpPr>
          <p:spPr>
            <a:xfrm>
              <a:off x="5757925" y="3437150"/>
              <a:ext cx="421375" cy="248275"/>
            </a:xfrm>
            <a:custGeom>
              <a:rect b="b" l="l" r="r" t="t"/>
              <a:pathLst>
                <a:path extrusionOk="0" h="9931" w="16855">
                  <a:moveTo>
                    <a:pt x="5376" y="3006"/>
                  </a:moveTo>
                  <a:lnTo>
                    <a:pt x="5740" y="3143"/>
                  </a:lnTo>
                  <a:lnTo>
                    <a:pt x="6059" y="3325"/>
                  </a:lnTo>
                  <a:lnTo>
                    <a:pt x="6378" y="3553"/>
                  </a:lnTo>
                  <a:lnTo>
                    <a:pt x="6605" y="3872"/>
                  </a:lnTo>
                  <a:lnTo>
                    <a:pt x="6788" y="4191"/>
                  </a:lnTo>
                  <a:lnTo>
                    <a:pt x="6924" y="4555"/>
                  </a:lnTo>
                  <a:lnTo>
                    <a:pt x="6924" y="4965"/>
                  </a:lnTo>
                  <a:lnTo>
                    <a:pt x="6924" y="5375"/>
                  </a:lnTo>
                  <a:lnTo>
                    <a:pt x="6788" y="5740"/>
                  </a:lnTo>
                  <a:lnTo>
                    <a:pt x="6605" y="6058"/>
                  </a:lnTo>
                  <a:lnTo>
                    <a:pt x="6378" y="6377"/>
                  </a:lnTo>
                  <a:lnTo>
                    <a:pt x="6059" y="6605"/>
                  </a:lnTo>
                  <a:lnTo>
                    <a:pt x="5740" y="6787"/>
                  </a:lnTo>
                  <a:lnTo>
                    <a:pt x="5376" y="6924"/>
                  </a:lnTo>
                  <a:lnTo>
                    <a:pt x="4966" y="6924"/>
                  </a:lnTo>
                  <a:lnTo>
                    <a:pt x="4510" y="6878"/>
                  </a:lnTo>
                  <a:lnTo>
                    <a:pt x="4100" y="6742"/>
                  </a:lnTo>
                  <a:lnTo>
                    <a:pt x="3781" y="6560"/>
                  </a:lnTo>
                  <a:lnTo>
                    <a:pt x="3508" y="6286"/>
                  </a:lnTo>
                  <a:lnTo>
                    <a:pt x="3280" y="6013"/>
                  </a:lnTo>
                  <a:lnTo>
                    <a:pt x="3098" y="5694"/>
                  </a:lnTo>
                  <a:lnTo>
                    <a:pt x="3007" y="5330"/>
                  </a:lnTo>
                  <a:lnTo>
                    <a:pt x="3007" y="4965"/>
                  </a:lnTo>
                  <a:lnTo>
                    <a:pt x="3007" y="4601"/>
                  </a:lnTo>
                  <a:lnTo>
                    <a:pt x="3098" y="4236"/>
                  </a:lnTo>
                  <a:lnTo>
                    <a:pt x="3280" y="3917"/>
                  </a:lnTo>
                  <a:lnTo>
                    <a:pt x="3508" y="3644"/>
                  </a:lnTo>
                  <a:lnTo>
                    <a:pt x="3781" y="3371"/>
                  </a:lnTo>
                  <a:lnTo>
                    <a:pt x="4100" y="3189"/>
                  </a:lnTo>
                  <a:lnTo>
                    <a:pt x="4510" y="3052"/>
                  </a:lnTo>
                  <a:lnTo>
                    <a:pt x="4966" y="3006"/>
                  </a:lnTo>
                  <a:close/>
                  <a:moveTo>
                    <a:pt x="11889" y="3006"/>
                  </a:moveTo>
                  <a:lnTo>
                    <a:pt x="12345" y="3052"/>
                  </a:lnTo>
                  <a:lnTo>
                    <a:pt x="12755" y="3189"/>
                  </a:lnTo>
                  <a:lnTo>
                    <a:pt x="13074" y="3371"/>
                  </a:lnTo>
                  <a:lnTo>
                    <a:pt x="13393" y="3644"/>
                  </a:lnTo>
                  <a:lnTo>
                    <a:pt x="13575" y="3917"/>
                  </a:lnTo>
                  <a:lnTo>
                    <a:pt x="13757" y="4236"/>
                  </a:lnTo>
                  <a:lnTo>
                    <a:pt x="13848" y="4601"/>
                  </a:lnTo>
                  <a:lnTo>
                    <a:pt x="13848" y="4965"/>
                  </a:lnTo>
                  <a:lnTo>
                    <a:pt x="13848" y="5330"/>
                  </a:lnTo>
                  <a:lnTo>
                    <a:pt x="13757" y="5694"/>
                  </a:lnTo>
                  <a:lnTo>
                    <a:pt x="13575" y="6013"/>
                  </a:lnTo>
                  <a:lnTo>
                    <a:pt x="13393" y="6286"/>
                  </a:lnTo>
                  <a:lnTo>
                    <a:pt x="13074" y="6560"/>
                  </a:lnTo>
                  <a:lnTo>
                    <a:pt x="12755" y="6742"/>
                  </a:lnTo>
                  <a:lnTo>
                    <a:pt x="12345" y="6878"/>
                  </a:lnTo>
                  <a:lnTo>
                    <a:pt x="11889" y="6924"/>
                  </a:lnTo>
                  <a:lnTo>
                    <a:pt x="11480" y="6924"/>
                  </a:lnTo>
                  <a:lnTo>
                    <a:pt x="11115" y="6787"/>
                  </a:lnTo>
                  <a:lnTo>
                    <a:pt x="10796" y="6605"/>
                  </a:lnTo>
                  <a:lnTo>
                    <a:pt x="10477" y="6377"/>
                  </a:lnTo>
                  <a:lnTo>
                    <a:pt x="10250" y="6058"/>
                  </a:lnTo>
                  <a:lnTo>
                    <a:pt x="10067" y="5740"/>
                  </a:lnTo>
                  <a:lnTo>
                    <a:pt x="9976" y="5375"/>
                  </a:lnTo>
                  <a:lnTo>
                    <a:pt x="9931" y="4965"/>
                  </a:lnTo>
                  <a:lnTo>
                    <a:pt x="9976" y="4555"/>
                  </a:lnTo>
                  <a:lnTo>
                    <a:pt x="10067" y="4191"/>
                  </a:lnTo>
                  <a:lnTo>
                    <a:pt x="10250" y="3872"/>
                  </a:lnTo>
                  <a:lnTo>
                    <a:pt x="10477" y="3553"/>
                  </a:lnTo>
                  <a:lnTo>
                    <a:pt x="10796" y="3325"/>
                  </a:lnTo>
                  <a:lnTo>
                    <a:pt x="11115" y="3143"/>
                  </a:lnTo>
                  <a:lnTo>
                    <a:pt x="11480" y="3006"/>
                  </a:lnTo>
                  <a:close/>
                  <a:moveTo>
                    <a:pt x="11707" y="1002"/>
                  </a:moveTo>
                  <a:lnTo>
                    <a:pt x="12299" y="1048"/>
                  </a:lnTo>
                  <a:lnTo>
                    <a:pt x="12846" y="1139"/>
                  </a:lnTo>
                  <a:lnTo>
                    <a:pt x="13393" y="1321"/>
                  </a:lnTo>
                  <a:lnTo>
                    <a:pt x="13894" y="1549"/>
                  </a:lnTo>
                  <a:lnTo>
                    <a:pt x="14349" y="1868"/>
                  </a:lnTo>
                  <a:lnTo>
                    <a:pt x="14759" y="2232"/>
                  </a:lnTo>
                  <a:lnTo>
                    <a:pt x="15124" y="2688"/>
                  </a:lnTo>
                  <a:lnTo>
                    <a:pt x="15443" y="3189"/>
                  </a:lnTo>
                  <a:lnTo>
                    <a:pt x="15670" y="3735"/>
                  </a:lnTo>
                  <a:lnTo>
                    <a:pt x="15807" y="4327"/>
                  </a:lnTo>
                  <a:lnTo>
                    <a:pt x="15853" y="4965"/>
                  </a:lnTo>
                  <a:lnTo>
                    <a:pt x="15853" y="5375"/>
                  </a:lnTo>
                  <a:lnTo>
                    <a:pt x="15761" y="5740"/>
                  </a:lnTo>
                  <a:lnTo>
                    <a:pt x="15670" y="6150"/>
                  </a:lnTo>
                  <a:lnTo>
                    <a:pt x="15534" y="6514"/>
                  </a:lnTo>
                  <a:lnTo>
                    <a:pt x="15397" y="6833"/>
                  </a:lnTo>
                  <a:lnTo>
                    <a:pt x="15169" y="7197"/>
                  </a:lnTo>
                  <a:lnTo>
                    <a:pt x="14942" y="7471"/>
                  </a:lnTo>
                  <a:lnTo>
                    <a:pt x="14714" y="7744"/>
                  </a:lnTo>
                  <a:lnTo>
                    <a:pt x="14395" y="8017"/>
                  </a:lnTo>
                  <a:lnTo>
                    <a:pt x="14122" y="8245"/>
                  </a:lnTo>
                  <a:lnTo>
                    <a:pt x="13803" y="8427"/>
                  </a:lnTo>
                  <a:lnTo>
                    <a:pt x="13438" y="8609"/>
                  </a:lnTo>
                  <a:lnTo>
                    <a:pt x="13074" y="8746"/>
                  </a:lnTo>
                  <a:lnTo>
                    <a:pt x="12709" y="8837"/>
                  </a:lnTo>
                  <a:lnTo>
                    <a:pt x="12299" y="8883"/>
                  </a:lnTo>
                  <a:lnTo>
                    <a:pt x="11889" y="8928"/>
                  </a:lnTo>
                  <a:lnTo>
                    <a:pt x="11480" y="8883"/>
                  </a:lnTo>
                  <a:lnTo>
                    <a:pt x="11115" y="8837"/>
                  </a:lnTo>
                  <a:lnTo>
                    <a:pt x="10705" y="8746"/>
                  </a:lnTo>
                  <a:lnTo>
                    <a:pt x="10341" y="8609"/>
                  </a:lnTo>
                  <a:lnTo>
                    <a:pt x="10022" y="8473"/>
                  </a:lnTo>
                  <a:lnTo>
                    <a:pt x="9703" y="8245"/>
                  </a:lnTo>
                  <a:lnTo>
                    <a:pt x="9384" y="8017"/>
                  </a:lnTo>
                  <a:lnTo>
                    <a:pt x="9111" y="7789"/>
                  </a:lnTo>
                  <a:lnTo>
                    <a:pt x="8837" y="7471"/>
                  </a:lnTo>
                  <a:lnTo>
                    <a:pt x="8610" y="7197"/>
                  </a:lnTo>
                  <a:lnTo>
                    <a:pt x="8428" y="6878"/>
                  </a:lnTo>
                  <a:lnTo>
                    <a:pt x="8245" y="6514"/>
                  </a:lnTo>
                  <a:lnTo>
                    <a:pt x="8109" y="6150"/>
                  </a:lnTo>
                  <a:lnTo>
                    <a:pt x="8018" y="5785"/>
                  </a:lnTo>
                  <a:lnTo>
                    <a:pt x="7972" y="5375"/>
                  </a:lnTo>
                  <a:lnTo>
                    <a:pt x="7926" y="4965"/>
                  </a:lnTo>
                  <a:lnTo>
                    <a:pt x="7926" y="4646"/>
                  </a:lnTo>
                  <a:lnTo>
                    <a:pt x="7881" y="4373"/>
                  </a:lnTo>
                  <a:lnTo>
                    <a:pt x="7790" y="4100"/>
                  </a:lnTo>
                  <a:lnTo>
                    <a:pt x="7699" y="3826"/>
                  </a:lnTo>
                  <a:lnTo>
                    <a:pt x="7562" y="3553"/>
                  </a:lnTo>
                  <a:lnTo>
                    <a:pt x="7425" y="3325"/>
                  </a:lnTo>
                  <a:lnTo>
                    <a:pt x="7061" y="2870"/>
                  </a:lnTo>
                  <a:lnTo>
                    <a:pt x="6605" y="2505"/>
                  </a:lnTo>
                  <a:lnTo>
                    <a:pt x="6378" y="2369"/>
                  </a:lnTo>
                  <a:lnTo>
                    <a:pt x="6104" y="2232"/>
                  </a:lnTo>
                  <a:lnTo>
                    <a:pt x="5831" y="2141"/>
                  </a:lnTo>
                  <a:lnTo>
                    <a:pt x="5558" y="2050"/>
                  </a:lnTo>
                  <a:lnTo>
                    <a:pt x="5284" y="2004"/>
                  </a:lnTo>
                  <a:lnTo>
                    <a:pt x="4647" y="2004"/>
                  </a:lnTo>
                  <a:lnTo>
                    <a:pt x="4373" y="2050"/>
                  </a:lnTo>
                  <a:lnTo>
                    <a:pt x="4100" y="2141"/>
                  </a:lnTo>
                  <a:lnTo>
                    <a:pt x="3827" y="2232"/>
                  </a:lnTo>
                  <a:lnTo>
                    <a:pt x="3553" y="2369"/>
                  </a:lnTo>
                  <a:lnTo>
                    <a:pt x="3326" y="2505"/>
                  </a:lnTo>
                  <a:lnTo>
                    <a:pt x="2870" y="2870"/>
                  </a:lnTo>
                  <a:lnTo>
                    <a:pt x="2506" y="3325"/>
                  </a:lnTo>
                  <a:lnTo>
                    <a:pt x="2369" y="3553"/>
                  </a:lnTo>
                  <a:lnTo>
                    <a:pt x="2232" y="3826"/>
                  </a:lnTo>
                  <a:lnTo>
                    <a:pt x="2141" y="4100"/>
                  </a:lnTo>
                  <a:lnTo>
                    <a:pt x="2050" y="4373"/>
                  </a:lnTo>
                  <a:lnTo>
                    <a:pt x="2005" y="4646"/>
                  </a:lnTo>
                  <a:lnTo>
                    <a:pt x="2005" y="4965"/>
                  </a:lnTo>
                  <a:lnTo>
                    <a:pt x="2050" y="5466"/>
                  </a:lnTo>
                  <a:lnTo>
                    <a:pt x="2141" y="5922"/>
                  </a:lnTo>
                  <a:lnTo>
                    <a:pt x="2324" y="6377"/>
                  </a:lnTo>
                  <a:lnTo>
                    <a:pt x="2597" y="6742"/>
                  </a:lnTo>
                  <a:lnTo>
                    <a:pt x="2870" y="7106"/>
                  </a:lnTo>
                  <a:lnTo>
                    <a:pt x="3235" y="7379"/>
                  </a:lnTo>
                  <a:lnTo>
                    <a:pt x="3599" y="7607"/>
                  </a:lnTo>
                  <a:lnTo>
                    <a:pt x="4009" y="7744"/>
                  </a:lnTo>
                  <a:lnTo>
                    <a:pt x="4419" y="7881"/>
                  </a:lnTo>
                  <a:lnTo>
                    <a:pt x="4874" y="7926"/>
                  </a:lnTo>
                  <a:lnTo>
                    <a:pt x="5284" y="7926"/>
                  </a:lnTo>
                  <a:lnTo>
                    <a:pt x="5740" y="7835"/>
                  </a:lnTo>
                  <a:lnTo>
                    <a:pt x="6150" y="7698"/>
                  </a:lnTo>
                  <a:lnTo>
                    <a:pt x="6560" y="7471"/>
                  </a:lnTo>
                  <a:lnTo>
                    <a:pt x="6970" y="7152"/>
                  </a:lnTo>
                  <a:lnTo>
                    <a:pt x="7289" y="6787"/>
                  </a:lnTo>
                  <a:lnTo>
                    <a:pt x="7516" y="7288"/>
                  </a:lnTo>
                  <a:lnTo>
                    <a:pt x="7790" y="7744"/>
                  </a:lnTo>
                  <a:lnTo>
                    <a:pt x="7334" y="8154"/>
                  </a:lnTo>
                  <a:lnTo>
                    <a:pt x="6788" y="8473"/>
                  </a:lnTo>
                  <a:lnTo>
                    <a:pt x="6241" y="8700"/>
                  </a:lnTo>
                  <a:lnTo>
                    <a:pt x="5694" y="8883"/>
                  </a:lnTo>
                  <a:lnTo>
                    <a:pt x="5148" y="8928"/>
                  </a:lnTo>
                  <a:lnTo>
                    <a:pt x="4556" y="8883"/>
                  </a:lnTo>
                  <a:lnTo>
                    <a:pt x="4009" y="8792"/>
                  </a:lnTo>
                  <a:lnTo>
                    <a:pt x="3462" y="8609"/>
                  </a:lnTo>
                  <a:lnTo>
                    <a:pt x="2961" y="8382"/>
                  </a:lnTo>
                  <a:lnTo>
                    <a:pt x="2506" y="8063"/>
                  </a:lnTo>
                  <a:lnTo>
                    <a:pt x="2096" y="7698"/>
                  </a:lnTo>
                  <a:lnTo>
                    <a:pt x="1731" y="7243"/>
                  </a:lnTo>
                  <a:lnTo>
                    <a:pt x="1412" y="6742"/>
                  </a:lnTo>
                  <a:lnTo>
                    <a:pt x="1185" y="6195"/>
                  </a:lnTo>
                  <a:lnTo>
                    <a:pt x="1048" y="5603"/>
                  </a:lnTo>
                  <a:lnTo>
                    <a:pt x="1002" y="4965"/>
                  </a:lnTo>
                  <a:lnTo>
                    <a:pt x="1048" y="4464"/>
                  </a:lnTo>
                  <a:lnTo>
                    <a:pt x="1139" y="4054"/>
                  </a:lnTo>
                  <a:lnTo>
                    <a:pt x="1230" y="3599"/>
                  </a:lnTo>
                  <a:lnTo>
                    <a:pt x="1412" y="3234"/>
                  </a:lnTo>
                  <a:lnTo>
                    <a:pt x="1595" y="2870"/>
                  </a:lnTo>
                  <a:lnTo>
                    <a:pt x="1822" y="2551"/>
                  </a:lnTo>
                  <a:lnTo>
                    <a:pt x="2050" y="2278"/>
                  </a:lnTo>
                  <a:lnTo>
                    <a:pt x="2324" y="2004"/>
                  </a:lnTo>
                  <a:lnTo>
                    <a:pt x="2597" y="1777"/>
                  </a:lnTo>
                  <a:lnTo>
                    <a:pt x="2916" y="1549"/>
                  </a:lnTo>
                  <a:lnTo>
                    <a:pt x="3235" y="1412"/>
                  </a:lnTo>
                  <a:lnTo>
                    <a:pt x="3553" y="1275"/>
                  </a:lnTo>
                  <a:lnTo>
                    <a:pt x="3918" y="1139"/>
                  </a:lnTo>
                  <a:lnTo>
                    <a:pt x="4282" y="1093"/>
                  </a:lnTo>
                  <a:lnTo>
                    <a:pt x="4601" y="1048"/>
                  </a:lnTo>
                  <a:lnTo>
                    <a:pt x="4966" y="1002"/>
                  </a:lnTo>
                  <a:lnTo>
                    <a:pt x="5330" y="1048"/>
                  </a:lnTo>
                  <a:lnTo>
                    <a:pt x="5694" y="1093"/>
                  </a:lnTo>
                  <a:lnTo>
                    <a:pt x="6059" y="1184"/>
                  </a:lnTo>
                  <a:lnTo>
                    <a:pt x="6378" y="1275"/>
                  </a:lnTo>
                  <a:lnTo>
                    <a:pt x="6742" y="1412"/>
                  </a:lnTo>
                  <a:lnTo>
                    <a:pt x="7061" y="1594"/>
                  </a:lnTo>
                  <a:lnTo>
                    <a:pt x="7334" y="1777"/>
                  </a:lnTo>
                  <a:lnTo>
                    <a:pt x="7653" y="2004"/>
                  </a:lnTo>
                  <a:lnTo>
                    <a:pt x="7926" y="2278"/>
                  </a:lnTo>
                  <a:lnTo>
                    <a:pt x="8154" y="2596"/>
                  </a:lnTo>
                  <a:lnTo>
                    <a:pt x="8336" y="2915"/>
                  </a:lnTo>
                  <a:lnTo>
                    <a:pt x="8519" y="3234"/>
                  </a:lnTo>
                  <a:lnTo>
                    <a:pt x="8701" y="3644"/>
                  </a:lnTo>
                  <a:lnTo>
                    <a:pt x="8792" y="4054"/>
                  </a:lnTo>
                  <a:lnTo>
                    <a:pt x="8883" y="4510"/>
                  </a:lnTo>
                  <a:lnTo>
                    <a:pt x="8929" y="4965"/>
                  </a:lnTo>
                  <a:lnTo>
                    <a:pt x="8929" y="5284"/>
                  </a:lnTo>
                  <a:lnTo>
                    <a:pt x="8974" y="5557"/>
                  </a:lnTo>
                  <a:lnTo>
                    <a:pt x="9065" y="5831"/>
                  </a:lnTo>
                  <a:lnTo>
                    <a:pt x="9156" y="6104"/>
                  </a:lnTo>
                  <a:lnTo>
                    <a:pt x="9293" y="6377"/>
                  </a:lnTo>
                  <a:lnTo>
                    <a:pt x="9430" y="6605"/>
                  </a:lnTo>
                  <a:lnTo>
                    <a:pt x="9794" y="7061"/>
                  </a:lnTo>
                  <a:lnTo>
                    <a:pt x="10250" y="7425"/>
                  </a:lnTo>
                  <a:lnTo>
                    <a:pt x="10477" y="7562"/>
                  </a:lnTo>
                  <a:lnTo>
                    <a:pt x="10751" y="7698"/>
                  </a:lnTo>
                  <a:lnTo>
                    <a:pt x="11024" y="7789"/>
                  </a:lnTo>
                  <a:lnTo>
                    <a:pt x="11297" y="7881"/>
                  </a:lnTo>
                  <a:lnTo>
                    <a:pt x="11571" y="7926"/>
                  </a:lnTo>
                  <a:lnTo>
                    <a:pt x="12208" y="7926"/>
                  </a:lnTo>
                  <a:lnTo>
                    <a:pt x="12482" y="7881"/>
                  </a:lnTo>
                  <a:lnTo>
                    <a:pt x="12801" y="7789"/>
                  </a:lnTo>
                  <a:lnTo>
                    <a:pt x="13028" y="7698"/>
                  </a:lnTo>
                  <a:lnTo>
                    <a:pt x="13302" y="7562"/>
                  </a:lnTo>
                  <a:lnTo>
                    <a:pt x="13575" y="7425"/>
                  </a:lnTo>
                  <a:lnTo>
                    <a:pt x="13985" y="7061"/>
                  </a:lnTo>
                  <a:lnTo>
                    <a:pt x="14349" y="6605"/>
                  </a:lnTo>
                  <a:lnTo>
                    <a:pt x="14486" y="6377"/>
                  </a:lnTo>
                  <a:lnTo>
                    <a:pt x="14623" y="6104"/>
                  </a:lnTo>
                  <a:lnTo>
                    <a:pt x="14714" y="5831"/>
                  </a:lnTo>
                  <a:lnTo>
                    <a:pt x="14805" y="5557"/>
                  </a:lnTo>
                  <a:lnTo>
                    <a:pt x="14850" y="5284"/>
                  </a:lnTo>
                  <a:lnTo>
                    <a:pt x="14850" y="4965"/>
                  </a:lnTo>
                  <a:lnTo>
                    <a:pt x="14805" y="4464"/>
                  </a:lnTo>
                  <a:lnTo>
                    <a:pt x="14714" y="3963"/>
                  </a:lnTo>
                  <a:lnTo>
                    <a:pt x="14532" y="3553"/>
                  </a:lnTo>
                  <a:lnTo>
                    <a:pt x="14258" y="3189"/>
                  </a:lnTo>
                  <a:lnTo>
                    <a:pt x="13985" y="2824"/>
                  </a:lnTo>
                  <a:lnTo>
                    <a:pt x="13620" y="2551"/>
                  </a:lnTo>
                  <a:lnTo>
                    <a:pt x="13256" y="2323"/>
                  </a:lnTo>
                  <a:lnTo>
                    <a:pt x="12846" y="2187"/>
                  </a:lnTo>
                  <a:lnTo>
                    <a:pt x="12436" y="2050"/>
                  </a:lnTo>
                  <a:lnTo>
                    <a:pt x="11981" y="2004"/>
                  </a:lnTo>
                  <a:lnTo>
                    <a:pt x="11571" y="2004"/>
                  </a:lnTo>
                  <a:lnTo>
                    <a:pt x="11115" y="2095"/>
                  </a:lnTo>
                  <a:lnTo>
                    <a:pt x="10705" y="2232"/>
                  </a:lnTo>
                  <a:lnTo>
                    <a:pt x="10295" y="2460"/>
                  </a:lnTo>
                  <a:lnTo>
                    <a:pt x="9885" y="2779"/>
                  </a:lnTo>
                  <a:lnTo>
                    <a:pt x="9566" y="3143"/>
                  </a:lnTo>
                  <a:lnTo>
                    <a:pt x="9339" y="2642"/>
                  </a:lnTo>
                  <a:lnTo>
                    <a:pt x="9065" y="2187"/>
                  </a:lnTo>
                  <a:lnTo>
                    <a:pt x="9566" y="1777"/>
                  </a:lnTo>
                  <a:lnTo>
                    <a:pt x="10067" y="1458"/>
                  </a:lnTo>
                  <a:lnTo>
                    <a:pt x="10614" y="1230"/>
                  </a:lnTo>
                  <a:lnTo>
                    <a:pt x="11161" y="1048"/>
                  </a:lnTo>
                  <a:lnTo>
                    <a:pt x="11707" y="1002"/>
                  </a:lnTo>
                  <a:close/>
                  <a:moveTo>
                    <a:pt x="5102" y="0"/>
                  </a:moveTo>
                  <a:lnTo>
                    <a:pt x="4419" y="46"/>
                  </a:lnTo>
                  <a:lnTo>
                    <a:pt x="3736" y="182"/>
                  </a:lnTo>
                  <a:lnTo>
                    <a:pt x="3052" y="410"/>
                  </a:lnTo>
                  <a:lnTo>
                    <a:pt x="2415" y="729"/>
                  </a:lnTo>
                  <a:lnTo>
                    <a:pt x="1868" y="1139"/>
                  </a:lnTo>
                  <a:lnTo>
                    <a:pt x="1321" y="1594"/>
                  </a:lnTo>
                  <a:lnTo>
                    <a:pt x="911" y="2141"/>
                  </a:lnTo>
                  <a:lnTo>
                    <a:pt x="501" y="2779"/>
                  </a:lnTo>
                  <a:lnTo>
                    <a:pt x="365" y="3098"/>
                  </a:lnTo>
                  <a:lnTo>
                    <a:pt x="228" y="3416"/>
                  </a:lnTo>
                  <a:lnTo>
                    <a:pt x="137" y="3781"/>
                  </a:lnTo>
                  <a:lnTo>
                    <a:pt x="91" y="4191"/>
                  </a:lnTo>
                  <a:lnTo>
                    <a:pt x="46" y="4555"/>
                  </a:lnTo>
                  <a:lnTo>
                    <a:pt x="0" y="4965"/>
                  </a:lnTo>
                  <a:lnTo>
                    <a:pt x="46" y="5375"/>
                  </a:lnTo>
                  <a:lnTo>
                    <a:pt x="91" y="5740"/>
                  </a:lnTo>
                  <a:lnTo>
                    <a:pt x="137" y="6150"/>
                  </a:lnTo>
                  <a:lnTo>
                    <a:pt x="228" y="6514"/>
                  </a:lnTo>
                  <a:lnTo>
                    <a:pt x="365" y="6833"/>
                  </a:lnTo>
                  <a:lnTo>
                    <a:pt x="501" y="7152"/>
                  </a:lnTo>
                  <a:lnTo>
                    <a:pt x="911" y="7789"/>
                  </a:lnTo>
                  <a:lnTo>
                    <a:pt x="1321" y="8336"/>
                  </a:lnTo>
                  <a:lnTo>
                    <a:pt x="1868" y="8792"/>
                  </a:lnTo>
                  <a:lnTo>
                    <a:pt x="2415" y="9202"/>
                  </a:lnTo>
                  <a:lnTo>
                    <a:pt x="3052" y="9520"/>
                  </a:lnTo>
                  <a:lnTo>
                    <a:pt x="3736" y="9748"/>
                  </a:lnTo>
                  <a:lnTo>
                    <a:pt x="4419" y="9885"/>
                  </a:lnTo>
                  <a:lnTo>
                    <a:pt x="5102" y="9930"/>
                  </a:lnTo>
                  <a:lnTo>
                    <a:pt x="5831" y="9839"/>
                  </a:lnTo>
                  <a:lnTo>
                    <a:pt x="6514" y="9703"/>
                  </a:lnTo>
                  <a:lnTo>
                    <a:pt x="6833" y="9566"/>
                  </a:lnTo>
                  <a:lnTo>
                    <a:pt x="7198" y="9384"/>
                  </a:lnTo>
                  <a:lnTo>
                    <a:pt x="7516" y="9202"/>
                  </a:lnTo>
                  <a:lnTo>
                    <a:pt x="7835" y="9019"/>
                  </a:lnTo>
                  <a:lnTo>
                    <a:pt x="8154" y="8792"/>
                  </a:lnTo>
                  <a:lnTo>
                    <a:pt x="8428" y="8518"/>
                  </a:lnTo>
                  <a:lnTo>
                    <a:pt x="8746" y="8792"/>
                  </a:lnTo>
                  <a:lnTo>
                    <a:pt x="9020" y="9019"/>
                  </a:lnTo>
                  <a:lnTo>
                    <a:pt x="9339" y="9202"/>
                  </a:lnTo>
                  <a:lnTo>
                    <a:pt x="9657" y="9384"/>
                  </a:lnTo>
                  <a:lnTo>
                    <a:pt x="10022" y="9566"/>
                  </a:lnTo>
                  <a:lnTo>
                    <a:pt x="10341" y="9703"/>
                  </a:lnTo>
                  <a:lnTo>
                    <a:pt x="11070" y="9839"/>
                  </a:lnTo>
                  <a:lnTo>
                    <a:pt x="11753" y="9930"/>
                  </a:lnTo>
                  <a:lnTo>
                    <a:pt x="12436" y="9885"/>
                  </a:lnTo>
                  <a:lnTo>
                    <a:pt x="13119" y="9748"/>
                  </a:lnTo>
                  <a:lnTo>
                    <a:pt x="13803" y="9520"/>
                  </a:lnTo>
                  <a:lnTo>
                    <a:pt x="14440" y="9202"/>
                  </a:lnTo>
                  <a:lnTo>
                    <a:pt x="14987" y="8792"/>
                  </a:lnTo>
                  <a:lnTo>
                    <a:pt x="15534" y="8336"/>
                  </a:lnTo>
                  <a:lnTo>
                    <a:pt x="15989" y="7789"/>
                  </a:lnTo>
                  <a:lnTo>
                    <a:pt x="16354" y="7152"/>
                  </a:lnTo>
                  <a:lnTo>
                    <a:pt x="16490" y="6833"/>
                  </a:lnTo>
                  <a:lnTo>
                    <a:pt x="16627" y="6514"/>
                  </a:lnTo>
                  <a:lnTo>
                    <a:pt x="16718" y="6150"/>
                  </a:lnTo>
                  <a:lnTo>
                    <a:pt x="16809" y="5740"/>
                  </a:lnTo>
                  <a:lnTo>
                    <a:pt x="16855" y="5375"/>
                  </a:lnTo>
                  <a:lnTo>
                    <a:pt x="16855" y="4965"/>
                  </a:lnTo>
                  <a:lnTo>
                    <a:pt x="16809" y="4464"/>
                  </a:lnTo>
                  <a:lnTo>
                    <a:pt x="16764" y="3963"/>
                  </a:lnTo>
                  <a:lnTo>
                    <a:pt x="16627" y="3508"/>
                  </a:lnTo>
                  <a:lnTo>
                    <a:pt x="16445" y="3052"/>
                  </a:lnTo>
                  <a:lnTo>
                    <a:pt x="16263" y="2596"/>
                  </a:lnTo>
                  <a:lnTo>
                    <a:pt x="15989" y="2187"/>
                  </a:lnTo>
                  <a:lnTo>
                    <a:pt x="15716" y="1822"/>
                  </a:lnTo>
                  <a:lnTo>
                    <a:pt x="15397" y="1458"/>
                  </a:lnTo>
                  <a:lnTo>
                    <a:pt x="15033" y="1139"/>
                  </a:lnTo>
                  <a:lnTo>
                    <a:pt x="14668" y="865"/>
                  </a:lnTo>
                  <a:lnTo>
                    <a:pt x="14258" y="592"/>
                  </a:lnTo>
                  <a:lnTo>
                    <a:pt x="13803" y="410"/>
                  </a:lnTo>
                  <a:lnTo>
                    <a:pt x="13347" y="228"/>
                  </a:lnTo>
                  <a:lnTo>
                    <a:pt x="12892" y="137"/>
                  </a:lnTo>
                  <a:lnTo>
                    <a:pt x="12391" y="46"/>
                  </a:lnTo>
                  <a:lnTo>
                    <a:pt x="11889" y="0"/>
                  </a:lnTo>
                  <a:lnTo>
                    <a:pt x="11388" y="46"/>
                  </a:lnTo>
                  <a:lnTo>
                    <a:pt x="10933" y="91"/>
                  </a:lnTo>
                  <a:lnTo>
                    <a:pt x="10477" y="228"/>
                  </a:lnTo>
                  <a:lnTo>
                    <a:pt x="10022" y="364"/>
                  </a:lnTo>
                  <a:lnTo>
                    <a:pt x="9566" y="592"/>
                  </a:lnTo>
                  <a:lnTo>
                    <a:pt x="9156" y="820"/>
                  </a:lnTo>
                  <a:lnTo>
                    <a:pt x="8792" y="1093"/>
                  </a:lnTo>
                  <a:lnTo>
                    <a:pt x="8428" y="1412"/>
                  </a:lnTo>
                  <a:lnTo>
                    <a:pt x="8154" y="1139"/>
                  </a:lnTo>
                  <a:lnTo>
                    <a:pt x="7835" y="911"/>
                  </a:lnTo>
                  <a:lnTo>
                    <a:pt x="7516" y="729"/>
                  </a:lnTo>
                  <a:lnTo>
                    <a:pt x="7198" y="547"/>
                  </a:lnTo>
                  <a:lnTo>
                    <a:pt x="6833" y="364"/>
                  </a:lnTo>
                  <a:lnTo>
                    <a:pt x="6514" y="228"/>
                  </a:lnTo>
                  <a:lnTo>
                    <a:pt x="5785" y="9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5757925" y="3437150"/>
              <a:ext cx="421375" cy="248275"/>
            </a:xfrm>
            <a:custGeom>
              <a:rect b="b" l="l" r="r" t="t"/>
              <a:pathLst>
                <a:path extrusionOk="0" fill="none" h="9931" w="16855">
                  <a:moveTo>
                    <a:pt x="11889" y="0"/>
                  </a:moveTo>
                  <a:lnTo>
                    <a:pt x="11889" y="0"/>
                  </a:lnTo>
                  <a:lnTo>
                    <a:pt x="11388" y="46"/>
                  </a:lnTo>
                  <a:lnTo>
                    <a:pt x="10933" y="91"/>
                  </a:lnTo>
                  <a:lnTo>
                    <a:pt x="10477" y="228"/>
                  </a:lnTo>
                  <a:lnTo>
                    <a:pt x="10022" y="364"/>
                  </a:lnTo>
                  <a:lnTo>
                    <a:pt x="9566" y="592"/>
                  </a:lnTo>
                  <a:lnTo>
                    <a:pt x="9156" y="820"/>
                  </a:lnTo>
                  <a:lnTo>
                    <a:pt x="8792" y="1093"/>
                  </a:lnTo>
                  <a:lnTo>
                    <a:pt x="8428" y="1412"/>
                  </a:lnTo>
                  <a:lnTo>
                    <a:pt x="8428" y="1412"/>
                  </a:lnTo>
                  <a:lnTo>
                    <a:pt x="8154" y="1139"/>
                  </a:lnTo>
                  <a:lnTo>
                    <a:pt x="7835" y="911"/>
                  </a:lnTo>
                  <a:lnTo>
                    <a:pt x="7516" y="729"/>
                  </a:lnTo>
                  <a:lnTo>
                    <a:pt x="7198" y="547"/>
                  </a:lnTo>
                  <a:lnTo>
                    <a:pt x="6833" y="364"/>
                  </a:lnTo>
                  <a:lnTo>
                    <a:pt x="6514" y="228"/>
                  </a:lnTo>
                  <a:lnTo>
                    <a:pt x="5785" y="91"/>
                  </a:lnTo>
                  <a:lnTo>
                    <a:pt x="5102" y="0"/>
                  </a:lnTo>
                  <a:lnTo>
                    <a:pt x="4419" y="46"/>
                  </a:lnTo>
                  <a:lnTo>
                    <a:pt x="3736" y="182"/>
                  </a:lnTo>
                  <a:lnTo>
                    <a:pt x="3052" y="410"/>
                  </a:lnTo>
                  <a:lnTo>
                    <a:pt x="2415" y="729"/>
                  </a:lnTo>
                  <a:lnTo>
                    <a:pt x="1868" y="1139"/>
                  </a:lnTo>
                  <a:lnTo>
                    <a:pt x="1321" y="1594"/>
                  </a:lnTo>
                  <a:lnTo>
                    <a:pt x="911" y="2141"/>
                  </a:lnTo>
                  <a:lnTo>
                    <a:pt x="501" y="2779"/>
                  </a:lnTo>
                  <a:lnTo>
                    <a:pt x="365" y="3098"/>
                  </a:lnTo>
                  <a:lnTo>
                    <a:pt x="228" y="3416"/>
                  </a:lnTo>
                  <a:lnTo>
                    <a:pt x="137" y="3781"/>
                  </a:lnTo>
                  <a:lnTo>
                    <a:pt x="91" y="4191"/>
                  </a:lnTo>
                  <a:lnTo>
                    <a:pt x="46" y="4555"/>
                  </a:lnTo>
                  <a:lnTo>
                    <a:pt x="0" y="4965"/>
                  </a:lnTo>
                  <a:lnTo>
                    <a:pt x="0" y="4965"/>
                  </a:lnTo>
                  <a:lnTo>
                    <a:pt x="46" y="5375"/>
                  </a:lnTo>
                  <a:lnTo>
                    <a:pt x="91" y="5740"/>
                  </a:lnTo>
                  <a:lnTo>
                    <a:pt x="137" y="6150"/>
                  </a:lnTo>
                  <a:lnTo>
                    <a:pt x="228" y="6514"/>
                  </a:lnTo>
                  <a:lnTo>
                    <a:pt x="365" y="6833"/>
                  </a:lnTo>
                  <a:lnTo>
                    <a:pt x="501" y="7152"/>
                  </a:lnTo>
                  <a:lnTo>
                    <a:pt x="911" y="7789"/>
                  </a:lnTo>
                  <a:lnTo>
                    <a:pt x="1321" y="8336"/>
                  </a:lnTo>
                  <a:lnTo>
                    <a:pt x="1868" y="8792"/>
                  </a:lnTo>
                  <a:lnTo>
                    <a:pt x="2415" y="9202"/>
                  </a:lnTo>
                  <a:lnTo>
                    <a:pt x="3052" y="9520"/>
                  </a:lnTo>
                  <a:lnTo>
                    <a:pt x="3736" y="9748"/>
                  </a:lnTo>
                  <a:lnTo>
                    <a:pt x="4419" y="9885"/>
                  </a:lnTo>
                  <a:lnTo>
                    <a:pt x="5102" y="9930"/>
                  </a:lnTo>
                  <a:lnTo>
                    <a:pt x="5831" y="9839"/>
                  </a:lnTo>
                  <a:lnTo>
                    <a:pt x="6514" y="9703"/>
                  </a:lnTo>
                  <a:lnTo>
                    <a:pt x="6833" y="9566"/>
                  </a:lnTo>
                  <a:lnTo>
                    <a:pt x="7198" y="9384"/>
                  </a:lnTo>
                  <a:lnTo>
                    <a:pt x="7516" y="9202"/>
                  </a:lnTo>
                  <a:lnTo>
                    <a:pt x="7835" y="9019"/>
                  </a:lnTo>
                  <a:lnTo>
                    <a:pt x="8154" y="8792"/>
                  </a:lnTo>
                  <a:lnTo>
                    <a:pt x="8428" y="8518"/>
                  </a:lnTo>
                  <a:lnTo>
                    <a:pt x="8428" y="8518"/>
                  </a:lnTo>
                  <a:lnTo>
                    <a:pt x="8746" y="8792"/>
                  </a:lnTo>
                  <a:lnTo>
                    <a:pt x="9020" y="9019"/>
                  </a:lnTo>
                  <a:lnTo>
                    <a:pt x="9339" y="9202"/>
                  </a:lnTo>
                  <a:lnTo>
                    <a:pt x="9657" y="9384"/>
                  </a:lnTo>
                  <a:lnTo>
                    <a:pt x="10022" y="9566"/>
                  </a:lnTo>
                  <a:lnTo>
                    <a:pt x="10341" y="9703"/>
                  </a:lnTo>
                  <a:lnTo>
                    <a:pt x="11070" y="9839"/>
                  </a:lnTo>
                  <a:lnTo>
                    <a:pt x="11753" y="9930"/>
                  </a:lnTo>
                  <a:lnTo>
                    <a:pt x="12436" y="9885"/>
                  </a:lnTo>
                  <a:lnTo>
                    <a:pt x="13119" y="9748"/>
                  </a:lnTo>
                  <a:lnTo>
                    <a:pt x="13803" y="9520"/>
                  </a:lnTo>
                  <a:lnTo>
                    <a:pt x="14440" y="9202"/>
                  </a:lnTo>
                  <a:lnTo>
                    <a:pt x="14987" y="8792"/>
                  </a:lnTo>
                  <a:lnTo>
                    <a:pt x="15534" y="8336"/>
                  </a:lnTo>
                  <a:lnTo>
                    <a:pt x="15989" y="7789"/>
                  </a:lnTo>
                  <a:lnTo>
                    <a:pt x="16354" y="7152"/>
                  </a:lnTo>
                  <a:lnTo>
                    <a:pt x="16490" y="6833"/>
                  </a:lnTo>
                  <a:lnTo>
                    <a:pt x="16627" y="6514"/>
                  </a:lnTo>
                  <a:lnTo>
                    <a:pt x="16718" y="6150"/>
                  </a:lnTo>
                  <a:lnTo>
                    <a:pt x="16809" y="5740"/>
                  </a:lnTo>
                  <a:lnTo>
                    <a:pt x="16855" y="5375"/>
                  </a:lnTo>
                  <a:lnTo>
                    <a:pt x="16855" y="4965"/>
                  </a:lnTo>
                  <a:lnTo>
                    <a:pt x="16855" y="4965"/>
                  </a:lnTo>
                  <a:lnTo>
                    <a:pt x="16809" y="4464"/>
                  </a:lnTo>
                  <a:lnTo>
                    <a:pt x="16764" y="3963"/>
                  </a:lnTo>
                  <a:lnTo>
                    <a:pt x="16627" y="3508"/>
                  </a:lnTo>
                  <a:lnTo>
                    <a:pt x="16445" y="3052"/>
                  </a:lnTo>
                  <a:lnTo>
                    <a:pt x="16263" y="2596"/>
                  </a:lnTo>
                  <a:lnTo>
                    <a:pt x="15989" y="2187"/>
                  </a:lnTo>
                  <a:lnTo>
                    <a:pt x="15716" y="1822"/>
                  </a:lnTo>
                  <a:lnTo>
                    <a:pt x="15397" y="1458"/>
                  </a:lnTo>
                  <a:lnTo>
                    <a:pt x="15033" y="1139"/>
                  </a:lnTo>
                  <a:lnTo>
                    <a:pt x="14668" y="865"/>
                  </a:lnTo>
                  <a:lnTo>
                    <a:pt x="14258" y="592"/>
                  </a:lnTo>
                  <a:lnTo>
                    <a:pt x="13803" y="410"/>
                  </a:lnTo>
                  <a:lnTo>
                    <a:pt x="13347" y="228"/>
                  </a:lnTo>
                  <a:lnTo>
                    <a:pt x="12892" y="137"/>
                  </a:lnTo>
                  <a:lnTo>
                    <a:pt x="12391" y="46"/>
                  </a:lnTo>
                  <a:lnTo>
                    <a:pt x="11889" y="0"/>
                  </a:lnTo>
                  <a:lnTo>
                    <a:pt x="1188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5782975" y="3462200"/>
              <a:ext cx="371275" cy="198175"/>
            </a:xfrm>
            <a:custGeom>
              <a:rect b="b" l="l" r="r" t="t"/>
              <a:pathLst>
                <a:path extrusionOk="0" fill="none" h="7927" w="14851">
                  <a:moveTo>
                    <a:pt x="10887" y="7926"/>
                  </a:moveTo>
                  <a:lnTo>
                    <a:pt x="10887" y="7926"/>
                  </a:lnTo>
                  <a:lnTo>
                    <a:pt x="10478" y="7881"/>
                  </a:lnTo>
                  <a:lnTo>
                    <a:pt x="10113" y="7835"/>
                  </a:lnTo>
                  <a:lnTo>
                    <a:pt x="9703" y="7744"/>
                  </a:lnTo>
                  <a:lnTo>
                    <a:pt x="9339" y="7607"/>
                  </a:lnTo>
                  <a:lnTo>
                    <a:pt x="9020" y="7471"/>
                  </a:lnTo>
                  <a:lnTo>
                    <a:pt x="8701" y="7243"/>
                  </a:lnTo>
                  <a:lnTo>
                    <a:pt x="8382" y="7015"/>
                  </a:lnTo>
                  <a:lnTo>
                    <a:pt x="8109" y="6787"/>
                  </a:lnTo>
                  <a:lnTo>
                    <a:pt x="7835" y="6469"/>
                  </a:lnTo>
                  <a:lnTo>
                    <a:pt x="7608" y="6195"/>
                  </a:lnTo>
                  <a:lnTo>
                    <a:pt x="7426" y="5876"/>
                  </a:lnTo>
                  <a:lnTo>
                    <a:pt x="7243" y="5512"/>
                  </a:lnTo>
                  <a:lnTo>
                    <a:pt x="7107" y="5148"/>
                  </a:lnTo>
                  <a:lnTo>
                    <a:pt x="7016" y="4783"/>
                  </a:lnTo>
                  <a:lnTo>
                    <a:pt x="6970" y="4373"/>
                  </a:lnTo>
                  <a:lnTo>
                    <a:pt x="6924" y="3963"/>
                  </a:lnTo>
                  <a:lnTo>
                    <a:pt x="6924" y="3963"/>
                  </a:lnTo>
                  <a:lnTo>
                    <a:pt x="6924" y="3644"/>
                  </a:lnTo>
                  <a:lnTo>
                    <a:pt x="6879" y="3371"/>
                  </a:lnTo>
                  <a:lnTo>
                    <a:pt x="6788" y="3098"/>
                  </a:lnTo>
                  <a:lnTo>
                    <a:pt x="6697" y="2824"/>
                  </a:lnTo>
                  <a:lnTo>
                    <a:pt x="6560" y="2551"/>
                  </a:lnTo>
                  <a:lnTo>
                    <a:pt x="6423" y="2323"/>
                  </a:lnTo>
                  <a:lnTo>
                    <a:pt x="6059" y="1868"/>
                  </a:lnTo>
                  <a:lnTo>
                    <a:pt x="5603" y="1503"/>
                  </a:lnTo>
                  <a:lnTo>
                    <a:pt x="5376" y="1367"/>
                  </a:lnTo>
                  <a:lnTo>
                    <a:pt x="5102" y="1230"/>
                  </a:lnTo>
                  <a:lnTo>
                    <a:pt x="4829" y="1139"/>
                  </a:lnTo>
                  <a:lnTo>
                    <a:pt x="4556" y="1048"/>
                  </a:lnTo>
                  <a:lnTo>
                    <a:pt x="4282" y="1002"/>
                  </a:lnTo>
                  <a:lnTo>
                    <a:pt x="3964" y="1002"/>
                  </a:lnTo>
                  <a:lnTo>
                    <a:pt x="3964" y="1002"/>
                  </a:lnTo>
                  <a:lnTo>
                    <a:pt x="3645" y="1002"/>
                  </a:lnTo>
                  <a:lnTo>
                    <a:pt x="3371" y="1048"/>
                  </a:lnTo>
                  <a:lnTo>
                    <a:pt x="3098" y="1139"/>
                  </a:lnTo>
                  <a:lnTo>
                    <a:pt x="2825" y="1230"/>
                  </a:lnTo>
                  <a:lnTo>
                    <a:pt x="2551" y="1367"/>
                  </a:lnTo>
                  <a:lnTo>
                    <a:pt x="2324" y="1503"/>
                  </a:lnTo>
                  <a:lnTo>
                    <a:pt x="1868" y="1868"/>
                  </a:lnTo>
                  <a:lnTo>
                    <a:pt x="1504" y="2323"/>
                  </a:lnTo>
                  <a:lnTo>
                    <a:pt x="1367" y="2551"/>
                  </a:lnTo>
                  <a:lnTo>
                    <a:pt x="1230" y="2824"/>
                  </a:lnTo>
                  <a:lnTo>
                    <a:pt x="1139" y="3098"/>
                  </a:lnTo>
                  <a:lnTo>
                    <a:pt x="1048" y="3371"/>
                  </a:lnTo>
                  <a:lnTo>
                    <a:pt x="1003" y="3644"/>
                  </a:lnTo>
                  <a:lnTo>
                    <a:pt x="1003" y="3963"/>
                  </a:lnTo>
                  <a:lnTo>
                    <a:pt x="1003" y="3963"/>
                  </a:lnTo>
                  <a:lnTo>
                    <a:pt x="1048" y="4464"/>
                  </a:lnTo>
                  <a:lnTo>
                    <a:pt x="1139" y="4920"/>
                  </a:lnTo>
                  <a:lnTo>
                    <a:pt x="1322" y="5375"/>
                  </a:lnTo>
                  <a:lnTo>
                    <a:pt x="1595" y="5740"/>
                  </a:lnTo>
                  <a:lnTo>
                    <a:pt x="1868" y="6104"/>
                  </a:lnTo>
                  <a:lnTo>
                    <a:pt x="2233" y="6377"/>
                  </a:lnTo>
                  <a:lnTo>
                    <a:pt x="2597" y="6605"/>
                  </a:lnTo>
                  <a:lnTo>
                    <a:pt x="3007" y="6742"/>
                  </a:lnTo>
                  <a:lnTo>
                    <a:pt x="3417" y="6879"/>
                  </a:lnTo>
                  <a:lnTo>
                    <a:pt x="3872" y="6924"/>
                  </a:lnTo>
                  <a:lnTo>
                    <a:pt x="4282" y="6924"/>
                  </a:lnTo>
                  <a:lnTo>
                    <a:pt x="4738" y="6833"/>
                  </a:lnTo>
                  <a:lnTo>
                    <a:pt x="5148" y="6696"/>
                  </a:lnTo>
                  <a:lnTo>
                    <a:pt x="5558" y="6469"/>
                  </a:lnTo>
                  <a:lnTo>
                    <a:pt x="5968" y="6150"/>
                  </a:lnTo>
                  <a:lnTo>
                    <a:pt x="6287" y="5785"/>
                  </a:lnTo>
                  <a:lnTo>
                    <a:pt x="6287" y="5785"/>
                  </a:lnTo>
                  <a:lnTo>
                    <a:pt x="6514" y="6286"/>
                  </a:lnTo>
                  <a:lnTo>
                    <a:pt x="6788" y="6742"/>
                  </a:lnTo>
                  <a:lnTo>
                    <a:pt x="6788" y="6742"/>
                  </a:lnTo>
                  <a:lnTo>
                    <a:pt x="6332" y="7152"/>
                  </a:lnTo>
                  <a:lnTo>
                    <a:pt x="5786" y="7471"/>
                  </a:lnTo>
                  <a:lnTo>
                    <a:pt x="5239" y="7698"/>
                  </a:lnTo>
                  <a:lnTo>
                    <a:pt x="4692" y="7881"/>
                  </a:lnTo>
                  <a:lnTo>
                    <a:pt x="4146" y="7926"/>
                  </a:lnTo>
                  <a:lnTo>
                    <a:pt x="3554" y="7881"/>
                  </a:lnTo>
                  <a:lnTo>
                    <a:pt x="3007" y="7790"/>
                  </a:lnTo>
                  <a:lnTo>
                    <a:pt x="2460" y="7607"/>
                  </a:lnTo>
                  <a:lnTo>
                    <a:pt x="1959" y="7380"/>
                  </a:lnTo>
                  <a:lnTo>
                    <a:pt x="1504" y="7061"/>
                  </a:lnTo>
                  <a:lnTo>
                    <a:pt x="1094" y="6696"/>
                  </a:lnTo>
                  <a:lnTo>
                    <a:pt x="729" y="6241"/>
                  </a:lnTo>
                  <a:lnTo>
                    <a:pt x="410" y="5740"/>
                  </a:lnTo>
                  <a:lnTo>
                    <a:pt x="183" y="5193"/>
                  </a:lnTo>
                  <a:lnTo>
                    <a:pt x="46" y="4601"/>
                  </a:lnTo>
                  <a:lnTo>
                    <a:pt x="0" y="3963"/>
                  </a:lnTo>
                  <a:lnTo>
                    <a:pt x="0" y="3963"/>
                  </a:lnTo>
                  <a:lnTo>
                    <a:pt x="46" y="3462"/>
                  </a:lnTo>
                  <a:lnTo>
                    <a:pt x="137" y="3052"/>
                  </a:lnTo>
                  <a:lnTo>
                    <a:pt x="228" y="2597"/>
                  </a:lnTo>
                  <a:lnTo>
                    <a:pt x="410" y="2232"/>
                  </a:lnTo>
                  <a:lnTo>
                    <a:pt x="593" y="1868"/>
                  </a:lnTo>
                  <a:lnTo>
                    <a:pt x="820" y="1549"/>
                  </a:lnTo>
                  <a:lnTo>
                    <a:pt x="1048" y="1276"/>
                  </a:lnTo>
                  <a:lnTo>
                    <a:pt x="1322" y="1002"/>
                  </a:lnTo>
                  <a:lnTo>
                    <a:pt x="1595" y="775"/>
                  </a:lnTo>
                  <a:lnTo>
                    <a:pt x="1914" y="547"/>
                  </a:lnTo>
                  <a:lnTo>
                    <a:pt x="2233" y="410"/>
                  </a:lnTo>
                  <a:lnTo>
                    <a:pt x="2551" y="273"/>
                  </a:lnTo>
                  <a:lnTo>
                    <a:pt x="2916" y="137"/>
                  </a:lnTo>
                  <a:lnTo>
                    <a:pt x="3280" y="91"/>
                  </a:lnTo>
                  <a:lnTo>
                    <a:pt x="3599" y="46"/>
                  </a:lnTo>
                  <a:lnTo>
                    <a:pt x="3964" y="0"/>
                  </a:lnTo>
                  <a:lnTo>
                    <a:pt x="4328" y="46"/>
                  </a:lnTo>
                  <a:lnTo>
                    <a:pt x="4692" y="91"/>
                  </a:lnTo>
                  <a:lnTo>
                    <a:pt x="5057" y="182"/>
                  </a:lnTo>
                  <a:lnTo>
                    <a:pt x="5376" y="273"/>
                  </a:lnTo>
                  <a:lnTo>
                    <a:pt x="5740" y="410"/>
                  </a:lnTo>
                  <a:lnTo>
                    <a:pt x="6059" y="592"/>
                  </a:lnTo>
                  <a:lnTo>
                    <a:pt x="6332" y="775"/>
                  </a:lnTo>
                  <a:lnTo>
                    <a:pt x="6651" y="1002"/>
                  </a:lnTo>
                  <a:lnTo>
                    <a:pt x="6924" y="1276"/>
                  </a:lnTo>
                  <a:lnTo>
                    <a:pt x="7152" y="1594"/>
                  </a:lnTo>
                  <a:lnTo>
                    <a:pt x="7334" y="1913"/>
                  </a:lnTo>
                  <a:lnTo>
                    <a:pt x="7517" y="2232"/>
                  </a:lnTo>
                  <a:lnTo>
                    <a:pt x="7699" y="2642"/>
                  </a:lnTo>
                  <a:lnTo>
                    <a:pt x="7790" y="3052"/>
                  </a:lnTo>
                  <a:lnTo>
                    <a:pt x="7881" y="3508"/>
                  </a:lnTo>
                  <a:lnTo>
                    <a:pt x="7927" y="3963"/>
                  </a:lnTo>
                  <a:lnTo>
                    <a:pt x="7927" y="3963"/>
                  </a:lnTo>
                  <a:lnTo>
                    <a:pt x="7927" y="4282"/>
                  </a:lnTo>
                  <a:lnTo>
                    <a:pt x="7972" y="4555"/>
                  </a:lnTo>
                  <a:lnTo>
                    <a:pt x="8063" y="4829"/>
                  </a:lnTo>
                  <a:lnTo>
                    <a:pt x="8154" y="5102"/>
                  </a:lnTo>
                  <a:lnTo>
                    <a:pt x="8291" y="5375"/>
                  </a:lnTo>
                  <a:lnTo>
                    <a:pt x="8428" y="5603"/>
                  </a:lnTo>
                  <a:lnTo>
                    <a:pt x="8792" y="6059"/>
                  </a:lnTo>
                  <a:lnTo>
                    <a:pt x="9248" y="6423"/>
                  </a:lnTo>
                  <a:lnTo>
                    <a:pt x="9475" y="6560"/>
                  </a:lnTo>
                  <a:lnTo>
                    <a:pt x="9749" y="6696"/>
                  </a:lnTo>
                  <a:lnTo>
                    <a:pt x="10022" y="6787"/>
                  </a:lnTo>
                  <a:lnTo>
                    <a:pt x="10295" y="6879"/>
                  </a:lnTo>
                  <a:lnTo>
                    <a:pt x="10569" y="6924"/>
                  </a:lnTo>
                  <a:lnTo>
                    <a:pt x="10887" y="6924"/>
                  </a:lnTo>
                  <a:lnTo>
                    <a:pt x="10887" y="6924"/>
                  </a:lnTo>
                  <a:lnTo>
                    <a:pt x="11206" y="6924"/>
                  </a:lnTo>
                  <a:lnTo>
                    <a:pt x="11480" y="6879"/>
                  </a:lnTo>
                  <a:lnTo>
                    <a:pt x="11799" y="6787"/>
                  </a:lnTo>
                  <a:lnTo>
                    <a:pt x="12026" y="6696"/>
                  </a:lnTo>
                  <a:lnTo>
                    <a:pt x="12300" y="6560"/>
                  </a:lnTo>
                  <a:lnTo>
                    <a:pt x="12573" y="6423"/>
                  </a:lnTo>
                  <a:lnTo>
                    <a:pt x="12983" y="6059"/>
                  </a:lnTo>
                  <a:lnTo>
                    <a:pt x="13347" y="5603"/>
                  </a:lnTo>
                  <a:lnTo>
                    <a:pt x="13484" y="5375"/>
                  </a:lnTo>
                  <a:lnTo>
                    <a:pt x="13621" y="5102"/>
                  </a:lnTo>
                  <a:lnTo>
                    <a:pt x="13712" y="4829"/>
                  </a:lnTo>
                  <a:lnTo>
                    <a:pt x="13803" y="4555"/>
                  </a:lnTo>
                  <a:lnTo>
                    <a:pt x="13848" y="4282"/>
                  </a:lnTo>
                  <a:lnTo>
                    <a:pt x="13848" y="3963"/>
                  </a:lnTo>
                  <a:lnTo>
                    <a:pt x="13848" y="3963"/>
                  </a:lnTo>
                  <a:lnTo>
                    <a:pt x="13803" y="3462"/>
                  </a:lnTo>
                  <a:lnTo>
                    <a:pt x="13712" y="2961"/>
                  </a:lnTo>
                  <a:lnTo>
                    <a:pt x="13530" y="2551"/>
                  </a:lnTo>
                  <a:lnTo>
                    <a:pt x="13256" y="2187"/>
                  </a:lnTo>
                  <a:lnTo>
                    <a:pt x="12983" y="1822"/>
                  </a:lnTo>
                  <a:lnTo>
                    <a:pt x="12618" y="1549"/>
                  </a:lnTo>
                  <a:lnTo>
                    <a:pt x="12254" y="1321"/>
                  </a:lnTo>
                  <a:lnTo>
                    <a:pt x="11844" y="1185"/>
                  </a:lnTo>
                  <a:lnTo>
                    <a:pt x="11434" y="1048"/>
                  </a:lnTo>
                  <a:lnTo>
                    <a:pt x="10979" y="1002"/>
                  </a:lnTo>
                  <a:lnTo>
                    <a:pt x="10569" y="1002"/>
                  </a:lnTo>
                  <a:lnTo>
                    <a:pt x="10113" y="1093"/>
                  </a:lnTo>
                  <a:lnTo>
                    <a:pt x="9703" y="1230"/>
                  </a:lnTo>
                  <a:lnTo>
                    <a:pt x="9293" y="1458"/>
                  </a:lnTo>
                  <a:lnTo>
                    <a:pt x="8883" y="1777"/>
                  </a:lnTo>
                  <a:lnTo>
                    <a:pt x="8564" y="2141"/>
                  </a:lnTo>
                  <a:lnTo>
                    <a:pt x="8564" y="2141"/>
                  </a:lnTo>
                  <a:lnTo>
                    <a:pt x="8337" y="1640"/>
                  </a:lnTo>
                  <a:lnTo>
                    <a:pt x="8063" y="1185"/>
                  </a:lnTo>
                  <a:lnTo>
                    <a:pt x="8063" y="1185"/>
                  </a:lnTo>
                  <a:lnTo>
                    <a:pt x="8564" y="775"/>
                  </a:lnTo>
                  <a:lnTo>
                    <a:pt x="9065" y="456"/>
                  </a:lnTo>
                  <a:lnTo>
                    <a:pt x="9612" y="228"/>
                  </a:lnTo>
                  <a:lnTo>
                    <a:pt x="10159" y="46"/>
                  </a:lnTo>
                  <a:lnTo>
                    <a:pt x="10705" y="0"/>
                  </a:lnTo>
                  <a:lnTo>
                    <a:pt x="11297" y="46"/>
                  </a:lnTo>
                  <a:lnTo>
                    <a:pt x="11844" y="137"/>
                  </a:lnTo>
                  <a:lnTo>
                    <a:pt x="12391" y="319"/>
                  </a:lnTo>
                  <a:lnTo>
                    <a:pt x="12892" y="547"/>
                  </a:lnTo>
                  <a:lnTo>
                    <a:pt x="13347" y="866"/>
                  </a:lnTo>
                  <a:lnTo>
                    <a:pt x="13757" y="1230"/>
                  </a:lnTo>
                  <a:lnTo>
                    <a:pt x="14122" y="1686"/>
                  </a:lnTo>
                  <a:lnTo>
                    <a:pt x="14441" y="2187"/>
                  </a:lnTo>
                  <a:lnTo>
                    <a:pt x="14668" y="2733"/>
                  </a:lnTo>
                  <a:lnTo>
                    <a:pt x="14805" y="3325"/>
                  </a:lnTo>
                  <a:lnTo>
                    <a:pt x="14851" y="3963"/>
                  </a:lnTo>
                  <a:lnTo>
                    <a:pt x="14851" y="3963"/>
                  </a:lnTo>
                  <a:lnTo>
                    <a:pt x="14851" y="4373"/>
                  </a:lnTo>
                  <a:lnTo>
                    <a:pt x="14759" y="4738"/>
                  </a:lnTo>
                  <a:lnTo>
                    <a:pt x="14668" y="5148"/>
                  </a:lnTo>
                  <a:lnTo>
                    <a:pt x="14532" y="5512"/>
                  </a:lnTo>
                  <a:lnTo>
                    <a:pt x="14395" y="5831"/>
                  </a:lnTo>
                  <a:lnTo>
                    <a:pt x="14167" y="6195"/>
                  </a:lnTo>
                  <a:lnTo>
                    <a:pt x="13940" y="6469"/>
                  </a:lnTo>
                  <a:lnTo>
                    <a:pt x="13712" y="6742"/>
                  </a:lnTo>
                  <a:lnTo>
                    <a:pt x="13393" y="7015"/>
                  </a:lnTo>
                  <a:lnTo>
                    <a:pt x="13120" y="7243"/>
                  </a:lnTo>
                  <a:lnTo>
                    <a:pt x="12801" y="7425"/>
                  </a:lnTo>
                  <a:lnTo>
                    <a:pt x="12436" y="7607"/>
                  </a:lnTo>
                  <a:lnTo>
                    <a:pt x="12072" y="7744"/>
                  </a:lnTo>
                  <a:lnTo>
                    <a:pt x="11707" y="7835"/>
                  </a:lnTo>
                  <a:lnTo>
                    <a:pt x="11297" y="7881"/>
                  </a:lnTo>
                  <a:lnTo>
                    <a:pt x="10887" y="7926"/>
                  </a:lnTo>
                  <a:lnTo>
                    <a:pt x="10887" y="792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5833075" y="3512300"/>
              <a:ext cx="97975" cy="97950"/>
            </a:xfrm>
            <a:custGeom>
              <a:rect b="b" l="l" r="r" t="t"/>
              <a:pathLst>
                <a:path extrusionOk="0" fill="none" h="3918" w="3919">
                  <a:moveTo>
                    <a:pt x="3918" y="1959"/>
                  </a:moveTo>
                  <a:lnTo>
                    <a:pt x="3918" y="1959"/>
                  </a:lnTo>
                  <a:lnTo>
                    <a:pt x="3918" y="2369"/>
                  </a:lnTo>
                  <a:lnTo>
                    <a:pt x="3782" y="2734"/>
                  </a:lnTo>
                  <a:lnTo>
                    <a:pt x="3599" y="3052"/>
                  </a:lnTo>
                  <a:lnTo>
                    <a:pt x="3372" y="3371"/>
                  </a:lnTo>
                  <a:lnTo>
                    <a:pt x="3053" y="3599"/>
                  </a:lnTo>
                  <a:lnTo>
                    <a:pt x="2734" y="3781"/>
                  </a:lnTo>
                  <a:lnTo>
                    <a:pt x="2370" y="3918"/>
                  </a:lnTo>
                  <a:lnTo>
                    <a:pt x="1960" y="3918"/>
                  </a:lnTo>
                  <a:lnTo>
                    <a:pt x="1960" y="3918"/>
                  </a:lnTo>
                  <a:lnTo>
                    <a:pt x="1504" y="3872"/>
                  </a:lnTo>
                  <a:lnTo>
                    <a:pt x="1094" y="3736"/>
                  </a:lnTo>
                  <a:lnTo>
                    <a:pt x="775" y="3554"/>
                  </a:lnTo>
                  <a:lnTo>
                    <a:pt x="502" y="3280"/>
                  </a:lnTo>
                  <a:lnTo>
                    <a:pt x="274" y="3007"/>
                  </a:lnTo>
                  <a:lnTo>
                    <a:pt x="92" y="2688"/>
                  </a:lnTo>
                  <a:lnTo>
                    <a:pt x="1" y="2324"/>
                  </a:lnTo>
                  <a:lnTo>
                    <a:pt x="1" y="1959"/>
                  </a:lnTo>
                  <a:lnTo>
                    <a:pt x="1" y="1595"/>
                  </a:lnTo>
                  <a:lnTo>
                    <a:pt x="92" y="1230"/>
                  </a:lnTo>
                  <a:lnTo>
                    <a:pt x="274" y="911"/>
                  </a:lnTo>
                  <a:lnTo>
                    <a:pt x="502" y="638"/>
                  </a:lnTo>
                  <a:lnTo>
                    <a:pt x="775" y="365"/>
                  </a:lnTo>
                  <a:lnTo>
                    <a:pt x="1094" y="183"/>
                  </a:lnTo>
                  <a:lnTo>
                    <a:pt x="1504" y="46"/>
                  </a:lnTo>
                  <a:lnTo>
                    <a:pt x="1960" y="0"/>
                  </a:lnTo>
                  <a:lnTo>
                    <a:pt x="1960" y="0"/>
                  </a:lnTo>
                  <a:lnTo>
                    <a:pt x="2370" y="0"/>
                  </a:lnTo>
                  <a:lnTo>
                    <a:pt x="2734" y="137"/>
                  </a:lnTo>
                  <a:lnTo>
                    <a:pt x="3053" y="319"/>
                  </a:lnTo>
                  <a:lnTo>
                    <a:pt x="3372" y="547"/>
                  </a:lnTo>
                  <a:lnTo>
                    <a:pt x="3599" y="866"/>
                  </a:lnTo>
                  <a:lnTo>
                    <a:pt x="3782" y="1185"/>
                  </a:lnTo>
                  <a:lnTo>
                    <a:pt x="3918" y="1549"/>
                  </a:lnTo>
                  <a:lnTo>
                    <a:pt x="3918" y="1959"/>
                  </a:lnTo>
                  <a:lnTo>
                    <a:pt x="3918" y="19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6006175" y="3512300"/>
              <a:ext cx="97975" cy="97950"/>
            </a:xfrm>
            <a:custGeom>
              <a:rect b="b" l="l" r="r" t="t"/>
              <a:pathLst>
                <a:path extrusionOk="0" fill="none" h="3918" w="3919">
                  <a:moveTo>
                    <a:pt x="1" y="1959"/>
                  </a:moveTo>
                  <a:lnTo>
                    <a:pt x="1" y="1959"/>
                  </a:lnTo>
                  <a:lnTo>
                    <a:pt x="46" y="1549"/>
                  </a:lnTo>
                  <a:lnTo>
                    <a:pt x="137" y="1185"/>
                  </a:lnTo>
                  <a:lnTo>
                    <a:pt x="320" y="866"/>
                  </a:lnTo>
                  <a:lnTo>
                    <a:pt x="547" y="547"/>
                  </a:lnTo>
                  <a:lnTo>
                    <a:pt x="866" y="319"/>
                  </a:lnTo>
                  <a:lnTo>
                    <a:pt x="1185" y="137"/>
                  </a:lnTo>
                  <a:lnTo>
                    <a:pt x="1550" y="0"/>
                  </a:lnTo>
                  <a:lnTo>
                    <a:pt x="1959" y="0"/>
                  </a:lnTo>
                  <a:lnTo>
                    <a:pt x="1959" y="0"/>
                  </a:lnTo>
                  <a:lnTo>
                    <a:pt x="2415" y="46"/>
                  </a:lnTo>
                  <a:lnTo>
                    <a:pt x="2825" y="183"/>
                  </a:lnTo>
                  <a:lnTo>
                    <a:pt x="3144" y="365"/>
                  </a:lnTo>
                  <a:lnTo>
                    <a:pt x="3463" y="638"/>
                  </a:lnTo>
                  <a:lnTo>
                    <a:pt x="3645" y="911"/>
                  </a:lnTo>
                  <a:lnTo>
                    <a:pt x="3827" y="1230"/>
                  </a:lnTo>
                  <a:lnTo>
                    <a:pt x="3918" y="1595"/>
                  </a:lnTo>
                  <a:lnTo>
                    <a:pt x="3918" y="1959"/>
                  </a:lnTo>
                  <a:lnTo>
                    <a:pt x="3918" y="2324"/>
                  </a:lnTo>
                  <a:lnTo>
                    <a:pt x="3827" y="2688"/>
                  </a:lnTo>
                  <a:lnTo>
                    <a:pt x="3645" y="3007"/>
                  </a:lnTo>
                  <a:lnTo>
                    <a:pt x="3463" y="3280"/>
                  </a:lnTo>
                  <a:lnTo>
                    <a:pt x="3144" y="3554"/>
                  </a:lnTo>
                  <a:lnTo>
                    <a:pt x="2825" y="3736"/>
                  </a:lnTo>
                  <a:lnTo>
                    <a:pt x="2415" y="3872"/>
                  </a:lnTo>
                  <a:lnTo>
                    <a:pt x="1959" y="3918"/>
                  </a:lnTo>
                  <a:lnTo>
                    <a:pt x="1959" y="3918"/>
                  </a:lnTo>
                  <a:lnTo>
                    <a:pt x="1550" y="3918"/>
                  </a:lnTo>
                  <a:lnTo>
                    <a:pt x="1185" y="3781"/>
                  </a:lnTo>
                  <a:lnTo>
                    <a:pt x="866" y="3599"/>
                  </a:lnTo>
                  <a:lnTo>
                    <a:pt x="547" y="3371"/>
                  </a:lnTo>
                  <a:lnTo>
                    <a:pt x="320" y="3052"/>
                  </a:lnTo>
                  <a:lnTo>
                    <a:pt x="137" y="2734"/>
                  </a:lnTo>
                  <a:lnTo>
                    <a:pt x="46" y="2369"/>
                  </a:lnTo>
                  <a:lnTo>
                    <a:pt x="1" y="1959"/>
                  </a:lnTo>
                  <a:lnTo>
                    <a:pt x="1" y="19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6006175" y="3561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1"/>
          <p:cNvGrpSpPr/>
          <p:nvPr/>
        </p:nvGrpSpPr>
        <p:grpSpPr>
          <a:xfrm rot="10800000">
            <a:off x="-1418535" y="3950679"/>
            <a:ext cx="2618424" cy="2604287"/>
            <a:chOff x="5101975" y="1229000"/>
            <a:chExt cx="421375" cy="419100"/>
          </a:xfrm>
        </p:grpSpPr>
        <p:sp>
          <p:nvSpPr>
            <p:cNvPr id="247" name="Google Shape;247;p21"/>
            <p:cNvSpPr/>
            <p:nvPr/>
          </p:nvSpPr>
          <p:spPr>
            <a:xfrm>
              <a:off x="5152075" y="1377050"/>
              <a:ext cx="223225" cy="220950"/>
            </a:xfrm>
            <a:custGeom>
              <a:rect b="b" l="l" r="r" t="t"/>
              <a:pathLst>
                <a:path extrusionOk="0" h="8838" w="8929">
                  <a:moveTo>
                    <a:pt x="4465" y="957"/>
                  </a:moveTo>
                  <a:lnTo>
                    <a:pt x="5011" y="1002"/>
                  </a:lnTo>
                  <a:lnTo>
                    <a:pt x="5558" y="1139"/>
                  </a:lnTo>
                  <a:lnTo>
                    <a:pt x="6059" y="1367"/>
                  </a:lnTo>
                  <a:lnTo>
                    <a:pt x="6514" y="1640"/>
                  </a:lnTo>
                  <a:lnTo>
                    <a:pt x="5102" y="3098"/>
                  </a:lnTo>
                  <a:lnTo>
                    <a:pt x="4783" y="3007"/>
                  </a:lnTo>
                  <a:lnTo>
                    <a:pt x="4465" y="2961"/>
                  </a:lnTo>
                  <a:lnTo>
                    <a:pt x="4146" y="3007"/>
                  </a:lnTo>
                  <a:lnTo>
                    <a:pt x="3827" y="3098"/>
                  </a:lnTo>
                  <a:lnTo>
                    <a:pt x="2369" y="1640"/>
                  </a:lnTo>
                  <a:lnTo>
                    <a:pt x="2870" y="1367"/>
                  </a:lnTo>
                  <a:lnTo>
                    <a:pt x="3371" y="1139"/>
                  </a:lnTo>
                  <a:lnTo>
                    <a:pt x="3918" y="1002"/>
                  </a:lnTo>
                  <a:lnTo>
                    <a:pt x="4465" y="957"/>
                  </a:lnTo>
                  <a:close/>
                  <a:moveTo>
                    <a:pt x="4465" y="3918"/>
                  </a:moveTo>
                  <a:lnTo>
                    <a:pt x="4647" y="3963"/>
                  </a:lnTo>
                  <a:lnTo>
                    <a:pt x="4829" y="4100"/>
                  </a:lnTo>
                  <a:lnTo>
                    <a:pt x="4920" y="4237"/>
                  </a:lnTo>
                  <a:lnTo>
                    <a:pt x="4966" y="4419"/>
                  </a:lnTo>
                  <a:lnTo>
                    <a:pt x="4920" y="4601"/>
                  </a:lnTo>
                  <a:lnTo>
                    <a:pt x="4829" y="4783"/>
                  </a:lnTo>
                  <a:lnTo>
                    <a:pt x="4647" y="4920"/>
                  </a:lnTo>
                  <a:lnTo>
                    <a:pt x="4419" y="4920"/>
                  </a:lnTo>
                  <a:lnTo>
                    <a:pt x="4282" y="4874"/>
                  </a:lnTo>
                  <a:lnTo>
                    <a:pt x="4100" y="4783"/>
                  </a:lnTo>
                  <a:lnTo>
                    <a:pt x="4009" y="4647"/>
                  </a:lnTo>
                  <a:lnTo>
                    <a:pt x="3964" y="4464"/>
                  </a:lnTo>
                  <a:lnTo>
                    <a:pt x="4009" y="4282"/>
                  </a:lnTo>
                  <a:lnTo>
                    <a:pt x="4100" y="4100"/>
                  </a:lnTo>
                  <a:lnTo>
                    <a:pt x="4282" y="3963"/>
                  </a:lnTo>
                  <a:lnTo>
                    <a:pt x="4465" y="3918"/>
                  </a:lnTo>
                  <a:close/>
                  <a:moveTo>
                    <a:pt x="1686" y="2369"/>
                  </a:moveTo>
                  <a:lnTo>
                    <a:pt x="3144" y="3781"/>
                  </a:lnTo>
                  <a:lnTo>
                    <a:pt x="3007" y="4100"/>
                  </a:lnTo>
                  <a:lnTo>
                    <a:pt x="2961" y="4419"/>
                  </a:lnTo>
                  <a:lnTo>
                    <a:pt x="3007" y="4738"/>
                  </a:lnTo>
                  <a:lnTo>
                    <a:pt x="3144" y="5057"/>
                  </a:lnTo>
                  <a:lnTo>
                    <a:pt x="1686" y="6514"/>
                  </a:lnTo>
                  <a:lnTo>
                    <a:pt x="1413" y="6013"/>
                  </a:lnTo>
                  <a:lnTo>
                    <a:pt x="1185" y="5512"/>
                  </a:lnTo>
                  <a:lnTo>
                    <a:pt x="1048" y="4965"/>
                  </a:lnTo>
                  <a:lnTo>
                    <a:pt x="1003" y="4419"/>
                  </a:lnTo>
                  <a:lnTo>
                    <a:pt x="1048" y="3872"/>
                  </a:lnTo>
                  <a:lnTo>
                    <a:pt x="1185" y="3371"/>
                  </a:lnTo>
                  <a:lnTo>
                    <a:pt x="1367" y="2825"/>
                  </a:lnTo>
                  <a:lnTo>
                    <a:pt x="1686" y="2369"/>
                  </a:lnTo>
                  <a:close/>
                  <a:moveTo>
                    <a:pt x="7243" y="2369"/>
                  </a:moveTo>
                  <a:lnTo>
                    <a:pt x="7517" y="2825"/>
                  </a:lnTo>
                  <a:lnTo>
                    <a:pt x="7744" y="3326"/>
                  </a:lnTo>
                  <a:lnTo>
                    <a:pt x="7881" y="3872"/>
                  </a:lnTo>
                  <a:lnTo>
                    <a:pt x="7927" y="4419"/>
                  </a:lnTo>
                  <a:lnTo>
                    <a:pt x="7881" y="4965"/>
                  </a:lnTo>
                  <a:lnTo>
                    <a:pt x="7744" y="5512"/>
                  </a:lnTo>
                  <a:lnTo>
                    <a:pt x="7517" y="6013"/>
                  </a:lnTo>
                  <a:lnTo>
                    <a:pt x="7243" y="6514"/>
                  </a:lnTo>
                  <a:lnTo>
                    <a:pt x="5786" y="5057"/>
                  </a:lnTo>
                  <a:lnTo>
                    <a:pt x="5922" y="4738"/>
                  </a:lnTo>
                  <a:lnTo>
                    <a:pt x="5922" y="4419"/>
                  </a:lnTo>
                  <a:lnTo>
                    <a:pt x="5922" y="4100"/>
                  </a:lnTo>
                  <a:lnTo>
                    <a:pt x="5786" y="3781"/>
                  </a:lnTo>
                  <a:lnTo>
                    <a:pt x="7243" y="2369"/>
                  </a:lnTo>
                  <a:close/>
                  <a:moveTo>
                    <a:pt x="5102" y="5785"/>
                  </a:moveTo>
                  <a:lnTo>
                    <a:pt x="6514" y="7198"/>
                  </a:lnTo>
                  <a:lnTo>
                    <a:pt x="6059" y="7516"/>
                  </a:lnTo>
                  <a:lnTo>
                    <a:pt x="5558" y="7699"/>
                  </a:lnTo>
                  <a:lnTo>
                    <a:pt x="5011" y="7835"/>
                  </a:lnTo>
                  <a:lnTo>
                    <a:pt x="4465" y="7881"/>
                  </a:lnTo>
                  <a:lnTo>
                    <a:pt x="3918" y="7835"/>
                  </a:lnTo>
                  <a:lnTo>
                    <a:pt x="3371" y="7699"/>
                  </a:lnTo>
                  <a:lnTo>
                    <a:pt x="2870" y="7516"/>
                  </a:lnTo>
                  <a:lnTo>
                    <a:pt x="2369" y="7198"/>
                  </a:lnTo>
                  <a:lnTo>
                    <a:pt x="3827" y="5785"/>
                  </a:lnTo>
                  <a:lnTo>
                    <a:pt x="4146" y="5877"/>
                  </a:lnTo>
                  <a:lnTo>
                    <a:pt x="4465" y="5922"/>
                  </a:lnTo>
                  <a:lnTo>
                    <a:pt x="4783" y="5877"/>
                  </a:lnTo>
                  <a:lnTo>
                    <a:pt x="5102" y="5785"/>
                  </a:lnTo>
                  <a:close/>
                  <a:moveTo>
                    <a:pt x="4009" y="0"/>
                  </a:moveTo>
                  <a:lnTo>
                    <a:pt x="3554" y="91"/>
                  </a:lnTo>
                  <a:lnTo>
                    <a:pt x="3144" y="183"/>
                  </a:lnTo>
                  <a:lnTo>
                    <a:pt x="2734" y="319"/>
                  </a:lnTo>
                  <a:lnTo>
                    <a:pt x="2324" y="501"/>
                  </a:lnTo>
                  <a:lnTo>
                    <a:pt x="1959" y="729"/>
                  </a:lnTo>
                  <a:lnTo>
                    <a:pt x="1640" y="1002"/>
                  </a:lnTo>
                  <a:lnTo>
                    <a:pt x="1321" y="1276"/>
                  </a:lnTo>
                  <a:lnTo>
                    <a:pt x="1048" y="1595"/>
                  </a:lnTo>
                  <a:lnTo>
                    <a:pt x="775" y="1959"/>
                  </a:lnTo>
                  <a:lnTo>
                    <a:pt x="547" y="2323"/>
                  </a:lnTo>
                  <a:lnTo>
                    <a:pt x="365" y="2688"/>
                  </a:lnTo>
                  <a:lnTo>
                    <a:pt x="228" y="3098"/>
                  </a:lnTo>
                  <a:lnTo>
                    <a:pt x="92" y="3553"/>
                  </a:lnTo>
                  <a:lnTo>
                    <a:pt x="46" y="3963"/>
                  </a:lnTo>
                  <a:lnTo>
                    <a:pt x="0" y="4419"/>
                  </a:lnTo>
                  <a:lnTo>
                    <a:pt x="46" y="4965"/>
                  </a:lnTo>
                  <a:lnTo>
                    <a:pt x="137" y="5467"/>
                  </a:lnTo>
                  <a:lnTo>
                    <a:pt x="274" y="5922"/>
                  </a:lnTo>
                  <a:lnTo>
                    <a:pt x="456" y="6378"/>
                  </a:lnTo>
                  <a:lnTo>
                    <a:pt x="638" y="6742"/>
                  </a:lnTo>
                  <a:lnTo>
                    <a:pt x="912" y="7106"/>
                  </a:lnTo>
                  <a:lnTo>
                    <a:pt x="1185" y="7471"/>
                  </a:lnTo>
                  <a:lnTo>
                    <a:pt x="1458" y="7744"/>
                  </a:lnTo>
                  <a:lnTo>
                    <a:pt x="1777" y="8017"/>
                  </a:lnTo>
                  <a:lnTo>
                    <a:pt x="2141" y="8245"/>
                  </a:lnTo>
                  <a:lnTo>
                    <a:pt x="2506" y="8427"/>
                  </a:lnTo>
                  <a:lnTo>
                    <a:pt x="2870" y="8564"/>
                  </a:lnTo>
                  <a:lnTo>
                    <a:pt x="3235" y="8701"/>
                  </a:lnTo>
                  <a:lnTo>
                    <a:pt x="3645" y="8792"/>
                  </a:lnTo>
                  <a:lnTo>
                    <a:pt x="4055" y="8837"/>
                  </a:lnTo>
                  <a:lnTo>
                    <a:pt x="4875" y="8837"/>
                  </a:lnTo>
                  <a:lnTo>
                    <a:pt x="5285" y="8792"/>
                  </a:lnTo>
                  <a:lnTo>
                    <a:pt x="5649" y="8701"/>
                  </a:lnTo>
                  <a:lnTo>
                    <a:pt x="6059" y="8564"/>
                  </a:lnTo>
                  <a:lnTo>
                    <a:pt x="6423" y="8427"/>
                  </a:lnTo>
                  <a:lnTo>
                    <a:pt x="6788" y="8245"/>
                  </a:lnTo>
                  <a:lnTo>
                    <a:pt x="7152" y="8017"/>
                  </a:lnTo>
                  <a:lnTo>
                    <a:pt x="7471" y="7744"/>
                  </a:lnTo>
                  <a:lnTo>
                    <a:pt x="7744" y="7471"/>
                  </a:lnTo>
                  <a:lnTo>
                    <a:pt x="8018" y="7106"/>
                  </a:lnTo>
                  <a:lnTo>
                    <a:pt x="8245" y="6742"/>
                  </a:lnTo>
                  <a:lnTo>
                    <a:pt x="8473" y="6378"/>
                  </a:lnTo>
                  <a:lnTo>
                    <a:pt x="8655" y="5922"/>
                  </a:lnTo>
                  <a:lnTo>
                    <a:pt x="8792" y="5467"/>
                  </a:lnTo>
                  <a:lnTo>
                    <a:pt x="8883" y="4965"/>
                  </a:lnTo>
                  <a:lnTo>
                    <a:pt x="8929" y="4419"/>
                  </a:lnTo>
                  <a:lnTo>
                    <a:pt x="8883" y="3963"/>
                  </a:lnTo>
                  <a:lnTo>
                    <a:pt x="8838" y="3553"/>
                  </a:lnTo>
                  <a:lnTo>
                    <a:pt x="8701" y="3098"/>
                  </a:lnTo>
                  <a:lnTo>
                    <a:pt x="8564" y="2688"/>
                  </a:lnTo>
                  <a:lnTo>
                    <a:pt x="8382" y="2323"/>
                  </a:lnTo>
                  <a:lnTo>
                    <a:pt x="8154" y="1959"/>
                  </a:lnTo>
                  <a:lnTo>
                    <a:pt x="7881" y="1595"/>
                  </a:lnTo>
                  <a:lnTo>
                    <a:pt x="7608" y="1276"/>
                  </a:lnTo>
                  <a:lnTo>
                    <a:pt x="7289" y="1002"/>
                  </a:lnTo>
                  <a:lnTo>
                    <a:pt x="6970" y="729"/>
                  </a:lnTo>
                  <a:lnTo>
                    <a:pt x="6606" y="501"/>
                  </a:lnTo>
                  <a:lnTo>
                    <a:pt x="6196" y="319"/>
                  </a:lnTo>
                  <a:lnTo>
                    <a:pt x="5786" y="183"/>
                  </a:lnTo>
                  <a:lnTo>
                    <a:pt x="5376" y="91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152075" y="1377050"/>
              <a:ext cx="223225" cy="220950"/>
            </a:xfrm>
            <a:custGeom>
              <a:rect b="b" l="l" r="r" t="t"/>
              <a:pathLst>
                <a:path extrusionOk="0" fill="none" h="8838" w="8929">
                  <a:moveTo>
                    <a:pt x="4465" y="0"/>
                  </a:moveTo>
                  <a:lnTo>
                    <a:pt x="4465" y="0"/>
                  </a:lnTo>
                  <a:lnTo>
                    <a:pt x="4009" y="0"/>
                  </a:lnTo>
                  <a:lnTo>
                    <a:pt x="3554" y="91"/>
                  </a:lnTo>
                  <a:lnTo>
                    <a:pt x="3144" y="183"/>
                  </a:lnTo>
                  <a:lnTo>
                    <a:pt x="2734" y="319"/>
                  </a:lnTo>
                  <a:lnTo>
                    <a:pt x="2324" y="501"/>
                  </a:lnTo>
                  <a:lnTo>
                    <a:pt x="1959" y="729"/>
                  </a:lnTo>
                  <a:lnTo>
                    <a:pt x="1640" y="1002"/>
                  </a:lnTo>
                  <a:lnTo>
                    <a:pt x="1321" y="1276"/>
                  </a:lnTo>
                  <a:lnTo>
                    <a:pt x="1048" y="1595"/>
                  </a:lnTo>
                  <a:lnTo>
                    <a:pt x="775" y="1959"/>
                  </a:lnTo>
                  <a:lnTo>
                    <a:pt x="547" y="2323"/>
                  </a:lnTo>
                  <a:lnTo>
                    <a:pt x="365" y="2688"/>
                  </a:lnTo>
                  <a:lnTo>
                    <a:pt x="228" y="3098"/>
                  </a:lnTo>
                  <a:lnTo>
                    <a:pt x="92" y="3553"/>
                  </a:lnTo>
                  <a:lnTo>
                    <a:pt x="46" y="3963"/>
                  </a:lnTo>
                  <a:lnTo>
                    <a:pt x="0" y="4419"/>
                  </a:lnTo>
                  <a:lnTo>
                    <a:pt x="0" y="4419"/>
                  </a:lnTo>
                  <a:lnTo>
                    <a:pt x="46" y="4965"/>
                  </a:lnTo>
                  <a:lnTo>
                    <a:pt x="137" y="5467"/>
                  </a:lnTo>
                  <a:lnTo>
                    <a:pt x="274" y="5922"/>
                  </a:lnTo>
                  <a:lnTo>
                    <a:pt x="456" y="6378"/>
                  </a:lnTo>
                  <a:lnTo>
                    <a:pt x="638" y="6742"/>
                  </a:lnTo>
                  <a:lnTo>
                    <a:pt x="912" y="7106"/>
                  </a:lnTo>
                  <a:lnTo>
                    <a:pt x="1185" y="7471"/>
                  </a:lnTo>
                  <a:lnTo>
                    <a:pt x="1458" y="7744"/>
                  </a:lnTo>
                  <a:lnTo>
                    <a:pt x="1777" y="8017"/>
                  </a:lnTo>
                  <a:lnTo>
                    <a:pt x="2141" y="8245"/>
                  </a:lnTo>
                  <a:lnTo>
                    <a:pt x="2506" y="8427"/>
                  </a:lnTo>
                  <a:lnTo>
                    <a:pt x="2870" y="8564"/>
                  </a:lnTo>
                  <a:lnTo>
                    <a:pt x="3235" y="8701"/>
                  </a:lnTo>
                  <a:lnTo>
                    <a:pt x="3645" y="8792"/>
                  </a:lnTo>
                  <a:lnTo>
                    <a:pt x="4055" y="8837"/>
                  </a:lnTo>
                  <a:lnTo>
                    <a:pt x="4465" y="8837"/>
                  </a:lnTo>
                  <a:lnTo>
                    <a:pt x="4875" y="8837"/>
                  </a:lnTo>
                  <a:lnTo>
                    <a:pt x="5285" y="8792"/>
                  </a:lnTo>
                  <a:lnTo>
                    <a:pt x="5649" y="8701"/>
                  </a:lnTo>
                  <a:lnTo>
                    <a:pt x="6059" y="8564"/>
                  </a:lnTo>
                  <a:lnTo>
                    <a:pt x="6423" y="8427"/>
                  </a:lnTo>
                  <a:lnTo>
                    <a:pt x="6788" y="8245"/>
                  </a:lnTo>
                  <a:lnTo>
                    <a:pt x="7152" y="8017"/>
                  </a:lnTo>
                  <a:lnTo>
                    <a:pt x="7471" y="7744"/>
                  </a:lnTo>
                  <a:lnTo>
                    <a:pt x="7744" y="7471"/>
                  </a:lnTo>
                  <a:lnTo>
                    <a:pt x="8018" y="7106"/>
                  </a:lnTo>
                  <a:lnTo>
                    <a:pt x="8245" y="6742"/>
                  </a:lnTo>
                  <a:lnTo>
                    <a:pt x="8473" y="6378"/>
                  </a:lnTo>
                  <a:lnTo>
                    <a:pt x="8655" y="5922"/>
                  </a:lnTo>
                  <a:lnTo>
                    <a:pt x="8792" y="5467"/>
                  </a:lnTo>
                  <a:lnTo>
                    <a:pt x="8883" y="4965"/>
                  </a:lnTo>
                  <a:lnTo>
                    <a:pt x="8929" y="4419"/>
                  </a:lnTo>
                  <a:lnTo>
                    <a:pt x="8929" y="4419"/>
                  </a:lnTo>
                  <a:lnTo>
                    <a:pt x="8883" y="3963"/>
                  </a:lnTo>
                  <a:lnTo>
                    <a:pt x="8838" y="3553"/>
                  </a:lnTo>
                  <a:lnTo>
                    <a:pt x="8701" y="3098"/>
                  </a:lnTo>
                  <a:lnTo>
                    <a:pt x="8564" y="2688"/>
                  </a:lnTo>
                  <a:lnTo>
                    <a:pt x="8382" y="2323"/>
                  </a:lnTo>
                  <a:lnTo>
                    <a:pt x="8154" y="1959"/>
                  </a:lnTo>
                  <a:lnTo>
                    <a:pt x="7881" y="1595"/>
                  </a:lnTo>
                  <a:lnTo>
                    <a:pt x="7608" y="1276"/>
                  </a:lnTo>
                  <a:lnTo>
                    <a:pt x="7289" y="1002"/>
                  </a:lnTo>
                  <a:lnTo>
                    <a:pt x="6970" y="729"/>
                  </a:lnTo>
                  <a:lnTo>
                    <a:pt x="6606" y="501"/>
                  </a:lnTo>
                  <a:lnTo>
                    <a:pt x="6196" y="319"/>
                  </a:lnTo>
                  <a:lnTo>
                    <a:pt x="5786" y="183"/>
                  </a:lnTo>
                  <a:lnTo>
                    <a:pt x="5376" y="91"/>
                  </a:lnTo>
                  <a:lnTo>
                    <a:pt x="4920" y="0"/>
                  </a:lnTo>
                  <a:lnTo>
                    <a:pt x="4465" y="0"/>
                  </a:lnTo>
                  <a:lnTo>
                    <a:pt x="446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5211300" y="1400950"/>
              <a:ext cx="103650" cy="53550"/>
            </a:xfrm>
            <a:custGeom>
              <a:rect b="b" l="l" r="r" t="t"/>
              <a:pathLst>
                <a:path extrusionOk="0" fill="none" h="2142" w="4146">
                  <a:moveTo>
                    <a:pt x="4145" y="684"/>
                  </a:moveTo>
                  <a:lnTo>
                    <a:pt x="2733" y="2142"/>
                  </a:lnTo>
                  <a:lnTo>
                    <a:pt x="2733" y="2142"/>
                  </a:lnTo>
                  <a:lnTo>
                    <a:pt x="2414" y="2051"/>
                  </a:lnTo>
                  <a:lnTo>
                    <a:pt x="2096" y="2005"/>
                  </a:lnTo>
                  <a:lnTo>
                    <a:pt x="1777" y="2051"/>
                  </a:lnTo>
                  <a:lnTo>
                    <a:pt x="1458" y="2142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501" y="411"/>
                  </a:lnTo>
                  <a:lnTo>
                    <a:pt x="1002" y="183"/>
                  </a:lnTo>
                  <a:lnTo>
                    <a:pt x="1549" y="46"/>
                  </a:lnTo>
                  <a:lnTo>
                    <a:pt x="2096" y="1"/>
                  </a:lnTo>
                  <a:lnTo>
                    <a:pt x="2642" y="46"/>
                  </a:lnTo>
                  <a:lnTo>
                    <a:pt x="3189" y="183"/>
                  </a:lnTo>
                  <a:lnTo>
                    <a:pt x="3690" y="411"/>
                  </a:lnTo>
                  <a:lnTo>
                    <a:pt x="4145" y="684"/>
                  </a:lnTo>
                  <a:lnTo>
                    <a:pt x="4145" y="6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251150" y="1474975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137" y="183"/>
                  </a:moveTo>
                  <a:lnTo>
                    <a:pt x="137" y="183"/>
                  </a:lnTo>
                  <a:lnTo>
                    <a:pt x="319" y="46"/>
                  </a:lnTo>
                  <a:lnTo>
                    <a:pt x="502" y="1"/>
                  </a:lnTo>
                  <a:lnTo>
                    <a:pt x="684" y="46"/>
                  </a:lnTo>
                  <a:lnTo>
                    <a:pt x="866" y="183"/>
                  </a:lnTo>
                  <a:lnTo>
                    <a:pt x="866" y="183"/>
                  </a:lnTo>
                  <a:lnTo>
                    <a:pt x="957" y="320"/>
                  </a:lnTo>
                  <a:lnTo>
                    <a:pt x="1003" y="502"/>
                  </a:lnTo>
                  <a:lnTo>
                    <a:pt x="957" y="684"/>
                  </a:lnTo>
                  <a:lnTo>
                    <a:pt x="866" y="866"/>
                  </a:lnTo>
                  <a:lnTo>
                    <a:pt x="866" y="866"/>
                  </a:lnTo>
                  <a:lnTo>
                    <a:pt x="684" y="1003"/>
                  </a:lnTo>
                  <a:lnTo>
                    <a:pt x="456" y="1003"/>
                  </a:lnTo>
                  <a:lnTo>
                    <a:pt x="319" y="957"/>
                  </a:lnTo>
                  <a:lnTo>
                    <a:pt x="137" y="866"/>
                  </a:lnTo>
                  <a:lnTo>
                    <a:pt x="46" y="730"/>
                  </a:lnTo>
                  <a:lnTo>
                    <a:pt x="1" y="547"/>
                  </a:lnTo>
                  <a:lnTo>
                    <a:pt x="46" y="365"/>
                  </a:lnTo>
                  <a:lnTo>
                    <a:pt x="137" y="183"/>
                  </a:lnTo>
                  <a:lnTo>
                    <a:pt x="137" y="1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5177125" y="1436275"/>
              <a:ext cx="53550" cy="103650"/>
            </a:xfrm>
            <a:custGeom>
              <a:rect b="b" l="l" r="r" t="t"/>
              <a:pathLst>
                <a:path extrusionOk="0" fill="none" h="4146" w="2142">
                  <a:moveTo>
                    <a:pt x="684" y="0"/>
                  </a:moveTo>
                  <a:lnTo>
                    <a:pt x="2142" y="1412"/>
                  </a:lnTo>
                  <a:lnTo>
                    <a:pt x="2142" y="1412"/>
                  </a:lnTo>
                  <a:lnTo>
                    <a:pt x="2005" y="1731"/>
                  </a:lnTo>
                  <a:lnTo>
                    <a:pt x="1959" y="2050"/>
                  </a:lnTo>
                  <a:lnTo>
                    <a:pt x="2005" y="2369"/>
                  </a:lnTo>
                  <a:lnTo>
                    <a:pt x="2142" y="2688"/>
                  </a:lnTo>
                  <a:lnTo>
                    <a:pt x="684" y="4145"/>
                  </a:lnTo>
                  <a:lnTo>
                    <a:pt x="684" y="4145"/>
                  </a:lnTo>
                  <a:lnTo>
                    <a:pt x="411" y="3644"/>
                  </a:lnTo>
                  <a:lnTo>
                    <a:pt x="183" y="3143"/>
                  </a:lnTo>
                  <a:lnTo>
                    <a:pt x="46" y="2596"/>
                  </a:lnTo>
                  <a:lnTo>
                    <a:pt x="1" y="2050"/>
                  </a:lnTo>
                  <a:lnTo>
                    <a:pt x="46" y="1503"/>
                  </a:lnTo>
                  <a:lnTo>
                    <a:pt x="183" y="1002"/>
                  </a:lnTo>
                  <a:lnTo>
                    <a:pt x="365" y="456"/>
                  </a:lnTo>
                  <a:lnTo>
                    <a:pt x="684" y="0"/>
                  </a:lnTo>
                  <a:lnTo>
                    <a:pt x="68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5211300" y="1521675"/>
              <a:ext cx="103650" cy="52400"/>
            </a:xfrm>
            <a:custGeom>
              <a:rect b="b" l="l" r="r" t="t"/>
              <a:pathLst>
                <a:path extrusionOk="0" fill="none" h="2096" w="4146">
                  <a:moveTo>
                    <a:pt x="0" y="1413"/>
                  </a:moveTo>
                  <a:lnTo>
                    <a:pt x="1458" y="0"/>
                  </a:lnTo>
                  <a:lnTo>
                    <a:pt x="1458" y="0"/>
                  </a:lnTo>
                  <a:lnTo>
                    <a:pt x="1777" y="92"/>
                  </a:lnTo>
                  <a:lnTo>
                    <a:pt x="2096" y="137"/>
                  </a:lnTo>
                  <a:lnTo>
                    <a:pt x="2414" y="92"/>
                  </a:lnTo>
                  <a:lnTo>
                    <a:pt x="2733" y="0"/>
                  </a:lnTo>
                  <a:lnTo>
                    <a:pt x="4145" y="1413"/>
                  </a:lnTo>
                  <a:lnTo>
                    <a:pt x="4145" y="1413"/>
                  </a:lnTo>
                  <a:lnTo>
                    <a:pt x="3690" y="1731"/>
                  </a:lnTo>
                  <a:lnTo>
                    <a:pt x="3189" y="1914"/>
                  </a:lnTo>
                  <a:lnTo>
                    <a:pt x="2642" y="2050"/>
                  </a:lnTo>
                  <a:lnTo>
                    <a:pt x="2096" y="2096"/>
                  </a:lnTo>
                  <a:lnTo>
                    <a:pt x="1549" y="2050"/>
                  </a:lnTo>
                  <a:lnTo>
                    <a:pt x="1002" y="1914"/>
                  </a:lnTo>
                  <a:lnTo>
                    <a:pt x="501" y="1731"/>
                  </a:lnTo>
                  <a:lnTo>
                    <a:pt x="0" y="1413"/>
                  </a:lnTo>
                  <a:lnTo>
                    <a:pt x="0" y="141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5296700" y="1436275"/>
              <a:ext cx="53550" cy="103650"/>
            </a:xfrm>
            <a:custGeom>
              <a:rect b="b" l="l" r="r" t="t"/>
              <a:pathLst>
                <a:path extrusionOk="0" fill="none" h="4146" w="2142">
                  <a:moveTo>
                    <a:pt x="1458" y="4145"/>
                  </a:moveTo>
                  <a:lnTo>
                    <a:pt x="1" y="2688"/>
                  </a:lnTo>
                  <a:lnTo>
                    <a:pt x="1" y="2688"/>
                  </a:lnTo>
                  <a:lnTo>
                    <a:pt x="137" y="2369"/>
                  </a:lnTo>
                  <a:lnTo>
                    <a:pt x="137" y="2050"/>
                  </a:lnTo>
                  <a:lnTo>
                    <a:pt x="137" y="1731"/>
                  </a:lnTo>
                  <a:lnTo>
                    <a:pt x="1" y="1412"/>
                  </a:lnTo>
                  <a:lnTo>
                    <a:pt x="1458" y="0"/>
                  </a:lnTo>
                  <a:lnTo>
                    <a:pt x="1458" y="0"/>
                  </a:lnTo>
                  <a:lnTo>
                    <a:pt x="1732" y="456"/>
                  </a:lnTo>
                  <a:lnTo>
                    <a:pt x="1959" y="957"/>
                  </a:lnTo>
                  <a:lnTo>
                    <a:pt x="2096" y="1503"/>
                  </a:lnTo>
                  <a:lnTo>
                    <a:pt x="2142" y="2050"/>
                  </a:lnTo>
                  <a:lnTo>
                    <a:pt x="2096" y="2596"/>
                  </a:lnTo>
                  <a:lnTo>
                    <a:pt x="1959" y="3143"/>
                  </a:lnTo>
                  <a:lnTo>
                    <a:pt x="1732" y="3644"/>
                  </a:lnTo>
                  <a:lnTo>
                    <a:pt x="1458" y="4145"/>
                  </a:lnTo>
                  <a:lnTo>
                    <a:pt x="1458" y="41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333150" y="1539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101975" y="1229000"/>
              <a:ext cx="421375" cy="419100"/>
            </a:xfrm>
            <a:custGeom>
              <a:rect b="b" l="l" r="r" t="t"/>
              <a:pathLst>
                <a:path extrusionOk="0" h="16764" w="16855">
                  <a:moveTo>
                    <a:pt x="13894" y="957"/>
                  </a:moveTo>
                  <a:lnTo>
                    <a:pt x="14258" y="1003"/>
                  </a:lnTo>
                  <a:lnTo>
                    <a:pt x="14668" y="1139"/>
                  </a:lnTo>
                  <a:lnTo>
                    <a:pt x="14987" y="1322"/>
                  </a:lnTo>
                  <a:lnTo>
                    <a:pt x="15260" y="1549"/>
                  </a:lnTo>
                  <a:lnTo>
                    <a:pt x="15534" y="1823"/>
                  </a:lnTo>
                  <a:lnTo>
                    <a:pt x="15716" y="2187"/>
                  </a:lnTo>
                  <a:lnTo>
                    <a:pt x="15807" y="2551"/>
                  </a:lnTo>
                  <a:lnTo>
                    <a:pt x="15852" y="2916"/>
                  </a:lnTo>
                  <a:lnTo>
                    <a:pt x="14395" y="2916"/>
                  </a:lnTo>
                  <a:lnTo>
                    <a:pt x="14395" y="1959"/>
                  </a:lnTo>
                  <a:lnTo>
                    <a:pt x="13393" y="1959"/>
                  </a:lnTo>
                  <a:lnTo>
                    <a:pt x="13393" y="2916"/>
                  </a:lnTo>
                  <a:lnTo>
                    <a:pt x="11889" y="2916"/>
                  </a:lnTo>
                  <a:lnTo>
                    <a:pt x="11935" y="2551"/>
                  </a:lnTo>
                  <a:lnTo>
                    <a:pt x="12072" y="2187"/>
                  </a:lnTo>
                  <a:lnTo>
                    <a:pt x="12254" y="1823"/>
                  </a:lnTo>
                  <a:lnTo>
                    <a:pt x="12482" y="1549"/>
                  </a:lnTo>
                  <a:lnTo>
                    <a:pt x="12755" y="1322"/>
                  </a:lnTo>
                  <a:lnTo>
                    <a:pt x="13119" y="1139"/>
                  </a:lnTo>
                  <a:lnTo>
                    <a:pt x="13484" y="1003"/>
                  </a:lnTo>
                  <a:lnTo>
                    <a:pt x="13894" y="957"/>
                  </a:lnTo>
                  <a:close/>
                  <a:moveTo>
                    <a:pt x="15579" y="3918"/>
                  </a:moveTo>
                  <a:lnTo>
                    <a:pt x="15442" y="4146"/>
                  </a:lnTo>
                  <a:lnTo>
                    <a:pt x="15260" y="4374"/>
                  </a:lnTo>
                  <a:lnTo>
                    <a:pt x="15078" y="4510"/>
                  </a:lnTo>
                  <a:lnTo>
                    <a:pt x="14850" y="4647"/>
                  </a:lnTo>
                  <a:lnTo>
                    <a:pt x="14622" y="4784"/>
                  </a:lnTo>
                  <a:lnTo>
                    <a:pt x="14395" y="4829"/>
                  </a:lnTo>
                  <a:lnTo>
                    <a:pt x="14121" y="4875"/>
                  </a:lnTo>
                  <a:lnTo>
                    <a:pt x="13894" y="4920"/>
                  </a:lnTo>
                  <a:lnTo>
                    <a:pt x="13620" y="4875"/>
                  </a:lnTo>
                  <a:lnTo>
                    <a:pt x="13393" y="4829"/>
                  </a:lnTo>
                  <a:lnTo>
                    <a:pt x="13165" y="4784"/>
                  </a:lnTo>
                  <a:lnTo>
                    <a:pt x="12937" y="4647"/>
                  </a:lnTo>
                  <a:lnTo>
                    <a:pt x="12709" y="4510"/>
                  </a:lnTo>
                  <a:lnTo>
                    <a:pt x="12482" y="4374"/>
                  </a:lnTo>
                  <a:lnTo>
                    <a:pt x="12345" y="4146"/>
                  </a:lnTo>
                  <a:lnTo>
                    <a:pt x="12163" y="3918"/>
                  </a:lnTo>
                  <a:close/>
                  <a:moveTo>
                    <a:pt x="6469" y="4920"/>
                  </a:moveTo>
                  <a:lnTo>
                    <a:pt x="6970" y="4966"/>
                  </a:lnTo>
                  <a:lnTo>
                    <a:pt x="7516" y="5011"/>
                  </a:lnTo>
                  <a:lnTo>
                    <a:pt x="8017" y="5148"/>
                  </a:lnTo>
                  <a:lnTo>
                    <a:pt x="8518" y="5330"/>
                  </a:lnTo>
                  <a:lnTo>
                    <a:pt x="8974" y="5558"/>
                  </a:lnTo>
                  <a:lnTo>
                    <a:pt x="9475" y="5831"/>
                  </a:lnTo>
                  <a:lnTo>
                    <a:pt x="9885" y="6150"/>
                  </a:lnTo>
                  <a:lnTo>
                    <a:pt x="10295" y="6514"/>
                  </a:lnTo>
                  <a:lnTo>
                    <a:pt x="10705" y="6924"/>
                  </a:lnTo>
                  <a:lnTo>
                    <a:pt x="11024" y="7380"/>
                  </a:lnTo>
                  <a:lnTo>
                    <a:pt x="11297" y="7836"/>
                  </a:lnTo>
                  <a:lnTo>
                    <a:pt x="11525" y="8291"/>
                  </a:lnTo>
                  <a:lnTo>
                    <a:pt x="11662" y="8792"/>
                  </a:lnTo>
                  <a:lnTo>
                    <a:pt x="11798" y="9293"/>
                  </a:lnTo>
                  <a:lnTo>
                    <a:pt x="11889" y="9840"/>
                  </a:lnTo>
                  <a:lnTo>
                    <a:pt x="11889" y="10341"/>
                  </a:lnTo>
                  <a:lnTo>
                    <a:pt x="11889" y="10887"/>
                  </a:lnTo>
                  <a:lnTo>
                    <a:pt x="11798" y="11389"/>
                  </a:lnTo>
                  <a:lnTo>
                    <a:pt x="11662" y="11890"/>
                  </a:lnTo>
                  <a:lnTo>
                    <a:pt x="11525" y="12391"/>
                  </a:lnTo>
                  <a:lnTo>
                    <a:pt x="11297" y="12892"/>
                  </a:lnTo>
                  <a:lnTo>
                    <a:pt x="11024" y="13347"/>
                  </a:lnTo>
                  <a:lnTo>
                    <a:pt x="10705" y="13803"/>
                  </a:lnTo>
                  <a:lnTo>
                    <a:pt x="10295" y="14213"/>
                  </a:lnTo>
                  <a:lnTo>
                    <a:pt x="9885" y="14577"/>
                  </a:lnTo>
                  <a:lnTo>
                    <a:pt x="9475" y="14896"/>
                  </a:lnTo>
                  <a:lnTo>
                    <a:pt x="8974" y="15169"/>
                  </a:lnTo>
                  <a:lnTo>
                    <a:pt x="8518" y="15397"/>
                  </a:lnTo>
                  <a:lnTo>
                    <a:pt x="8017" y="15579"/>
                  </a:lnTo>
                  <a:lnTo>
                    <a:pt x="7516" y="15670"/>
                  </a:lnTo>
                  <a:lnTo>
                    <a:pt x="6970" y="15762"/>
                  </a:lnTo>
                  <a:lnTo>
                    <a:pt x="6469" y="15807"/>
                  </a:lnTo>
                  <a:lnTo>
                    <a:pt x="5968" y="15762"/>
                  </a:lnTo>
                  <a:lnTo>
                    <a:pt x="5421" y="15670"/>
                  </a:lnTo>
                  <a:lnTo>
                    <a:pt x="4920" y="15579"/>
                  </a:lnTo>
                  <a:lnTo>
                    <a:pt x="4419" y="15397"/>
                  </a:lnTo>
                  <a:lnTo>
                    <a:pt x="3918" y="15169"/>
                  </a:lnTo>
                  <a:lnTo>
                    <a:pt x="3462" y="14896"/>
                  </a:lnTo>
                  <a:lnTo>
                    <a:pt x="3052" y="14577"/>
                  </a:lnTo>
                  <a:lnTo>
                    <a:pt x="2642" y="14213"/>
                  </a:lnTo>
                  <a:lnTo>
                    <a:pt x="2232" y="13803"/>
                  </a:lnTo>
                  <a:lnTo>
                    <a:pt x="1913" y="13347"/>
                  </a:lnTo>
                  <a:lnTo>
                    <a:pt x="1640" y="12892"/>
                  </a:lnTo>
                  <a:lnTo>
                    <a:pt x="1412" y="12391"/>
                  </a:lnTo>
                  <a:lnTo>
                    <a:pt x="1276" y="11890"/>
                  </a:lnTo>
                  <a:lnTo>
                    <a:pt x="1139" y="11389"/>
                  </a:lnTo>
                  <a:lnTo>
                    <a:pt x="1048" y="10887"/>
                  </a:lnTo>
                  <a:lnTo>
                    <a:pt x="1048" y="10341"/>
                  </a:lnTo>
                  <a:lnTo>
                    <a:pt x="1048" y="9840"/>
                  </a:lnTo>
                  <a:lnTo>
                    <a:pt x="1139" y="9293"/>
                  </a:lnTo>
                  <a:lnTo>
                    <a:pt x="1276" y="8792"/>
                  </a:lnTo>
                  <a:lnTo>
                    <a:pt x="1412" y="8291"/>
                  </a:lnTo>
                  <a:lnTo>
                    <a:pt x="1640" y="7836"/>
                  </a:lnTo>
                  <a:lnTo>
                    <a:pt x="1913" y="7380"/>
                  </a:lnTo>
                  <a:lnTo>
                    <a:pt x="2232" y="6924"/>
                  </a:lnTo>
                  <a:lnTo>
                    <a:pt x="2642" y="6514"/>
                  </a:lnTo>
                  <a:lnTo>
                    <a:pt x="3052" y="6150"/>
                  </a:lnTo>
                  <a:lnTo>
                    <a:pt x="3462" y="5831"/>
                  </a:lnTo>
                  <a:lnTo>
                    <a:pt x="3918" y="5558"/>
                  </a:lnTo>
                  <a:lnTo>
                    <a:pt x="4419" y="5330"/>
                  </a:lnTo>
                  <a:lnTo>
                    <a:pt x="4920" y="5148"/>
                  </a:lnTo>
                  <a:lnTo>
                    <a:pt x="5421" y="5011"/>
                  </a:lnTo>
                  <a:lnTo>
                    <a:pt x="5968" y="4966"/>
                  </a:lnTo>
                  <a:lnTo>
                    <a:pt x="6469" y="4920"/>
                  </a:lnTo>
                  <a:close/>
                  <a:moveTo>
                    <a:pt x="13894" y="1"/>
                  </a:moveTo>
                  <a:lnTo>
                    <a:pt x="13347" y="46"/>
                  </a:lnTo>
                  <a:lnTo>
                    <a:pt x="12800" y="183"/>
                  </a:lnTo>
                  <a:lnTo>
                    <a:pt x="12345" y="411"/>
                  </a:lnTo>
                  <a:lnTo>
                    <a:pt x="11889" y="729"/>
                  </a:lnTo>
                  <a:lnTo>
                    <a:pt x="11707" y="912"/>
                  </a:lnTo>
                  <a:lnTo>
                    <a:pt x="11525" y="1139"/>
                  </a:lnTo>
                  <a:lnTo>
                    <a:pt x="11343" y="1367"/>
                  </a:lnTo>
                  <a:lnTo>
                    <a:pt x="11206" y="1640"/>
                  </a:lnTo>
                  <a:lnTo>
                    <a:pt x="11115" y="1914"/>
                  </a:lnTo>
                  <a:lnTo>
                    <a:pt x="11024" y="2233"/>
                  </a:lnTo>
                  <a:lnTo>
                    <a:pt x="10933" y="2597"/>
                  </a:lnTo>
                  <a:lnTo>
                    <a:pt x="10933" y="2916"/>
                  </a:lnTo>
                  <a:lnTo>
                    <a:pt x="10978" y="3463"/>
                  </a:lnTo>
                  <a:lnTo>
                    <a:pt x="11115" y="3964"/>
                  </a:lnTo>
                  <a:lnTo>
                    <a:pt x="11343" y="4465"/>
                  </a:lnTo>
                  <a:lnTo>
                    <a:pt x="11616" y="4875"/>
                  </a:lnTo>
                  <a:lnTo>
                    <a:pt x="11980" y="5239"/>
                  </a:lnTo>
                  <a:lnTo>
                    <a:pt x="12390" y="5512"/>
                  </a:lnTo>
                  <a:lnTo>
                    <a:pt x="12891" y="5740"/>
                  </a:lnTo>
                  <a:lnTo>
                    <a:pt x="13393" y="5877"/>
                  </a:lnTo>
                  <a:lnTo>
                    <a:pt x="13393" y="7881"/>
                  </a:lnTo>
                  <a:lnTo>
                    <a:pt x="15852" y="7881"/>
                  </a:lnTo>
                  <a:lnTo>
                    <a:pt x="15852" y="9384"/>
                  </a:lnTo>
                  <a:lnTo>
                    <a:pt x="12800" y="9384"/>
                  </a:lnTo>
                  <a:lnTo>
                    <a:pt x="12709" y="8883"/>
                  </a:lnTo>
                  <a:lnTo>
                    <a:pt x="12573" y="8382"/>
                  </a:lnTo>
                  <a:lnTo>
                    <a:pt x="12436" y="7927"/>
                  </a:lnTo>
                  <a:lnTo>
                    <a:pt x="12208" y="7471"/>
                  </a:lnTo>
                  <a:lnTo>
                    <a:pt x="11980" y="7016"/>
                  </a:lnTo>
                  <a:lnTo>
                    <a:pt x="11707" y="6606"/>
                  </a:lnTo>
                  <a:lnTo>
                    <a:pt x="11388" y="6196"/>
                  </a:lnTo>
                  <a:lnTo>
                    <a:pt x="11024" y="5831"/>
                  </a:lnTo>
                  <a:lnTo>
                    <a:pt x="10432" y="5330"/>
                  </a:lnTo>
                  <a:lnTo>
                    <a:pt x="9794" y="4875"/>
                  </a:lnTo>
                  <a:lnTo>
                    <a:pt x="9202" y="4556"/>
                  </a:lnTo>
                  <a:lnTo>
                    <a:pt x="8564" y="4282"/>
                  </a:lnTo>
                  <a:lnTo>
                    <a:pt x="7972" y="4100"/>
                  </a:lnTo>
                  <a:lnTo>
                    <a:pt x="7334" y="3964"/>
                  </a:lnTo>
                  <a:lnTo>
                    <a:pt x="6742" y="3918"/>
                  </a:lnTo>
                  <a:lnTo>
                    <a:pt x="6150" y="3918"/>
                  </a:lnTo>
                  <a:lnTo>
                    <a:pt x="5558" y="3964"/>
                  </a:lnTo>
                  <a:lnTo>
                    <a:pt x="4965" y="4100"/>
                  </a:lnTo>
                  <a:lnTo>
                    <a:pt x="4373" y="4282"/>
                  </a:lnTo>
                  <a:lnTo>
                    <a:pt x="3872" y="4510"/>
                  </a:lnTo>
                  <a:lnTo>
                    <a:pt x="3325" y="4784"/>
                  </a:lnTo>
                  <a:lnTo>
                    <a:pt x="2824" y="5057"/>
                  </a:lnTo>
                  <a:lnTo>
                    <a:pt x="2369" y="5421"/>
                  </a:lnTo>
                  <a:lnTo>
                    <a:pt x="1959" y="5831"/>
                  </a:lnTo>
                  <a:lnTo>
                    <a:pt x="1549" y="6287"/>
                  </a:lnTo>
                  <a:lnTo>
                    <a:pt x="1185" y="6742"/>
                  </a:lnTo>
                  <a:lnTo>
                    <a:pt x="866" y="7243"/>
                  </a:lnTo>
                  <a:lnTo>
                    <a:pt x="592" y="7744"/>
                  </a:lnTo>
                  <a:lnTo>
                    <a:pt x="365" y="8291"/>
                  </a:lnTo>
                  <a:lnTo>
                    <a:pt x="228" y="8838"/>
                  </a:lnTo>
                  <a:lnTo>
                    <a:pt x="91" y="9430"/>
                  </a:lnTo>
                  <a:lnTo>
                    <a:pt x="0" y="10022"/>
                  </a:lnTo>
                  <a:lnTo>
                    <a:pt x="0" y="10614"/>
                  </a:lnTo>
                  <a:lnTo>
                    <a:pt x="91" y="11252"/>
                  </a:lnTo>
                  <a:lnTo>
                    <a:pt x="182" y="11844"/>
                  </a:lnTo>
                  <a:lnTo>
                    <a:pt x="410" y="12482"/>
                  </a:lnTo>
                  <a:lnTo>
                    <a:pt x="683" y="13074"/>
                  </a:lnTo>
                  <a:lnTo>
                    <a:pt x="1002" y="13712"/>
                  </a:lnTo>
                  <a:lnTo>
                    <a:pt x="1412" y="14304"/>
                  </a:lnTo>
                  <a:lnTo>
                    <a:pt x="1913" y="14896"/>
                  </a:lnTo>
                  <a:lnTo>
                    <a:pt x="2323" y="15260"/>
                  </a:lnTo>
                  <a:lnTo>
                    <a:pt x="2688" y="15579"/>
                  </a:lnTo>
                  <a:lnTo>
                    <a:pt x="3143" y="15853"/>
                  </a:lnTo>
                  <a:lnTo>
                    <a:pt x="3553" y="16080"/>
                  </a:lnTo>
                  <a:lnTo>
                    <a:pt x="3963" y="16308"/>
                  </a:lnTo>
                  <a:lnTo>
                    <a:pt x="4419" y="16445"/>
                  </a:lnTo>
                  <a:lnTo>
                    <a:pt x="4874" y="16582"/>
                  </a:lnTo>
                  <a:lnTo>
                    <a:pt x="5330" y="16673"/>
                  </a:lnTo>
                  <a:lnTo>
                    <a:pt x="5785" y="16764"/>
                  </a:lnTo>
                  <a:lnTo>
                    <a:pt x="6696" y="16764"/>
                  </a:lnTo>
                  <a:lnTo>
                    <a:pt x="7152" y="16718"/>
                  </a:lnTo>
                  <a:lnTo>
                    <a:pt x="7607" y="16673"/>
                  </a:lnTo>
                  <a:lnTo>
                    <a:pt x="8063" y="16536"/>
                  </a:lnTo>
                  <a:lnTo>
                    <a:pt x="8518" y="16399"/>
                  </a:lnTo>
                  <a:lnTo>
                    <a:pt x="8928" y="16263"/>
                  </a:lnTo>
                  <a:lnTo>
                    <a:pt x="9338" y="16080"/>
                  </a:lnTo>
                  <a:lnTo>
                    <a:pt x="9748" y="15853"/>
                  </a:lnTo>
                  <a:lnTo>
                    <a:pt x="10113" y="15625"/>
                  </a:lnTo>
                  <a:lnTo>
                    <a:pt x="10477" y="15352"/>
                  </a:lnTo>
                  <a:lnTo>
                    <a:pt x="10842" y="15033"/>
                  </a:lnTo>
                  <a:lnTo>
                    <a:pt x="11160" y="14714"/>
                  </a:lnTo>
                  <a:lnTo>
                    <a:pt x="11479" y="14395"/>
                  </a:lnTo>
                  <a:lnTo>
                    <a:pt x="11753" y="14031"/>
                  </a:lnTo>
                  <a:lnTo>
                    <a:pt x="12026" y="13621"/>
                  </a:lnTo>
                  <a:lnTo>
                    <a:pt x="12254" y="13211"/>
                  </a:lnTo>
                  <a:lnTo>
                    <a:pt x="12436" y="12801"/>
                  </a:lnTo>
                  <a:lnTo>
                    <a:pt x="12573" y="12345"/>
                  </a:lnTo>
                  <a:lnTo>
                    <a:pt x="12709" y="11890"/>
                  </a:lnTo>
                  <a:lnTo>
                    <a:pt x="12800" y="11389"/>
                  </a:lnTo>
                  <a:lnTo>
                    <a:pt x="12891" y="10887"/>
                  </a:lnTo>
                  <a:lnTo>
                    <a:pt x="12891" y="10341"/>
                  </a:lnTo>
                  <a:lnTo>
                    <a:pt x="16855" y="10341"/>
                  </a:lnTo>
                  <a:lnTo>
                    <a:pt x="16855" y="6879"/>
                  </a:lnTo>
                  <a:lnTo>
                    <a:pt x="14395" y="6879"/>
                  </a:lnTo>
                  <a:lnTo>
                    <a:pt x="14395" y="5877"/>
                  </a:lnTo>
                  <a:lnTo>
                    <a:pt x="14896" y="5740"/>
                  </a:lnTo>
                  <a:lnTo>
                    <a:pt x="15351" y="5512"/>
                  </a:lnTo>
                  <a:lnTo>
                    <a:pt x="15761" y="5239"/>
                  </a:lnTo>
                  <a:lnTo>
                    <a:pt x="16126" y="4875"/>
                  </a:lnTo>
                  <a:lnTo>
                    <a:pt x="16445" y="4465"/>
                  </a:lnTo>
                  <a:lnTo>
                    <a:pt x="16672" y="3964"/>
                  </a:lnTo>
                  <a:lnTo>
                    <a:pt x="16809" y="3463"/>
                  </a:lnTo>
                  <a:lnTo>
                    <a:pt x="16855" y="2916"/>
                  </a:lnTo>
                  <a:lnTo>
                    <a:pt x="16809" y="2597"/>
                  </a:lnTo>
                  <a:lnTo>
                    <a:pt x="16763" y="2233"/>
                  </a:lnTo>
                  <a:lnTo>
                    <a:pt x="16672" y="1914"/>
                  </a:lnTo>
                  <a:lnTo>
                    <a:pt x="16536" y="1640"/>
                  </a:lnTo>
                  <a:lnTo>
                    <a:pt x="16399" y="1367"/>
                  </a:lnTo>
                  <a:lnTo>
                    <a:pt x="16262" y="1139"/>
                  </a:lnTo>
                  <a:lnTo>
                    <a:pt x="16080" y="912"/>
                  </a:lnTo>
                  <a:lnTo>
                    <a:pt x="15852" y="729"/>
                  </a:lnTo>
                  <a:lnTo>
                    <a:pt x="15442" y="411"/>
                  </a:lnTo>
                  <a:lnTo>
                    <a:pt x="14941" y="183"/>
                  </a:lnTo>
                  <a:lnTo>
                    <a:pt x="14440" y="46"/>
                  </a:lnTo>
                  <a:lnTo>
                    <a:pt x="13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101975" y="1229000"/>
              <a:ext cx="421375" cy="419100"/>
            </a:xfrm>
            <a:custGeom>
              <a:rect b="b" l="l" r="r" t="t"/>
              <a:pathLst>
                <a:path extrusionOk="0" fill="none" h="16764" w="16855">
                  <a:moveTo>
                    <a:pt x="14395" y="5877"/>
                  </a:moveTo>
                  <a:lnTo>
                    <a:pt x="14395" y="5877"/>
                  </a:lnTo>
                  <a:lnTo>
                    <a:pt x="14896" y="5740"/>
                  </a:lnTo>
                  <a:lnTo>
                    <a:pt x="15351" y="5512"/>
                  </a:lnTo>
                  <a:lnTo>
                    <a:pt x="15761" y="5239"/>
                  </a:lnTo>
                  <a:lnTo>
                    <a:pt x="16126" y="4875"/>
                  </a:lnTo>
                  <a:lnTo>
                    <a:pt x="16445" y="4465"/>
                  </a:lnTo>
                  <a:lnTo>
                    <a:pt x="16672" y="3964"/>
                  </a:lnTo>
                  <a:lnTo>
                    <a:pt x="16809" y="3463"/>
                  </a:lnTo>
                  <a:lnTo>
                    <a:pt x="16855" y="2916"/>
                  </a:lnTo>
                  <a:lnTo>
                    <a:pt x="16855" y="2916"/>
                  </a:lnTo>
                  <a:lnTo>
                    <a:pt x="16809" y="2597"/>
                  </a:lnTo>
                  <a:lnTo>
                    <a:pt x="16763" y="2233"/>
                  </a:lnTo>
                  <a:lnTo>
                    <a:pt x="16672" y="1914"/>
                  </a:lnTo>
                  <a:lnTo>
                    <a:pt x="16536" y="1640"/>
                  </a:lnTo>
                  <a:lnTo>
                    <a:pt x="16399" y="1367"/>
                  </a:lnTo>
                  <a:lnTo>
                    <a:pt x="16262" y="1139"/>
                  </a:lnTo>
                  <a:lnTo>
                    <a:pt x="16080" y="912"/>
                  </a:lnTo>
                  <a:lnTo>
                    <a:pt x="15852" y="729"/>
                  </a:lnTo>
                  <a:lnTo>
                    <a:pt x="15442" y="411"/>
                  </a:lnTo>
                  <a:lnTo>
                    <a:pt x="14941" y="183"/>
                  </a:lnTo>
                  <a:lnTo>
                    <a:pt x="14440" y="46"/>
                  </a:lnTo>
                  <a:lnTo>
                    <a:pt x="13894" y="1"/>
                  </a:lnTo>
                  <a:lnTo>
                    <a:pt x="13347" y="46"/>
                  </a:lnTo>
                  <a:lnTo>
                    <a:pt x="12800" y="183"/>
                  </a:lnTo>
                  <a:lnTo>
                    <a:pt x="12345" y="411"/>
                  </a:lnTo>
                  <a:lnTo>
                    <a:pt x="11889" y="729"/>
                  </a:lnTo>
                  <a:lnTo>
                    <a:pt x="11707" y="912"/>
                  </a:lnTo>
                  <a:lnTo>
                    <a:pt x="11525" y="1139"/>
                  </a:lnTo>
                  <a:lnTo>
                    <a:pt x="11343" y="1367"/>
                  </a:lnTo>
                  <a:lnTo>
                    <a:pt x="11206" y="1640"/>
                  </a:lnTo>
                  <a:lnTo>
                    <a:pt x="11115" y="1914"/>
                  </a:lnTo>
                  <a:lnTo>
                    <a:pt x="11024" y="2233"/>
                  </a:lnTo>
                  <a:lnTo>
                    <a:pt x="10933" y="2597"/>
                  </a:lnTo>
                  <a:lnTo>
                    <a:pt x="10933" y="2916"/>
                  </a:lnTo>
                  <a:lnTo>
                    <a:pt x="10933" y="2916"/>
                  </a:lnTo>
                  <a:lnTo>
                    <a:pt x="10978" y="3463"/>
                  </a:lnTo>
                  <a:lnTo>
                    <a:pt x="11115" y="3964"/>
                  </a:lnTo>
                  <a:lnTo>
                    <a:pt x="11343" y="4465"/>
                  </a:lnTo>
                  <a:lnTo>
                    <a:pt x="11616" y="4875"/>
                  </a:lnTo>
                  <a:lnTo>
                    <a:pt x="11980" y="5239"/>
                  </a:lnTo>
                  <a:lnTo>
                    <a:pt x="12390" y="5512"/>
                  </a:lnTo>
                  <a:lnTo>
                    <a:pt x="12891" y="5740"/>
                  </a:lnTo>
                  <a:lnTo>
                    <a:pt x="13393" y="5877"/>
                  </a:lnTo>
                  <a:lnTo>
                    <a:pt x="13393" y="7881"/>
                  </a:lnTo>
                  <a:lnTo>
                    <a:pt x="15852" y="7881"/>
                  </a:lnTo>
                  <a:lnTo>
                    <a:pt x="15852" y="9384"/>
                  </a:lnTo>
                  <a:lnTo>
                    <a:pt x="12800" y="9384"/>
                  </a:lnTo>
                  <a:lnTo>
                    <a:pt x="12800" y="9384"/>
                  </a:lnTo>
                  <a:lnTo>
                    <a:pt x="12709" y="8883"/>
                  </a:lnTo>
                  <a:lnTo>
                    <a:pt x="12573" y="8382"/>
                  </a:lnTo>
                  <a:lnTo>
                    <a:pt x="12436" y="7927"/>
                  </a:lnTo>
                  <a:lnTo>
                    <a:pt x="12208" y="7471"/>
                  </a:lnTo>
                  <a:lnTo>
                    <a:pt x="11980" y="7016"/>
                  </a:lnTo>
                  <a:lnTo>
                    <a:pt x="11707" y="6606"/>
                  </a:lnTo>
                  <a:lnTo>
                    <a:pt x="11388" y="6196"/>
                  </a:lnTo>
                  <a:lnTo>
                    <a:pt x="11024" y="5831"/>
                  </a:lnTo>
                  <a:lnTo>
                    <a:pt x="11024" y="5831"/>
                  </a:lnTo>
                  <a:lnTo>
                    <a:pt x="10432" y="5330"/>
                  </a:lnTo>
                  <a:lnTo>
                    <a:pt x="9794" y="4875"/>
                  </a:lnTo>
                  <a:lnTo>
                    <a:pt x="9202" y="4556"/>
                  </a:lnTo>
                  <a:lnTo>
                    <a:pt x="8564" y="4282"/>
                  </a:lnTo>
                  <a:lnTo>
                    <a:pt x="7972" y="4100"/>
                  </a:lnTo>
                  <a:lnTo>
                    <a:pt x="7334" y="3964"/>
                  </a:lnTo>
                  <a:lnTo>
                    <a:pt x="6742" y="3918"/>
                  </a:lnTo>
                  <a:lnTo>
                    <a:pt x="6150" y="3918"/>
                  </a:lnTo>
                  <a:lnTo>
                    <a:pt x="5558" y="3964"/>
                  </a:lnTo>
                  <a:lnTo>
                    <a:pt x="4965" y="4100"/>
                  </a:lnTo>
                  <a:lnTo>
                    <a:pt x="4373" y="4282"/>
                  </a:lnTo>
                  <a:lnTo>
                    <a:pt x="3872" y="4510"/>
                  </a:lnTo>
                  <a:lnTo>
                    <a:pt x="3325" y="4784"/>
                  </a:lnTo>
                  <a:lnTo>
                    <a:pt x="2824" y="5057"/>
                  </a:lnTo>
                  <a:lnTo>
                    <a:pt x="2369" y="5421"/>
                  </a:lnTo>
                  <a:lnTo>
                    <a:pt x="1959" y="5831"/>
                  </a:lnTo>
                  <a:lnTo>
                    <a:pt x="1549" y="6287"/>
                  </a:lnTo>
                  <a:lnTo>
                    <a:pt x="1185" y="6742"/>
                  </a:lnTo>
                  <a:lnTo>
                    <a:pt x="866" y="7243"/>
                  </a:lnTo>
                  <a:lnTo>
                    <a:pt x="592" y="7744"/>
                  </a:lnTo>
                  <a:lnTo>
                    <a:pt x="365" y="8291"/>
                  </a:lnTo>
                  <a:lnTo>
                    <a:pt x="228" y="8838"/>
                  </a:lnTo>
                  <a:lnTo>
                    <a:pt x="91" y="9430"/>
                  </a:lnTo>
                  <a:lnTo>
                    <a:pt x="0" y="10022"/>
                  </a:lnTo>
                  <a:lnTo>
                    <a:pt x="0" y="10614"/>
                  </a:lnTo>
                  <a:lnTo>
                    <a:pt x="91" y="11252"/>
                  </a:lnTo>
                  <a:lnTo>
                    <a:pt x="182" y="11844"/>
                  </a:lnTo>
                  <a:lnTo>
                    <a:pt x="410" y="12482"/>
                  </a:lnTo>
                  <a:lnTo>
                    <a:pt x="683" y="13074"/>
                  </a:lnTo>
                  <a:lnTo>
                    <a:pt x="1002" y="13712"/>
                  </a:lnTo>
                  <a:lnTo>
                    <a:pt x="1412" y="14304"/>
                  </a:lnTo>
                  <a:lnTo>
                    <a:pt x="1913" y="14896"/>
                  </a:lnTo>
                  <a:lnTo>
                    <a:pt x="1913" y="14896"/>
                  </a:lnTo>
                  <a:lnTo>
                    <a:pt x="2323" y="15260"/>
                  </a:lnTo>
                  <a:lnTo>
                    <a:pt x="2688" y="15579"/>
                  </a:lnTo>
                  <a:lnTo>
                    <a:pt x="3143" y="15853"/>
                  </a:lnTo>
                  <a:lnTo>
                    <a:pt x="3553" y="16080"/>
                  </a:lnTo>
                  <a:lnTo>
                    <a:pt x="3963" y="16308"/>
                  </a:lnTo>
                  <a:lnTo>
                    <a:pt x="4419" y="16445"/>
                  </a:lnTo>
                  <a:lnTo>
                    <a:pt x="4874" y="16582"/>
                  </a:lnTo>
                  <a:lnTo>
                    <a:pt x="5330" y="16673"/>
                  </a:lnTo>
                  <a:lnTo>
                    <a:pt x="5785" y="16764"/>
                  </a:lnTo>
                  <a:lnTo>
                    <a:pt x="6241" y="16764"/>
                  </a:lnTo>
                  <a:lnTo>
                    <a:pt x="6696" y="16764"/>
                  </a:lnTo>
                  <a:lnTo>
                    <a:pt x="7152" y="16718"/>
                  </a:lnTo>
                  <a:lnTo>
                    <a:pt x="7607" y="16673"/>
                  </a:lnTo>
                  <a:lnTo>
                    <a:pt x="8063" y="16536"/>
                  </a:lnTo>
                  <a:lnTo>
                    <a:pt x="8518" y="16399"/>
                  </a:lnTo>
                  <a:lnTo>
                    <a:pt x="8928" y="16263"/>
                  </a:lnTo>
                  <a:lnTo>
                    <a:pt x="9338" y="16080"/>
                  </a:lnTo>
                  <a:lnTo>
                    <a:pt x="9748" y="15853"/>
                  </a:lnTo>
                  <a:lnTo>
                    <a:pt x="10113" y="15625"/>
                  </a:lnTo>
                  <a:lnTo>
                    <a:pt x="10477" y="15352"/>
                  </a:lnTo>
                  <a:lnTo>
                    <a:pt x="10842" y="15033"/>
                  </a:lnTo>
                  <a:lnTo>
                    <a:pt x="11160" y="14714"/>
                  </a:lnTo>
                  <a:lnTo>
                    <a:pt x="11479" y="14395"/>
                  </a:lnTo>
                  <a:lnTo>
                    <a:pt x="11753" y="14031"/>
                  </a:lnTo>
                  <a:lnTo>
                    <a:pt x="12026" y="13621"/>
                  </a:lnTo>
                  <a:lnTo>
                    <a:pt x="12254" y="13211"/>
                  </a:lnTo>
                  <a:lnTo>
                    <a:pt x="12436" y="12801"/>
                  </a:lnTo>
                  <a:lnTo>
                    <a:pt x="12573" y="12345"/>
                  </a:lnTo>
                  <a:lnTo>
                    <a:pt x="12709" y="11890"/>
                  </a:lnTo>
                  <a:lnTo>
                    <a:pt x="12800" y="11389"/>
                  </a:lnTo>
                  <a:lnTo>
                    <a:pt x="12891" y="10887"/>
                  </a:lnTo>
                  <a:lnTo>
                    <a:pt x="12891" y="10341"/>
                  </a:lnTo>
                  <a:lnTo>
                    <a:pt x="16855" y="10341"/>
                  </a:lnTo>
                  <a:lnTo>
                    <a:pt x="16855" y="6879"/>
                  </a:lnTo>
                  <a:lnTo>
                    <a:pt x="14395" y="6879"/>
                  </a:lnTo>
                  <a:lnTo>
                    <a:pt x="14395" y="587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5128150" y="1352000"/>
              <a:ext cx="271075" cy="272200"/>
            </a:xfrm>
            <a:custGeom>
              <a:rect b="b" l="l" r="r" t="t"/>
              <a:pathLst>
                <a:path extrusionOk="0" fill="none" h="10888" w="10843">
                  <a:moveTo>
                    <a:pt x="9248" y="9293"/>
                  </a:moveTo>
                  <a:lnTo>
                    <a:pt x="9248" y="9293"/>
                  </a:lnTo>
                  <a:lnTo>
                    <a:pt x="8838" y="9657"/>
                  </a:lnTo>
                  <a:lnTo>
                    <a:pt x="8428" y="9976"/>
                  </a:lnTo>
                  <a:lnTo>
                    <a:pt x="7927" y="10249"/>
                  </a:lnTo>
                  <a:lnTo>
                    <a:pt x="7471" y="10477"/>
                  </a:lnTo>
                  <a:lnTo>
                    <a:pt x="6970" y="10659"/>
                  </a:lnTo>
                  <a:lnTo>
                    <a:pt x="6469" y="10750"/>
                  </a:lnTo>
                  <a:lnTo>
                    <a:pt x="5923" y="10842"/>
                  </a:lnTo>
                  <a:lnTo>
                    <a:pt x="5422" y="10887"/>
                  </a:lnTo>
                  <a:lnTo>
                    <a:pt x="4921" y="10842"/>
                  </a:lnTo>
                  <a:lnTo>
                    <a:pt x="4374" y="10750"/>
                  </a:lnTo>
                  <a:lnTo>
                    <a:pt x="3873" y="10659"/>
                  </a:lnTo>
                  <a:lnTo>
                    <a:pt x="3372" y="10477"/>
                  </a:lnTo>
                  <a:lnTo>
                    <a:pt x="2871" y="10249"/>
                  </a:lnTo>
                  <a:lnTo>
                    <a:pt x="2415" y="9976"/>
                  </a:lnTo>
                  <a:lnTo>
                    <a:pt x="2005" y="9657"/>
                  </a:lnTo>
                  <a:lnTo>
                    <a:pt x="1595" y="9293"/>
                  </a:lnTo>
                  <a:lnTo>
                    <a:pt x="1595" y="9293"/>
                  </a:lnTo>
                  <a:lnTo>
                    <a:pt x="1185" y="8883"/>
                  </a:lnTo>
                  <a:lnTo>
                    <a:pt x="866" y="8427"/>
                  </a:lnTo>
                  <a:lnTo>
                    <a:pt x="593" y="7972"/>
                  </a:lnTo>
                  <a:lnTo>
                    <a:pt x="365" y="7471"/>
                  </a:lnTo>
                  <a:lnTo>
                    <a:pt x="229" y="6970"/>
                  </a:lnTo>
                  <a:lnTo>
                    <a:pt x="92" y="6469"/>
                  </a:lnTo>
                  <a:lnTo>
                    <a:pt x="1" y="5967"/>
                  </a:lnTo>
                  <a:lnTo>
                    <a:pt x="1" y="5421"/>
                  </a:lnTo>
                  <a:lnTo>
                    <a:pt x="1" y="4920"/>
                  </a:lnTo>
                  <a:lnTo>
                    <a:pt x="92" y="4373"/>
                  </a:lnTo>
                  <a:lnTo>
                    <a:pt x="229" y="3872"/>
                  </a:lnTo>
                  <a:lnTo>
                    <a:pt x="365" y="3371"/>
                  </a:lnTo>
                  <a:lnTo>
                    <a:pt x="593" y="2916"/>
                  </a:lnTo>
                  <a:lnTo>
                    <a:pt x="866" y="2460"/>
                  </a:lnTo>
                  <a:lnTo>
                    <a:pt x="1185" y="2004"/>
                  </a:lnTo>
                  <a:lnTo>
                    <a:pt x="1595" y="1594"/>
                  </a:lnTo>
                  <a:lnTo>
                    <a:pt x="1595" y="1594"/>
                  </a:lnTo>
                  <a:lnTo>
                    <a:pt x="2005" y="1230"/>
                  </a:lnTo>
                  <a:lnTo>
                    <a:pt x="2415" y="911"/>
                  </a:lnTo>
                  <a:lnTo>
                    <a:pt x="2871" y="638"/>
                  </a:lnTo>
                  <a:lnTo>
                    <a:pt x="3372" y="410"/>
                  </a:lnTo>
                  <a:lnTo>
                    <a:pt x="3873" y="228"/>
                  </a:lnTo>
                  <a:lnTo>
                    <a:pt x="4374" y="91"/>
                  </a:lnTo>
                  <a:lnTo>
                    <a:pt x="4921" y="46"/>
                  </a:lnTo>
                  <a:lnTo>
                    <a:pt x="5422" y="0"/>
                  </a:lnTo>
                  <a:lnTo>
                    <a:pt x="5923" y="46"/>
                  </a:lnTo>
                  <a:lnTo>
                    <a:pt x="6469" y="91"/>
                  </a:lnTo>
                  <a:lnTo>
                    <a:pt x="6970" y="228"/>
                  </a:lnTo>
                  <a:lnTo>
                    <a:pt x="7471" y="410"/>
                  </a:lnTo>
                  <a:lnTo>
                    <a:pt x="7927" y="638"/>
                  </a:lnTo>
                  <a:lnTo>
                    <a:pt x="8428" y="911"/>
                  </a:lnTo>
                  <a:lnTo>
                    <a:pt x="8838" y="1230"/>
                  </a:lnTo>
                  <a:lnTo>
                    <a:pt x="9248" y="1594"/>
                  </a:lnTo>
                  <a:lnTo>
                    <a:pt x="9248" y="1594"/>
                  </a:lnTo>
                  <a:lnTo>
                    <a:pt x="9658" y="2004"/>
                  </a:lnTo>
                  <a:lnTo>
                    <a:pt x="9977" y="2460"/>
                  </a:lnTo>
                  <a:lnTo>
                    <a:pt x="10250" y="2916"/>
                  </a:lnTo>
                  <a:lnTo>
                    <a:pt x="10478" y="3371"/>
                  </a:lnTo>
                  <a:lnTo>
                    <a:pt x="10615" y="3872"/>
                  </a:lnTo>
                  <a:lnTo>
                    <a:pt x="10751" y="4373"/>
                  </a:lnTo>
                  <a:lnTo>
                    <a:pt x="10842" y="4920"/>
                  </a:lnTo>
                  <a:lnTo>
                    <a:pt x="10842" y="5421"/>
                  </a:lnTo>
                  <a:lnTo>
                    <a:pt x="10842" y="5967"/>
                  </a:lnTo>
                  <a:lnTo>
                    <a:pt x="10751" y="6469"/>
                  </a:lnTo>
                  <a:lnTo>
                    <a:pt x="10615" y="6970"/>
                  </a:lnTo>
                  <a:lnTo>
                    <a:pt x="10478" y="7471"/>
                  </a:lnTo>
                  <a:lnTo>
                    <a:pt x="10250" y="7972"/>
                  </a:lnTo>
                  <a:lnTo>
                    <a:pt x="9977" y="8427"/>
                  </a:lnTo>
                  <a:lnTo>
                    <a:pt x="9658" y="8883"/>
                  </a:lnTo>
                  <a:lnTo>
                    <a:pt x="9248" y="9293"/>
                  </a:lnTo>
                  <a:lnTo>
                    <a:pt x="9248" y="92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5399200" y="1252925"/>
              <a:ext cx="99100" cy="48975"/>
            </a:xfrm>
            <a:custGeom>
              <a:rect b="b" l="l" r="r" t="t"/>
              <a:pathLst>
                <a:path extrusionOk="0" fill="none" h="1959" w="3964">
                  <a:moveTo>
                    <a:pt x="2005" y="0"/>
                  </a:moveTo>
                  <a:lnTo>
                    <a:pt x="2005" y="0"/>
                  </a:lnTo>
                  <a:lnTo>
                    <a:pt x="2369" y="46"/>
                  </a:lnTo>
                  <a:lnTo>
                    <a:pt x="2779" y="182"/>
                  </a:lnTo>
                  <a:lnTo>
                    <a:pt x="3098" y="365"/>
                  </a:lnTo>
                  <a:lnTo>
                    <a:pt x="3371" y="592"/>
                  </a:lnTo>
                  <a:lnTo>
                    <a:pt x="3645" y="866"/>
                  </a:lnTo>
                  <a:lnTo>
                    <a:pt x="3827" y="1230"/>
                  </a:lnTo>
                  <a:lnTo>
                    <a:pt x="3918" y="1594"/>
                  </a:lnTo>
                  <a:lnTo>
                    <a:pt x="3963" y="1959"/>
                  </a:lnTo>
                  <a:lnTo>
                    <a:pt x="2506" y="1959"/>
                  </a:lnTo>
                  <a:lnTo>
                    <a:pt x="2506" y="1002"/>
                  </a:lnTo>
                  <a:lnTo>
                    <a:pt x="1504" y="1002"/>
                  </a:lnTo>
                  <a:lnTo>
                    <a:pt x="1504" y="1959"/>
                  </a:lnTo>
                  <a:lnTo>
                    <a:pt x="0" y="1959"/>
                  </a:lnTo>
                  <a:lnTo>
                    <a:pt x="0" y="1959"/>
                  </a:lnTo>
                  <a:lnTo>
                    <a:pt x="46" y="1594"/>
                  </a:lnTo>
                  <a:lnTo>
                    <a:pt x="183" y="1230"/>
                  </a:lnTo>
                  <a:lnTo>
                    <a:pt x="365" y="866"/>
                  </a:lnTo>
                  <a:lnTo>
                    <a:pt x="593" y="592"/>
                  </a:lnTo>
                  <a:lnTo>
                    <a:pt x="866" y="365"/>
                  </a:lnTo>
                  <a:lnTo>
                    <a:pt x="1230" y="182"/>
                  </a:lnTo>
                  <a:lnTo>
                    <a:pt x="1595" y="46"/>
                  </a:lnTo>
                  <a:lnTo>
                    <a:pt x="2005" y="0"/>
                  </a:lnTo>
                  <a:lnTo>
                    <a:pt x="200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406025" y="1326950"/>
              <a:ext cx="85450" cy="25075"/>
            </a:xfrm>
            <a:custGeom>
              <a:rect b="b" l="l" r="r" t="t"/>
              <a:pathLst>
                <a:path extrusionOk="0" fill="none" h="1003" w="3418">
                  <a:moveTo>
                    <a:pt x="1" y="0"/>
                  </a:moveTo>
                  <a:lnTo>
                    <a:pt x="3417" y="0"/>
                  </a:lnTo>
                  <a:lnTo>
                    <a:pt x="3417" y="0"/>
                  </a:lnTo>
                  <a:lnTo>
                    <a:pt x="3280" y="228"/>
                  </a:lnTo>
                  <a:lnTo>
                    <a:pt x="3098" y="456"/>
                  </a:lnTo>
                  <a:lnTo>
                    <a:pt x="2916" y="592"/>
                  </a:lnTo>
                  <a:lnTo>
                    <a:pt x="2688" y="729"/>
                  </a:lnTo>
                  <a:lnTo>
                    <a:pt x="2460" y="866"/>
                  </a:lnTo>
                  <a:lnTo>
                    <a:pt x="2233" y="911"/>
                  </a:lnTo>
                  <a:lnTo>
                    <a:pt x="1959" y="957"/>
                  </a:lnTo>
                  <a:lnTo>
                    <a:pt x="1732" y="1002"/>
                  </a:lnTo>
                  <a:lnTo>
                    <a:pt x="1458" y="957"/>
                  </a:lnTo>
                  <a:lnTo>
                    <a:pt x="1231" y="911"/>
                  </a:lnTo>
                  <a:lnTo>
                    <a:pt x="1003" y="866"/>
                  </a:lnTo>
                  <a:lnTo>
                    <a:pt x="775" y="729"/>
                  </a:lnTo>
                  <a:lnTo>
                    <a:pt x="547" y="592"/>
                  </a:lnTo>
                  <a:lnTo>
                    <a:pt x="320" y="456"/>
                  </a:lnTo>
                  <a:lnTo>
                    <a:pt x="183" y="228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5406025" y="1326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1"/>
          <p:cNvSpPr/>
          <p:nvPr/>
        </p:nvSpPr>
        <p:spPr>
          <a:xfrm rot="5400000">
            <a:off x="-1136781" y="-958362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4" name="Google Shape;264;p22"/>
          <p:cNvSpPr/>
          <p:nvPr/>
        </p:nvSpPr>
        <p:spPr>
          <a:xfrm>
            <a:off x="-12250" y="3771900"/>
            <a:ext cx="9156300" cy="13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7" name="Google Shape;267;p23"/>
          <p:cNvSpPr/>
          <p:nvPr/>
        </p:nvSpPr>
        <p:spPr>
          <a:xfrm>
            <a:off x="-1671912" y="3881100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 rot="-5400000">
            <a:off x="7639219" y="3881095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1" name="Google Shape;271;p24"/>
          <p:cNvSpPr/>
          <p:nvPr/>
        </p:nvSpPr>
        <p:spPr>
          <a:xfrm flipH="1" rot="10800000">
            <a:off x="-1746050" y="-1637830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4" name="Google Shape;274;p25"/>
          <p:cNvSpPr txBox="1"/>
          <p:nvPr>
            <p:ph idx="2" type="title"/>
          </p:nvPr>
        </p:nvSpPr>
        <p:spPr>
          <a:xfrm>
            <a:off x="4609863" y="1303850"/>
            <a:ext cx="3035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5" name="Google Shape;275;p25"/>
          <p:cNvSpPr txBox="1"/>
          <p:nvPr>
            <p:ph idx="1" type="subTitle"/>
          </p:nvPr>
        </p:nvSpPr>
        <p:spPr>
          <a:xfrm>
            <a:off x="4609863" y="1844375"/>
            <a:ext cx="3035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5"/>
          <p:cNvSpPr txBox="1"/>
          <p:nvPr>
            <p:ph idx="3" type="title"/>
          </p:nvPr>
        </p:nvSpPr>
        <p:spPr>
          <a:xfrm>
            <a:off x="4609863" y="2399338"/>
            <a:ext cx="3035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25"/>
          <p:cNvSpPr txBox="1"/>
          <p:nvPr>
            <p:ph idx="4" type="subTitle"/>
          </p:nvPr>
        </p:nvSpPr>
        <p:spPr>
          <a:xfrm>
            <a:off x="4609863" y="2939888"/>
            <a:ext cx="3035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5"/>
          <p:cNvSpPr txBox="1"/>
          <p:nvPr>
            <p:ph idx="5" type="title"/>
          </p:nvPr>
        </p:nvSpPr>
        <p:spPr>
          <a:xfrm>
            <a:off x="4609863" y="3494825"/>
            <a:ext cx="3035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9" name="Google Shape;279;p25"/>
          <p:cNvSpPr txBox="1"/>
          <p:nvPr>
            <p:ph idx="6" type="subTitle"/>
          </p:nvPr>
        </p:nvSpPr>
        <p:spPr>
          <a:xfrm>
            <a:off x="4609863" y="4022525"/>
            <a:ext cx="3035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5"/>
          <p:cNvSpPr/>
          <p:nvPr/>
        </p:nvSpPr>
        <p:spPr>
          <a:xfrm rot="-2700000">
            <a:off x="-2866715" y="26475"/>
            <a:ext cx="2301633" cy="6791619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bg>
      <p:bgPr>
        <a:noFill/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537950" y="1456971"/>
            <a:ext cx="35709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 algn="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83" name="Google Shape;283;p26"/>
          <p:cNvSpPr txBox="1"/>
          <p:nvPr>
            <p:ph idx="1" type="subTitle"/>
          </p:nvPr>
        </p:nvSpPr>
        <p:spPr>
          <a:xfrm>
            <a:off x="968950" y="2885075"/>
            <a:ext cx="3140100" cy="10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6"/>
          <p:cNvSpPr/>
          <p:nvPr/>
        </p:nvSpPr>
        <p:spPr>
          <a:xfrm>
            <a:off x="5682350" y="-1125"/>
            <a:ext cx="3461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 rot="10800000">
            <a:off x="2371632" y="-2100630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-1746050" y="3881100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89" name="Google Shape;289;p27"/>
          <p:cNvSpPr txBox="1"/>
          <p:nvPr>
            <p:ph idx="1" type="body"/>
          </p:nvPr>
        </p:nvSpPr>
        <p:spPr>
          <a:xfrm>
            <a:off x="796200" y="1688850"/>
            <a:ext cx="38658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27"/>
          <p:cNvSpPr/>
          <p:nvPr/>
        </p:nvSpPr>
        <p:spPr>
          <a:xfrm>
            <a:off x="-54950" y="4583175"/>
            <a:ext cx="9277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 rot="10800000">
            <a:off x="7600857" y="-1615880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720000" y="527687"/>
            <a:ext cx="42948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1" type="subTitle"/>
          </p:nvPr>
        </p:nvSpPr>
        <p:spPr>
          <a:xfrm>
            <a:off x="720000" y="1514650"/>
            <a:ext cx="3434700" cy="12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/>
        </p:nvSpPr>
        <p:spPr>
          <a:xfrm>
            <a:off x="720000" y="3415775"/>
            <a:ext cx="418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Diese Präsentationsvorlage wurde von</a:t>
            </a:r>
            <a:r>
              <a:rPr lang="de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de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de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erstellt, inklusive Icons von</a:t>
            </a:r>
            <a:r>
              <a:rPr b="1" lang="de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de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de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Infografiken &amp; Bilder von </a:t>
            </a:r>
            <a:r>
              <a:rPr b="1" lang="de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28"/>
          <p:cNvSpPr/>
          <p:nvPr/>
        </p:nvSpPr>
        <p:spPr>
          <a:xfrm rot="-2700000">
            <a:off x="3421185" y="-4345425"/>
            <a:ext cx="2301633" cy="6791619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 rot="-2700000">
            <a:off x="7807360" y="2268600"/>
            <a:ext cx="2301633" cy="6791619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5731321" y="0"/>
            <a:ext cx="3424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3544400" y="2117875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 rot="10800000">
            <a:off x="7649857" y="-1615880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28"/>
          <p:cNvGrpSpPr/>
          <p:nvPr/>
        </p:nvGrpSpPr>
        <p:grpSpPr>
          <a:xfrm rot="5400000">
            <a:off x="6598029" y="3856967"/>
            <a:ext cx="2618424" cy="1542781"/>
            <a:chOff x="5757925" y="3437150"/>
            <a:chExt cx="421375" cy="248275"/>
          </a:xfrm>
        </p:grpSpPr>
        <p:sp>
          <p:nvSpPr>
            <p:cNvPr id="302" name="Google Shape;302;p28"/>
            <p:cNvSpPr/>
            <p:nvPr/>
          </p:nvSpPr>
          <p:spPr>
            <a:xfrm>
              <a:off x="5757925" y="3437150"/>
              <a:ext cx="421375" cy="248275"/>
            </a:xfrm>
            <a:custGeom>
              <a:rect b="b" l="l" r="r" t="t"/>
              <a:pathLst>
                <a:path extrusionOk="0" h="9931" w="16855">
                  <a:moveTo>
                    <a:pt x="5376" y="3006"/>
                  </a:moveTo>
                  <a:lnTo>
                    <a:pt x="5740" y="3143"/>
                  </a:lnTo>
                  <a:lnTo>
                    <a:pt x="6059" y="3325"/>
                  </a:lnTo>
                  <a:lnTo>
                    <a:pt x="6378" y="3553"/>
                  </a:lnTo>
                  <a:lnTo>
                    <a:pt x="6605" y="3872"/>
                  </a:lnTo>
                  <a:lnTo>
                    <a:pt x="6788" y="4191"/>
                  </a:lnTo>
                  <a:lnTo>
                    <a:pt x="6924" y="4555"/>
                  </a:lnTo>
                  <a:lnTo>
                    <a:pt x="6924" y="4965"/>
                  </a:lnTo>
                  <a:lnTo>
                    <a:pt x="6924" y="5375"/>
                  </a:lnTo>
                  <a:lnTo>
                    <a:pt x="6788" y="5740"/>
                  </a:lnTo>
                  <a:lnTo>
                    <a:pt x="6605" y="6058"/>
                  </a:lnTo>
                  <a:lnTo>
                    <a:pt x="6378" y="6377"/>
                  </a:lnTo>
                  <a:lnTo>
                    <a:pt x="6059" y="6605"/>
                  </a:lnTo>
                  <a:lnTo>
                    <a:pt x="5740" y="6787"/>
                  </a:lnTo>
                  <a:lnTo>
                    <a:pt x="5376" y="6924"/>
                  </a:lnTo>
                  <a:lnTo>
                    <a:pt x="4966" y="6924"/>
                  </a:lnTo>
                  <a:lnTo>
                    <a:pt x="4510" y="6878"/>
                  </a:lnTo>
                  <a:lnTo>
                    <a:pt x="4100" y="6742"/>
                  </a:lnTo>
                  <a:lnTo>
                    <a:pt x="3781" y="6560"/>
                  </a:lnTo>
                  <a:lnTo>
                    <a:pt x="3508" y="6286"/>
                  </a:lnTo>
                  <a:lnTo>
                    <a:pt x="3280" y="6013"/>
                  </a:lnTo>
                  <a:lnTo>
                    <a:pt x="3098" y="5694"/>
                  </a:lnTo>
                  <a:lnTo>
                    <a:pt x="3007" y="5330"/>
                  </a:lnTo>
                  <a:lnTo>
                    <a:pt x="3007" y="4965"/>
                  </a:lnTo>
                  <a:lnTo>
                    <a:pt x="3007" y="4601"/>
                  </a:lnTo>
                  <a:lnTo>
                    <a:pt x="3098" y="4236"/>
                  </a:lnTo>
                  <a:lnTo>
                    <a:pt x="3280" y="3917"/>
                  </a:lnTo>
                  <a:lnTo>
                    <a:pt x="3508" y="3644"/>
                  </a:lnTo>
                  <a:lnTo>
                    <a:pt x="3781" y="3371"/>
                  </a:lnTo>
                  <a:lnTo>
                    <a:pt x="4100" y="3189"/>
                  </a:lnTo>
                  <a:lnTo>
                    <a:pt x="4510" y="3052"/>
                  </a:lnTo>
                  <a:lnTo>
                    <a:pt x="4966" y="3006"/>
                  </a:lnTo>
                  <a:close/>
                  <a:moveTo>
                    <a:pt x="11889" y="3006"/>
                  </a:moveTo>
                  <a:lnTo>
                    <a:pt x="12345" y="3052"/>
                  </a:lnTo>
                  <a:lnTo>
                    <a:pt x="12755" y="3189"/>
                  </a:lnTo>
                  <a:lnTo>
                    <a:pt x="13074" y="3371"/>
                  </a:lnTo>
                  <a:lnTo>
                    <a:pt x="13393" y="3644"/>
                  </a:lnTo>
                  <a:lnTo>
                    <a:pt x="13575" y="3917"/>
                  </a:lnTo>
                  <a:lnTo>
                    <a:pt x="13757" y="4236"/>
                  </a:lnTo>
                  <a:lnTo>
                    <a:pt x="13848" y="4601"/>
                  </a:lnTo>
                  <a:lnTo>
                    <a:pt x="13848" y="4965"/>
                  </a:lnTo>
                  <a:lnTo>
                    <a:pt x="13848" y="5330"/>
                  </a:lnTo>
                  <a:lnTo>
                    <a:pt x="13757" y="5694"/>
                  </a:lnTo>
                  <a:lnTo>
                    <a:pt x="13575" y="6013"/>
                  </a:lnTo>
                  <a:lnTo>
                    <a:pt x="13393" y="6286"/>
                  </a:lnTo>
                  <a:lnTo>
                    <a:pt x="13074" y="6560"/>
                  </a:lnTo>
                  <a:lnTo>
                    <a:pt x="12755" y="6742"/>
                  </a:lnTo>
                  <a:lnTo>
                    <a:pt x="12345" y="6878"/>
                  </a:lnTo>
                  <a:lnTo>
                    <a:pt x="11889" y="6924"/>
                  </a:lnTo>
                  <a:lnTo>
                    <a:pt x="11480" y="6924"/>
                  </a:lnTo>
                  <a:lnTo>
                    <a:pt x="11115" y="6787"/>
                  </a:lnTo>
                  <a:lnTo>
                    <a:pt x="10796" y="6605"/>
                  </a:lnTo>
                  <a:lnTo>
                    <a:pt x="10477" y="6377"/>
                  </a:lnTo>
                  <a:lnTo>
                    <a:pt x="10250" y="6058"/>
                  </a:lnTo>
                  <a:lnTo>
                    <a:pt x="10067" y="5740"/>
                  </a:lnTo>
                  <a:lnTo>
                    <a:pt x="9976" y="5375"/>
                  </a:lnTo>
                  <a:lnTo>
                    <a:pt x="9931" y="4965"/>
                  </a:lnTo>
                  <a:lnTo>
                    <a:pt x="9976" y="4555"/>
                  </a:lnTo>
                  <a:lnTo>
                    <a:pt x="10067" y="4191"/>
                  </a:lnTo>
                  <a:lnTo>
                    <a:pt x="10250" y="3872"/>
                  </a:lnTo>
                  <a:lnTo>
                    <a:pt x="10477" y="3553"/>
                  </a:lnTo>
                  <a:lnTo>
                    <a:pt x="10796" y="3325"/>
                  </a:lnTo>
                  <a:lnTo>
                    <a:pt x="11115" y="3143"/>
                  </a:lnTo>
                  <a:lnTo>
                    <a:pt x="11480" y="3006"/>
                  </a:lnTo>
                  <a:close/>
                  <a:moveTo>
                    <a:pt x="11707" y="1002"/>
                  </a:moveTo>
                  <a:lnTo>
                    <a:pt x="12299" y="1048"/>
                  </a:lnTo>
                  <a:lnTo>
                    <a:pt x="12846" y="1139"/>
                  </a:lnTo>
                  <a:lnTo>
                    <a:pt x="13393" y="1321"/>
                  </a:lnTo>
                  <a:lnTo>
                    <a:pt x="13894" y="1549"/>
                  </a:lnTo>
                  <a:lnTo>
                    <a:pt x="14349" y="1868"/>
                  </a:lnTo>
                  <a:lnTo>
                    <a:pt x="14759" y="2232"/>
                  </a:lnTo>
                  <a:lnTo>
                    <a:pt x="15124" y="2688"/>
                  </a:lnTo>
                  <a:lnTo>
                    <a:pt x="15443" y="3189"/>
                  </a:lnTo>
                  <a:lnTo>
                    <a:pt x="15670" y="3735"/>
                  </a:lnTo>
                  <a:lnTo>
                    <a:pt x="15807" y="4327"/>
                  </a:lnTo>
                  <a:lnTo>
                    <a:pt x="15853" y="4965"/>
                  </a:lnTo>
                  <a:lnTo>
                    <a:pt x="15853" y="5375"/>
                  </a:lnTo>
                  <a:lnTo>
                    <a:pt x="15761" y="5740"/>
                  </a:lnTo>
                  <a:lnTo>
                    <a:pt x="15670" y="6150"/>
                  </a:lnTo>
                  <a:lnTo>
                    <a:pt x="15534" y="6514"/>
                  </a:lnTo>
                  <a:lnTo>
                    <a:pt x="15397" y="6833"/>
                  </a:lnTo>
                  <a:lnTo>
                    <a:pt x="15169" y="7197"/>
                  </a:lnTo>
                  <a:lnTo>
                    <a:pt x="14942" y="7471"/>
                  </a:lnTo>
                  <a:lnTo>
                    <a:pt x="14714" y="7744"/>
                  </a:lnTo>
                  <a:lnTo>
                    <a:pt x="14395" y="8017"/>
                  </a:lnTo>
                  <a:lnTo>
                    <a:pt x="14122" y="8245"/>
                  </a:lnTo>
                  <a:lnTo>
                    <a:pt x="13803" y="8427"/>
                  </a:lnTo>
                  <a:lnTo>
                    <a:pt x="13438" y="8609"/>
                  </a:lnTo>
                  <a:lnTo>
                    <a:pt x="13074" y="8746"/>
                  </a:lnTo>
                  <a:lnTo>
                    <a:pt x="12709" y="8837"/>
                  </a:lnTo>
                  <a:lnTo>
                    <a:pt x="12299" y="8883"/>
                  </a:lnTo>
                  <a:lnTo>
                    <a:pt x="11889" y="8928"/>
                  </a:lnTo>
                  <a:lnTo>
                    <a:pt x="11480" y="8883"/>
                  </a:lnTo>
                  <a:lnTo>
                    <a:pt x="11115" y="8837"/>
                  </a:lnTo>
                  <a:lnTo>
                    <a:pt x="10705" y="8746"/>
                  </a:lnTo>
                  <a:lnTo>
                    <a:pt x="10341" y="8609"/>
                  </a:lnTo>
                  <a:lnTo>
                    <a:pt x="10022" y="8473"/>
                  </a:lnTo>
                  <a:lnTo>
                    <a:pt x="9703" y="8245"/>
                  </a:lnTo>
                  <a:lnTo>
                    <a:pt x="9384" y="8017"/>
                  </a:lnTo>
                  <a:lnTo>
                    <a:pt x="9111" y="7789"/>
                  </a:lnTo>
                  <a:lnTo>
                    <a:pt x="8837" y="7471"/>
                  </a:lnTo>
                  <a:lnTo>
                    <a:pt x="8610" y="7197"/>
                  </a:lnTo>
                  <a:lnTo>
                    <a:pt x="8428" y="6878"/>
                  </a:lnTo>
                  <a:lnTo>
                    <a:pt x="8245" y="6514"/>
                  </a:lnTo>
                  <a:lnTo>
                    <a:pt x="8109" y="6150"/>
                  </a:lnTo>
                  <a:lnTo>
                    <a:pt x="8018" y="5785"/>
                  </a:lnTo>
                  <a:lnTo>
                    <a:pt x="7972" y="5375"/>
                  </a:lnTo>
                  <a:lnTo>
                    <a:pt x="7926" y="4965"/>
                  </a:lnTo>
                  <a:lnTo>
                    <a:pt x="7926" y="4646"/>
                  </a:lnTo>
                  <a:lnTo>
                    <a:pt x="7881" y="4373"/>
                  </a:lnTo>
                  <a:lnTo>
                    <a:pt x="7790" y="4100"/>
                  </a:lnTo>
                  <a:lnTo>
                    <a:pt x="7699" y="3826"/>
                  </a:lnTo>
                  <a:lnTo>
                    <a:pt x="7562" y="3553"/>
                  </a:lnTo>
                  <a:lnTo>
                    <a:pt x="7425" y="3325"/>
                  </a:lnTo>
                  <a:lnTo>
                    <a:pt x="7061" y="2870"/>
                  </a:lnTo>
                  <a:lnTo>
                    <a:pt x="6605" y="2505"/>
                  </a:lnTo>
                  <a:lnTo>
                    <a:pt x="6378" y="2369"/>
                  </a:lnTo>
                  <a:lnTo>
                    <a:pt x="6104" y="2232"/>
                  </a:lnTo>
                  <a:lnTo>
                    <a:pt x="5831" y="2141"/>
                  </a:lnTo>
                  <a:lnTo>
                    <a:pt x="5558" y="2050"/>
                  </a:lnTo>
                  <a:lnTo>
                    <a:pt x="5284" y="2004"/>
                  </a:lnTo>
                  <a:lnTo>
                    <a:pt x="4647" y="2004"/>
                  </a:lnTo>
                  <a:lnTo>
                    <a:pt x="4373" y="2050"/>
                  </a:lnTo>
                  <a:lnTo>
                    <a:pt x="4100" y="2141"/>
                  </a:lnTo>
                  <a:lnTo>
                    <a:pt x="3827" y="2232"/>
                  </a:lnTo>
                  <a:lnTo>
                    <a:pt x="3553" y="2369"/>
                  </a:lnTo>
                  <a:lnTo>
                    <a:pt x="3326" y="2505"/>
                  </a:lnTo>
                  <a:lnTo>
                    <a:pt x="2870" y="2870"/>
                  </a:lnTo>
                  <a:lnTo>
                    <a:pt x="2506" y="3325"/>
                  </a:lnTo>
                  <a:lnTo>
                    <a:pt x="2369" y="3553"/>
                  </a:lnTo>
                  <a:lnTo>
                    <a:pt x="2232" y="3826"/>
                  </a:lnTo>
                  <a:lnTo>
                    <a:pt x="2141" y="4100"/>
                  </a:lnTo>
                  <a:lnTo>
                    <a:pt x="2050" y="4373"/>
                  </a:lnTo>
                  <a:lnTo>
                    <a:pt x="2005" y="4646"/>
                  </a:lnTo>
                  <a:lnTo>
                    <a:pt x="2005" y="4965"/>
                  </a:lnTo>
                  <a:lnTo>
                    <a:pt x="2050" y="5466"/>
                  </a:lnTo>
                  <a:lnTo>
                    <a:pt x="2141" y="5922"/>
                  </a:lnTo>
                  <a:lnTo>
                    <a:pt x="2324" y="6377"/>
                  </a:lnTo>
                  <a:lnTo>
                    <a:pt x="2597" y="6742"/>
                  </a:lnTo>
                  <a:lnTo>
                    <a:pt x="2870" y="7106"/>
                  </a:lnTo>
                  <a:lnTo>
                    <a:pt x="3235" y="7379"/>
                  </a:lnTo>
                  <a:lnTo>
                    <a:pt x="3599" y="7607"/>
                  </a:lnTo>
                  <a:lnTo>
                    <a:pt x="4009" y="7744"/>
                  </a:lnTo>
                  <a:lnTo>
                    <a:pt x="4419" y="7881"/>
                  </a:lnTo>
                  <a:lnTo>
                    <a:pt x="4874" y="7926"/>
                  </a:lnTo>
                  <a:lnTo>
                    <a:pt x="5284" y="7926"/>
                  </a:lnTo>
                  <a:lnTo>
                    <a:pt x="5740" y="7835"/>
                  </a:lnTo>
                  <a:lnTo>
                    <a:pt x="6150" y="7698"/>
                  </a:lnTo>
                  <a:lnTo>
                    <a:pt x="6560" y="7471"/>
                  </a:lnTo>
                  <a:lnTo>
                    <a:pt x="6970" y="7152"/>
                  </a:lnTo>
                  <a:lnTo>
                    <a:pt x="7289" y="6787"/>
                  </a:lnTo>
                  <a:lnTo>
                    <a:pt x="7516" y="7288"/>
                  </a:lnTo>
                  <a:lnTo>
                    <a:pt x="7790" y="7744"/>
                  </a:lnTo>
                  <a:lnTo>
                    <a:pt x="7334" y="8154"/>
                  </a:lnTo>
                  <a:lnTo>
                    <a:pt x="6788" y="8473"/>
                  </a:lnTo>
                  <a:lnTo>
                    <a:pt x="6241" y="8700"/>
                  </a:lnTo>
                  <a:lnTo>
                    <a:pt x="5694" y="8883"/>
                  </a:lnTo>
                  <a:lnTo>
                    <a:pt x="5148" y="8928"/>
                  </a:lnTo>
                  <a:lnTo>
                    <a:pt x="4556" y="8883"/>
                  </a:lnTo>
                  <a:lnTo>
                    <a:pt x="4009" y="8792"/>
                  </a:lnTo>
                  <a:lnTo>
                    <a:pt x="3462" y="8609"/>
                  </a:lnTo>
                  <a:lnTo>
                    <a:pt x="2961" y="8382"/>
                  </a:lnTo>
                  <a:lnTo>
                    <a:pt x="2506" y="8063"/>
                  </a:lnTo>
                  <a:lnTo>
                    <a:pt x="2096" y="7698"/>
                  </a:lnTo>
                  <a:lnTo>
                    <a:pt x="1731" y="7243"/>
                  </a:lnTo>
                  <a:lnTo>
                    <a:pt x="1412" y="6742"/>
                  </a:lnTo>
                  <a:lnTo>
                    <a:pt x="1185" y="6195"/>
                  </a:lnTo>
                  <a:lnTo>
                    <a:pt x="1048" y="5603"/>
                  </a:lnTo>
                  <a:lnTo>
                    <a:pt x="1002" y="4965"/>
                  </a:lnTo>
                  <a:lnTo>
                    <a:pt x="1048" y="4464"/>
                  </a:lnTo>
                  <a:lnTo>
                    <a:pt x="1139" y="4054"/>
                  </a:lnTo>
                  <a:lnTo>
                    <a:pt x="1230" y="3599"/>
                  </a:lnTo>
                  <a:lnTo>
                    <a:pt x="1412" y="3234"/>
                  </a:lnTo>
                  <a:lnTo>
                    <a:pt x="1595" y="2870"/>
                  </a:lnTo>
                  <a:lnTo>
                    <a:pt x="1822" y="2551"/>
                  </a:lnTo>
                  <a:lnTo>
                    <a:pt x="2050" y="2278"/>
                  </a:lnTo>
                  <a:lnTo>
                    <a:pt x="2324" y="2004"/>
                  </a:lnTo>
                  <a:lnTo>
                    <a:pt x="2597" y="1777"/>
                  </a:lnTo>
                  <a:lnTo>
                    <a:pt x="2916" y="1549"/>
                  </a:lnTo>
                  <a:lnTo>
                    <a:pt x="3235" y="1412"/>
                  </a:lnTo>
                  <a:lnTo>
                    <a:pt x="3553" y="1275"/>
                  </a:lnTo>
                  <a:lnTo>
                    <a:pt x="3918" y="1139"/>
                  </a:lnTo>
                  <a:lnTo>
                    <a:pt x="4282" y="1093"/>
                  </a:lnTo>
                  <a:lnTo>
                    <a:pt x="4601" y="1048"/>
                  </a:lnTo>
                  <a:lnTo>
                    <a:pt x="4966" y="1002"/>
                  </a:lnTo>
                  <a:lnTo>
                    <a:pt x="5330" y="1048"/>
                  </a:lnTo>
                  <a:lnTo>
                    <a:pt x="5694" y="1093"/>
                  </a:lnTo>
                  <a:lnTo>
                    <a:pt x="6059" y="1184"/>
                  </a:lnTo>
                  <a:lnTo>
                    <a:pt x="6378" y="1275"/>
                  </a:lnTo>
                  <a:lnTo>
                    <a:pt x="6742" y="1412"/>
                  </a:lnTo>
                  <a:lnTo>
                    <a:pt x="7061" y="1594"/>
                  </a:lnTo>
                  <a:lnTo>
                    <a:pt x="7334" y="1777"/>
                  </a:lnTo>
                  <a:lnTo>
                    <a:pt x="7653" y="2004"/>
                  </a:lnTo>
                  <a:lnTo>
                    <a:pt x="7926" y="2278"/>
                  </a:lnTo>
                  <a:lnTo>
                    <a:pt x="8154" y="2596"/>
                  </a:lnTo>
                  <a:lnTo>
                    <a:pt x="8336" y="2915"/>
                  </a:lnTo>
                  <a:lnTo>
                    <a:pt x="8519" y="3234"/>
                  </a:lnTo>
                  <a:lnTo>
                    <a:pt x="8701" y="3644"/>
                  </a:lnTo>
                  <a:lnTo>
                    <a:pt x="8792" y="4054"/>
                  </a:lnTo>
                  <a:lnTo>
                    <a:pt x="8883" y="4510"/>
                  </a:lnTo>
                  <a:lnTo>
                    <a:pt x="8929" y="4965"/>
                  </a:lnTo>
                  <a:lnTo>
                    <a:pt x="8929" y="5284"/>
                  </a:lnTo>
                  <a:lnTo>
                    <a:pt x="8974" y="5557"/>
                  </a:lnTo>
                  <a:lnTo>
                    <a:pt x="9065" y="5831"/>
                  </a:lnTo>
                  <a:lnTo>
                    <a:pt x="9156" y="6104"/>
                  </a:lnTo>
                  <a:lnTo>
                    <a:pt x="9293" y="6377"/>
                  </a:lnTo>
                  <a:lnTo>
                    <a:pt x="9430" y="6605"/>
                  </a:lnTo>
                  <a:lnTo>
                    <a:pt x="9794" y="7061"/>
                  </a:lnTo>
                  <a:lnTo>
                    <a:pt x="10250" y="7425"/>
                  </a:lnTo>
                  <a:lnTo>
                    <a:pt x="10477" y="7562"/>
                  </a:lnTo>
                  <a:lnTo>
                    <a:pt x="10751" y="7698"/>
                  </a:lnTo>
                  <a:lnTo>
                    <a:pt x="11024" y="7789"/>
                  </a:lnTo>
                  <a:lnTo>
                    <a:pt x="11297" y="7881"/>
                  </a:lnTo>
                  <a:lnTo>
                    <a:pt x="11571" y="7926"/>
                  </a:lnTo>
                  <a:lnTo>
                    <a:pt x="12208" y="7926"/>
                  </a:lnTo>
                  <a:lnTo>
                    <a:pt x="12482" y="7881"/>
                  </a:lnTo>
                  <a:lnTo>
                    <a:pt x="12801" y="7789"/>
                  </a:lnTo>
                  <a:lnTo>
                    <a:pt x="13028" y="7698"/>
                  </a:lnTo>
                  <a:lnTo>
                    <a:pt x="13302" y="7562"/>
                  </a:lnTo>
                  <a:lnTo>
                    <a:pt x="13575" y="7425"/>
                  </a:lnTo>
                  <a:lnTo>
                    <a:pt x="13985" y="7061"/>
                  </a:lnTo>
                  <a:lnTo>
                    <a:pt x="14349" y="6605"/>
                  </a:lnTo>
                  <a:lnTo>
                    <a:pt x="14486" y="6377"/>
                  </a:lnTo>
                  <a:lnTo>
                    <a:pt x="14623" y="6104"/>
                  </a:lnTo>
                  <a:lnTo>
                    <a:pt x="14714" y="5831"/>
                  </a:lnTo>
                  <a:lnTo>
                    <a:pt x="14805" y="5557"/>
                  </a:lnTo>
                  <a:lnTo>
                    <a:pt x="14850" y="5284"/>
                  </a:lnTo>
                  <a:lnTo>
                    <a:pt x="14850" y="4965"/>
                  </a:lnTo>
                  <a:lnTo>
                    <a:pt x="14805" y="4464"/>
                  </a:lnTo>
                  <a:lnTo>
                    <a:pt x="14714" y="3963"/>
                  </a:lnTo>
                  <a:lnTo>
                    <a:pt x="14532" y="3553"/>
                  </a:lnTo>
                  <a:lnTo>
                    <a:pt x="14258" y="3189"/>
                  </a:lnTo>
                  <a:lnTo>
                    <a:pt x="13985" y="2824"/>
                  </a:lnTo>
                  <a:lnTo>
                    <a:pt x="13620" y="2551"/>
                  </a:lnTo>
                  <a:lnTo>
                    <a:pt x="13256" y="2323"/>
                  </a:lnTo>
                  <a:lnTo>
                    <a:pt x="12846" y="2187"/>
                  </a:lnTo>
                  <a:lnTo>
                    <a:pt x="12436" y="2050"/>
                  </a:lnTo>
                  <a:lnTo>
                    <a:pt x="11981" y="2004"/>
                  </a:lnTo>
                  <a:lnTo>
                    <a:pt x="11571" y="2004"/>
                  </a:lnTo>
                  <a:lnTo>
                    <a:pt x="11115" y="2095"/>
                  </a:lnTo>
                  <a:lnTo>
                    <a:pt x="10705" y="2232"/>
                  </a:lnTo>
                  <a:lnTo>
                    <a:pt x="10295" y="2460"/>
                  </a:lnTo>
                  <a:lnTo>
                    <a:pt x="9885" y="2779"/>
                  </a:lnTo>
                  <a:lnTo>
                    <a:pt x="9566" y="3143"/>
                  </a:lnTo>
                  <a:lnTo>
                    <a:pt x="9339" y="2642"/>
                  </a:lnTo>
                  <a:lnTo>
                    <a:pt x="9065" y="2187"/>
                  </a:lnTo>
                  <a:lnTo>
                    <a:pt x="9566" y="1777"/>
                  </a:lnTo>
                  <a:lnTo>
                    <a:pt x="10067" y="1458"/>
                  </a:lnTo>
                  <a:lnTo>
                    <a:pt x="10614" y="1230"/>
                  </a:lnTo>
                  <a:lnTo>
                    <a:pt x="11161" y="1048"/>
                  </a:lnTo>
                  <a:lnTo>
                    <a:pt x="11707" y="1002"/>
                  </a:lnTo>
                  <a:close/>
                  <a:moveTo>
                    <a:pt x="5102" y="0"/>
                  </a:moveTo>
                  <a:lnTo>
                    <a:pt x="4419" y="46"/>
                  </a:lnTo>
                  <a:lnTo>
                    <a:pt x="3736" y="182"/>
                  </a:lnTo>
                  <a:lnTo>
                    <a:pt x="3052" y="410"/>
                  </a:lnTo>
                  <a:lnTo>
                    <a:pt x="2415" y="729"/>
                  </a:lnTo>
                  <a:lnTo>
                    <a:pt x="1868" y="1139"/>
                  </a:lnTo>
                  <a:lnTo>
                    <a:pt x="1321" y="1594"/>
                  </a:lnTo>
                  <a:lnTo>
                    <a:pt x="911" y="2141"/>
                  </a:lnTo>
                  <a:lnTo>
                    <a:pt x="501" y="2779"/>
                  </a:lnTo>
                  <a:lnTo>
                    <a:pt x="365" y="3098"/>
                  </a:lnTo>
                  <a:lnTo>
                    <a:pt x="228" y="3416"/>
                  </a:lnTo>
                  <a:lnTo>
                    <a:pt x="137" y="3781"/>
                  </a:lnTo>
                  <a:lnTo>
                    <a:pt x="91" y="4191"/>
                  </a:lnTo>
                  <a:lnTo>
                    <a:pt x="46" y="4555"/>
                  </a:lnTo>
                  <a:lnTo>
                    <a:pt x="0" y="4965"/>
                  </a:lnTo>
                  <a:lnTo>
                    <a:pt x="46" y="5375"/>
                  </a:lnTo>
                  <a:lnTo>
                    <a:pt x="91" y="5740"/>
                  </a:lnTo>
                  <a:lnTo>
                    <a:pt x="137" y="6150"/>
                  </a:lnTo>
                  <a:lnTo>
                    <a:pt x="228" y="6514"/>
                  </a:lnTo>
                  <a:lnTo>
                    <a:pt x="365" y="6833"/>
                  </a:lnTo>
                  <a:lnTo>
                    <a:pt x="501" y="7152"/>
                  </a:lnTo>
                  <a:lnTo>
                    <a:pt x="911" y="7789"/>
                  </a:lnTo>
                  <a:lnTo>
                    <a:pt x="1321" y="8336"/>
                  </a:lnTo>
                  <a:lnTo>
                    <a:pt x="1868" y="8792"/>
                  </a:lnTo>
                  <a:lnTo>
                    <a:pt x="2415" y="9202"/>
                  </a:lnTo>
                  <a:lnTo>
                    <a:pt x="3052" y="9520"/>
                  </a:lnTo>
                  <a:lnTo>
                    <a:pt x="3736" y="9748"/>
                  </a:lnTo>
                  <a:lnTo>
                    <a:pt x="4419" y="9885"/>
                  </a:lnTo>
                  <a:lnTo>
                    <a:pt x="5102" y="9930"/>
                  </a:lnTo>
                  <a:lnTo>
                    <a:pt x="5831" y="9839"/>
                  </a:lnTo>
                  <a:lnTo>
                    <a:pt x="6514" y="9703"/>
                  </a:lnTo>
                  <a:lnTo>
                    <a:pt x="6833" y="9566"/>
                  </a:lnTo>
                  <a:lnTo>
                    <a:pt x="7198" y="9384"/>
                  </a:lnTo>
                  <a:lnTo>
                    <a:pt x="7516" y="9202"/>
                  </a:lnTo>
                  <a:lnTo>
                    <a:pt x="7835" y="9019"/>
                  </a:lnTo>
                  <a:lnTo>
                    <a:pt x="8154" y="8792"/>
                  </a:lnTo>
                  <a:lnTo>
                    <a:pt x="8428" y="8518"/>
                  </a:lnTo>
                  <a:lnTo>
                    <a:pt x="8746" y="8792"/>
                  </a:lnTo>
                  <a:lnTo>
                    <a:pt x="9020" y="9019"/>
                  </a:lnTo>
                  <a:lnTo>
                    <a:pt x="9339" y="9202"/>
                  </a:lnTo>
                  <a:lnTo>
                    <a:pt x="9657" y="9384"/>
                  </a:lnTo>
                  <a:lnTo>
                    <a:pt x="10022" y="9566"/>
                  </a:lnTo>
                  <a:lnTo>
                    <a:pt x="10341" y="9703"/>
                  </a:lnTo>
                  <a:lnTo>
                    <a:pt x="11070" y="9839"/>
                  </a:lnTo>
                  <a:lnTo>
                    <a:pt x="11753" y="9930"/>
                  </a:lnTo>
                  <a:lnTo>
                    <a:pt x="12436" y="9885"/>
                  </a:lnTo>
                  <a:lnTo>
                    <a:pt x="13119" y="9748"/>
                  </a:lnTo>
                  <a:lnTo>
                    <a:pt x="13803" y="9520"/>
                  </a:lnTo>
                  <a:lnTo>
                    <a:pt x="14440" y="9202"/>
                  </a:lnTo>
                  <a:lnTo>
                    <a:pt x="14987" y="8792"/>
                  </a:lnTo>
                  <a:lnTo>
                    <a:pt x="15534" y="8336"/>
                  </a:lnTo>
                  <a:lnTo>
                    <a:pt x="15989" y="7789"/>
                  </a:lnTo>
                  <a:lnTo>
                    <a:pt x="16354" y="7152"/>
                  </a:lnTo>
                  <a:lnTo>
                    <a:pt x="16490" y="6833"/>
                  </a:lnTo>
                  <a:lnTo>
                    <a:pt x="16627" y="6514"/>
                  </a:lnTo>
                  <a:lnTo>
                    <a:pt x="16718" y="6150"/>
                  </a:lnTo>
                  <a:lnTo>
                    <a:pt x="16809" y="5740"/>
                  </a:lnTo>
                  <a:lnTo>
                    <a:pt x="16855" y="5375"/>
                  </a:lnTo>
                  <a:lnTo>
                    <a:pt x="16855" y="4965"/>
                  </a:lnTo>
                  <a:lnTo>
                    <a:pt x="16809" y="4464"/>
                  </a:lnTo>
                  <a:lnTo>
                    <a:pt x="16764" y="3963"/>
                  </a:lnTo>
                  <a:lnTo>
                    <a:pt x="16627" y="3508"/>
                  </a:lnTo>
                  <a:lnTo>
                    <a:pt x="16445" y="3052"/>
                  </a:lnTo>
                  <a:lnTo>
                    <a:pt x="16263" y="2596"/>
                  </a:lnTo>
                  <a:lnTo>
                    <a:pt x="15989" y="2187"/>
                  </a:lnTo>
                  <a:lnTo>
                    <a:pt x="15716" y="1822"/>
                  </a:lnTo>
                  <a:lnTo>
                    <a:pt x="15397" y="1458"/>
                  </a:lnTo>
                  <a:lnTo>
                    <a:pt x="15033" y="1139"/>
                  </a:lnTo>
                  <a:lnTo>
                    <a:pt x="14668" y="865"/>
                  </a:lnTo>
                  <a:lnTo>
                    <a:pt x="14258" y="592"/>
                  </a:lnTo>
                  <a:lnTo>
                    <a:pt x="13803" y="410"/>
                  </a:lnTo>
                  <a:lnTo>
                    <a:pt x="13347" y="228"/>
                  </a:lnTo>
                  <a:lnTo>
                    <a:pt x="12892" y="137"/>
                  </a:lnTo>
                  <a:lnTo>
                    <a:pt x="12391" y="46"/>
                  </a:lnTo>
                  <a:lnTo>
                    <a:pt x="11889" y="0"/>
                  </a:lnTo>
                  <a:lnTo>
                    <a:pt x="11388" y="46"/>
                  </a:lnTo>
                  <a:lnTo>
                    <a:pt x="10933" y="91"/>
                  </a:lnTo>
                  <a:lnTo>
                    <a:pt x="10477" y="228"/>
                  </a:lnTo>
                  <a:lnTo>
                    <a:pt x="10022" y="364"/>
                  </a:lnTo>
                  <a:lnTo>
                    <a:pt x="9566" y="592"/>
                  </a:lnTo>
                  <a:lnTo>
                    <a:pt x="9156" y="820"/>
                  </a:lnTo>
                  <a:lnTo>
                    <a:pt x="8792" y="1093"/>
                  </a:lnTo>
                  <a:lnTo>
                    <a:pt x="8428" y="1412"/>
                  </a:lnTo>
                  <a:lnTo>
                    <a:pt x="8154" y="1139"/>
                  </a:lnTo>
                  <a:lnTo>
                    <a:pt x="7835" y="911"/>
                  </a:lnTo>
                  <a:lnTo>
                    <a:pt x="7516" y="729"/>
                  </a:lnTo>
                  <a:lnTo>
                    <a:pt x="7198" y="547"/>
                  </a:lnTo>
                  <a:lnTo>
                    <a:pt x="6833" y="364"/>
                  </a:lnTo>
                  <a:lnTo>
                    <a:pt x="6514" y="228"/>
                  </a:lnTo>
                  <a:lnTo>
                    <a:pt x="5785" y="9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5757925" y="3437150"/>
              <a:ext cx="421375" cy="248275"/>
            </a:xfrm>
            <a:custGeom>
              <a:rect b="b" l="l" r="r" t="t"/>
              <a:pathLst>
                <a:path extrusionOk="0" fill="none" h="9931" w="16855">
                  <a:moveTo>
                    <a:pt x="11889" y="0"/>
                  </a:moveTo>
                  <a:lnTo>
                    <a:pt x="11889" y="0"/>
                  </a:lnTo>
                  <a:lnTo>
                    <a:pt x="11388" y="46"/>
                  </a:lnTo>
                  <a:lnTo>
                    <a:pt x="10933" y="91"/>
                  </a:lnTo>
                  <a:lnTo>
                    <a:pt x="10477" y="228"/>
                  </a:lnTo>
                  <a:lnTo>
                    <a:pt x="10022" y="364"/>
                  </a:lnTo>
                  <a:lnTo>
                    <a:pt x="9566" y="592"/>
                  </a:lnTo>
                  <a:lnTo>
                    <a:pt x="9156" y="820"/>
                  </a:lnTo>
                  <a:lnTo>
                    <a:pt x="8792" y="1093"/>
                  </a:lnTo>
                  <a:lnTo>
                    <a:pt x="8428" y="1412"/>
                  </a:lnTo>
                  <a:lnTo>
                    <a:pt x="8428" y="1412"/>
                  </a:lnTo>
                  <a:lnTo>
                    <a:pt x="8154" y="1139"/>
                  </a:lnTo>
                  <a:lnTo>
                    <a:pt x="7835" y="911"/>
                  </a:lnTo>
                  <a:lnTo>
                    <a:pt x="7516" y="729"/>
                  </a:lnTo>
                  <a:lnTo>
                    <a:pt x="7198" y="547"/>
                  </a:lnTo>
                  <a:lnTo>
                    <a:pt x="6833" y="364"/>
                  </a:lnTo>
                  <a:lnTo>
                    <a:pt x="6514" y="228"/>
                  </a:lnTo>
                  <a:lnTo>
                    <a:pt x="5785" y="91"/>
                  </a:lnTo>
                  <a:lnTo>
                    <a:pt x="5102" y="0"/>
                  </a:lnTo>
                  <a:lnTo>
                    <a:pt x="4419" y="46"/>
                  </a:lnTo>
                  <a:lnTo>
                    <a:pt x="3736" y="182"/>
                  </a:lnTo>
                  <a:lnTo>
                    <a:pt x="3052" y="410"/>
                  </a:lnTo>
                  <a:lnTo>
                    <a:pt x="2415" y="729"/>
                  </a:lnTo>
                  <a:lnTo>
                    <a:pt x="1868" y="1139"/>
                  </a:lnTo>
                  <a:lnTo>
                    <a:pt x="1321" y="1594"/>
                  </a:lnTo>
                  <a:lnTo>
                    <a:pt x="911" y="2141"/>
                  </a:lnTo>
                  <a:lnTo>
                    <a:pt x="501" y="2779"/>
                  </a:lnTo>
                  <a:lnTo>
                    <a:pt x="365" y="3098"/>
                  </a:lnTo>
                  <a:lnTo>
                    <a:pt x="228" y="3416"/>
                  </a:lnTo>
                  <a:lnTo>
                    <a:pt x="137" y="3781"/>
                  </a:lnTo>
                  <a:lnTo>
                    <a:pt x="91" y="4191"/>
                  </a:lnTo>
                  <a:lnTo>
                    <a:pt x="46" y="4555"/>
                  </a:lnTo>
                  <a:lnTo>
                    <a:pt x="0" y="4965"/>
                  </a:lnTo>
                  <a:lnTo>
                    <a:pt x="0" y="4965"/>
                  </a:lnTo>
                  <a:lnTo>
                    <a:pt x="46" y="5375"/>
                  </a:lnTo>
                  <a:lnTo>
                    <a:pt x="91" y="5740"/>
                  </a:lnTo>
                  <a:lnTo>
                    <a:pt x="137" y="6150"/>
                  </a:lnTo>
                  <a:lnTo>
                    <a:pt x="228" y="6514"/>
                  </a:lnTo>
                  <a:lnTo>
                    <a:pt x="365" y="6833"/>
                  </a:lnTo>
                  <a:lnTo>
                    <a:pt x="501" y="7152"/>
                  </a:lnTo>
                  <a:lnTo>
                    <a:pt x="911" y="7789"/>
                  </a:lnTo>
                  <a:lnTo>
                    <a:pt x="1321" y="8336"/>
                  </a:lnTo>
                  <a:lnTo>
                    <a:pt x="1868" y="8792"/>
                  </a:lnTo>
                  <a:lnTo>
                    <a:pt x="2415" y="9202"/>
                  </a:lnTo>
                  <a:lnTo>
                    <a:pt x="3052" y="9520"/>
                  </a:lnTo>
                  <a:lnTo>
                    <a:pt x="3736" y="9748"/>
                  </a:lnTo>
                  <a:lnTo>
                    <a:pt x="4419" y="9885"/>
                  </a:lnTo>
                  <a:lnTo>
                    <a:pt x="5102" y="9930"/>
                  </a:lnTo>
                  <a:lnTo>
                    <a:pt x="5831" y="9839"/>
                  </a:lnTo>
                  <a:lnTo>
                    <a:pt x="6514" y="9703"/>
                  </a:lnTo>
                  <a:lnTo>
                    <a:pt x="6833" y="9566"/>
                  </a:lnTo>
                  <a:lnTo>
                    <a:pt x="7198" y="9384"/>
                  </a:lnTo>
                  <a:lnTo>
                    <a:pt x="7516" y="9202"/>
                  </a:lnTo>
                  <a:lnTo>
                    <a:pt x="7835" y="9019"/>
                  </a:lnTo>
                  <a:lnTo>
                    <a:pt x="8154" y="8792"/>
                  </a:lnTo>
                  <a:lnTo>
                    <a:pt x="8428" y="8518"/>
                  </a:lnTo>
                  <a:lnTo>
                    <a:pt x="8428" y="8518"/>
                  </a:lnTo>
                  <a:lnTo>
                    <a:pt x="8746" y="8792"/>
                  </a:lnTo>
                  <a:lnTo>
                    <a:pt x="9020" y="9019"/>
                  </a:lnTo>
                  <a:lnTo>
                    <a:pt x="9339" y="9202"/>
                  </a:lnTo>
                  <a:lnTo>
                    <a:pt x="9657" y="9384"/>
                  </a:lnTo>
                  <a:lnTo>
                    <a:pt x="10022" y="9566"/>
                  </a:lnTo>
                  <a:lnTo>
                    <a:pt x="10341" y="9703"/>
                  </a:lnTo>
                  <a:lnTo>
                    <a:pt x="11070" y="9839"/>
                  </a:lnTo>
                  <a:lnTo>
                    <a:pt x="11753" y="9930"/>
                  </a:lnTo>
                  <a:lnTo>
                    <a:pt x="12436" y="9885"/>
                  </a:lnTo>
                  <a:lnTo>
                    <a:pt x="13119" y="9748"/>
                  </a:lnTo>
                  <a:lnTo>
                    <a:pt x="13803" y="9520"/>
                  </a:lnTo>
                  <a:lnTo>
                    <a:pt x="14440" y="9202"/>
                  </a:lnTo>
                  <a:lnTo>
                    <a:pt x="14987" y="8792"/>
                  </a:lnTo>
                  <a:lnTo>
                    <a:pt x="15534" y="8336"/>
                  </a:lnTo>
                  <a:lnTo>
                    <a:pt x="15989" y="7789"/>
                  </a:lnTo>
                  <a:lnTo>
                    <a:pt x="16354" y="7152"/>
                  </a:lnTo>
                  <a:lnTo>
                    <a:pt x="16490" y="6833"/>
                  </a:lnTo>
                  <a:lnTo>
                    <a:pt x="16627" y="6514"/>
                  </a:lnTo>
                  <a:lnTo>
                    <a:pt x="16718" y="6150"/>
                  </a:lnTo>
                  <a:lnTo>
                    <a:pt x="16809" y="5740"/>
                  </a:lnTo>
                  <a:lnTo>
                    <a:pt x="16855" y="5375"/>
                  </a:lnTo>
                  <a:lnTo>
                    <a:pt x="16855" y="4965"/>
                  </a:lnTo>
                  <a:lnTo>
                    <a:pt x="16855" y="4965"/>
                  </a:lnTo>
                  <a:lnTo>
                    <a:pt x="16809" y="4464"/>
                  </a:lnTo>
                  <a:lnTo>
                    <a:pt x="16764" y="3963"/>
                  </a:lnTo>
                  <a:lnTo>
                    <a:pt x="16627" y="3508"/>
                  </a:lnTo>
                  <a:lnTo>
                    <a:pt x="16445" y="3052"/>
                  </a:lnTo>
                  <a:lnTo>
                    <a:pt x="16263" y="2596"/>
                  </a:lnTo>
                  <a:lnTo>
                    <a:pt x="15989" y="2187"/>
                  </a:lnTo>
                  <a:lnTo>
                    <a:pt x="15716" y="1822"/>
                  </a:lnTo>
                  <a:lnTo>
                    <a:pt x="15397" y="1458"/>
                  </a:lnTo>
                  <a:lnTo>
                    <a:pt x="15033" y="1139"/>
                  </a:lnTo>
                  <a:lnTo>
                    <a:pt x="14668" y="865"/>
                  </a:lnTo>
                  <a:lnTo>
                    <a:pt x="14258" y="592"/>
                  </a:lnTo>
                  <a:lnTo>
                    <a:pt x="13803" y="410"/>
                  </a:lnTo>
                  <a:lnTo>
                    <a:pt x="13347" y="228"/>
                  </a:lnTo>
                  <a:lnTo>
                    <a:pt x="12892" y="137"/>
                  </a:lnTo>
                  <a:lnTo>
                    <a:pt x="12391" y="46"/>
                  </a:lnTo>
                  <a:lnTo>
                    <a:pt x="11889" y="0"/>
                  </a:lnTo>
                  <a:lnTo>
                    <a:pt x="11889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782975" y="3462200"/>
              <a:ext cx="371275" cy="198175"/>
            </a:xfrm>
            <a:custGeom>
              <a:rect b="b" l="l" r="r" t="t"/>
              <a:pathLst>
                <a:path extrusionOk="0" fill="none" h="7927" w="14851">
                  <a:moveTo>
                    <a:pt x="10887" y="7926"/>
                  </a:moveTo>
                  <a:lnTo>
                    <a:pt x="10887" y="7926"/>
                  </a:lnTo>
                  <a:lnTo>
                    <a:pt x="10478" y="7881"/>
                  </a:lnTo>
                  <a:lnTo>
                    <a:pt x="10113" y="7835"/>
                  </a:lnTo>
                  <a:lnTo>
                    <a:pt x="9703" y="7744"/>
                  </a:lnTo>
                  <a:lnTo>
                    <a:pt x="9339" y="7607"/>
                  </a:lnTo>
                  <a:lnTo>
                    <a:pt x="9020" y="7471"/>
                  </a:lnTo>
                  <a:lnTo>
                    <a:pt x="8701" y="7243"/>
                  </a:lnTo>
                  <a:lnTo>
                    <a:pt x="8382" y="7015"/>
                  </a:lnTo>
                  <a:lnTo>
                    <a:pt x="8109" y="6787"/>
                  </a:lnTo>
                  <a:lnTo>
                    <a:pt x="7835" y="6469"/>
                  </a:lnTo>
                  <a:lnTo>
                    <a:pt x="7608" y="6195"/>
                  </a:lnTo>
                  <a:lnTo>
                    <a:pt x="7426" y="5876"/>
                  </a:lnTo>
                  <a:lnTo>
                    <a:pt x="7243" y="5512"/>
                  </a:lnTo>
                  <a:lnTo>
                    <a:pt x="7107" y="5148"/>
                  </a:lnTo>
                  <a:lnTo>
                    <a:pt x="7016" y="4783"/>
                  </a:lnTo>
                  <a:lnTo>
                    <a:pt x="6970" y="4373"/>
                  </a:lnTo>
                  <a:lnTo>
                    <a:pt x="6924" y="3963"/>
                  </a:lnTo>
                  <a:lnTo>
                    <a:pt x="6924" y="3963"/>
                  </a:lnTo>
                  <a:lnTo>
                    <a:pt x="6924" y="3644"/>
                  </a:lnTo>
                  <a:lnTo>
                    <a:pt x="6879" y="3371"/>
                  </a:lnTo>
                  <a:lnTo>
                    <a:pt x="6788" y="3098"/>
                  </a:lnTo>
                  <a:lnTo>
                    <a:pt x="6697" y="2824"/>
                  </a:lnTo>
                  <a:lnTo>
                    <a:pt x="6560" y="2551"/>
                  </a:lnTo>
                  <a:lnTo>
                    <a:pt x="6423" y="2323"/>
                  </a:lnTo>
                  <a:lnTo>
                    <a:pt x="6059" y="1868"/>
                  </a:lnTo>
                  <a:lnTo>
                    <a:pt x="5603" y="1503"/>
                  </a:lnTo>
                  <a:lnTo>
                    <a:pt x="5376" y="1367"/>
                  </a:lnTo>
                  <a:lnTo>
                    <a:pt x="5102" y="1230"/>
                  </a:lnTo>
                  <a:lnTo>
                    <a:pt x="4829" y="1139"/>
                  </a:lnTo>
                  <a:lnTo>
                    <a:pt x="4556" y="1048"/>
                  </a:lnTo>
                  <a:lnTo>
                    <a:pt x="4282" y="1002"/>
                  </a:lnTo>
                  <a:lnTo>
                    <a:pt x="3964" y="1002"/>
                  </a:lnTo>
                  <a:lnTo>
                    <a:pt x="3964" y="1002"/>
                  </a:lnTo>
                  <a:lnTo>
                    <a:pt x="3645" y="1002"/>
                  </a:lnTo>
                  <a:lnTo>
                    <a:pt x="3371" y="1048"/>
                  </a:lnTo>
                  <a:lnTo>
                    <a:pt x="3098" y="1139"/>
                  </a:lnTo>
                  <a:lnTo>
                    <a:pt x="2825" y="1230"/>
                  </a:lnTo>
                  <a:lnTo>
                    <a:pt x="2551" y="1367"/>
                  </a:lnTo>
                  <a:lnTo>
                    <a:pt x="2324" y="1503"/>
                  </a:lnTo>
                  <a:lnTo>
                    <a:pt x="1868" y="1868"/>
                  </a:lnTo>
                  <a:lnTo>
                    <a:pt x="1504" y="2323"/>
                  </a:lnTo>
                  <a:lnTo>
                    <a:pt x="1367" y="2551"/>
                  </a:lnTo>
                  <a:lnTo>
                    <a:pt x="1230" y="2824"/>
                  </a:lnTo>
                  <a:lnTo>
                    <a:pt x="1139" y="3098"/>
                  </a:lnTo>
                  <a:lnTo>
                    <a:pt x="1048" y="3371"/>
                  </a:lnTo>
                  <a:lnTo>
                    <a:pt x="1003" y="3644"/>
                  </a:lnTo>
                  <a:lnTo>
                    <a:pt x="1003" y="3963"/>
                  </a:lnTo>
                  <a:lnTo>
                    <a:pt x="1003" y="3963"/>
                  </a:lnTo>
                  <a:lnTo>
                    <a:pt x="1048" y="4464"/>
                  </a:lnTo>
                  <a:lnTo>
                    <a:pt x="1139" y="4920"/>
                  </a:lnTo>
                  <a:lnTo>
                    <a:pt x="1322" y="5375"/>
                  </a:lnTo>
                  <a:lnTo>
                    <a:pt x="1595" y="5740"/>
                  </a:lnTo>
                  <a:lnTo>
                    <a:pt x="1868" y="6104"/>
                  </a:lnTo>
                  <a:lnTo>
                    <a:pt x="2233" y="6377"/>
                  </a:lnTo>
                  <a:lnTo>
                    <a:pt x="2597" y="6605"/>
                  </a:lnTo>
                  <a:lnTo>
                    <a:pt x="3007" y="6742"/>
                  </a:lnTo>
                  <a:lnTo>
                    <a:pt x="3417" y="6879"/>
                  </a:lnTo>
                  <a:lnTo>
                    <a:pt x="3872" y="6924"/>
                  </a:lnTo>
                  <a:lnTo>
                    <a:pt x="4282" y="6924"/>
                  </a:lnTo>
                  <a:lnTo>
                    <a:pt x="4738" y="6833"/>
                  </a:lnTo>
                  <a:lnTo>
                    <a:pt x="5148" y="6696"/>
                  </a:lnTo>
                  <a:lnTo>
                    <a:pt x="5558" y="6469"/>
                  </a:lnTo>
                  <a:lnTo>
                    <a:pt x="5968" y="6150"/>
                  </a:lnTo>
                  <a:lnTo>
                    <a:pt x="6287" y="5785"/>
                  </a:lnTo>
                  <a:lnTo>
                    <a:pt x="6287" y="5785"/>
                  </a:lnTo>
                  <a:lnTo>
                    <a:pt x="6514" y="6286"/>
                  </a:lnTo>
                  <a:lnTo>
                    <a:pt x="6788" y="6742"/>
                  </a:lnTo>
                  <a:lnTo>
                    <a:pt x="6788" y="6742"/>
                  </a:lnTo>
                  <a:lnTo>
                    <a:pt x="6332" y="7152"/>
                  </a:lnTo>
                  <a:lnTo>
                    <a:pt x="5786" y="7471"/>
                  </a:lnTo>
                  <a:lnTo>
                    <a:pt x="5239" y="7698"/>
                  </a:lnTo>
                  <a:lnTo>
                    <a:pt x="4692" y="7881"/>
                  </a:lnTo>
                  <a:lnTo>
                    <a:pt x="4146" y="7926"/>
                  </a:lnTo>
                  <a:lnTo>
                    <a:pt x="3554" y="7881"/>
                  </a:lnTo>
                  <a:lnTo>
                    <a:pt x="3007" y="7790"/>
                  </a:lnTo>
                  <a:lnTo>
                    <a:pt x="2460" y="7607"/>
                  </a:lnTo>
                  <a:lnTo>
                    <a:pt x="1959" y="7380"/>
                  </a:lnTo>
                  <a:lnTo>
                    <a:pt x="1504" y="7061"/>
                  </a:lnTo>
                  <a:lnTo>
                    <a:pt x="1094" y="6696"/>
                  </a:lnTo>
                  <a:lnTo>
                    <a:pt x="729" y="6241"/>
                  </a:lnTo>
                  <a:lnTo>
                    <a:pt x="410" y="5740"/>
                  </a:lnTo>
                  <a:lnTo>
                    <a:pt x="183" y="5193"/>
                  </a:lnTo>
                  <a:lnTo>
                    <a:pt x="46" y="4601"/>
                  </a:lnTo>
                  <a:lnTo>
                    <a:pt x="0" y="3963"/>
                  </a:lnTo>
                  <a:lnTo>
                    <a:pt x="0" y="3963"/>
                  </a:lnTo>
                  <a:lnTo>
                    <a:pt x="46" y="3462"/>
                  </a:lnTo>
                  <a:lnTo>
                    <a:pt x="137" y="3052"/>
                  </a:lnTo>
                  <a:lnTo>
                    <a:pt x="228" y="2597"/>
                  </a:lnTo>
                  <a:lnTo>
                    <a:pt x="410" y="2232"/>
                  </a:lnTo>
                  <a:lnTo>
                    <a:pt x="593" y="1868"/>
                  </a:lnTo>
                  <a:lnTo>
                    <a:pt x="820" y="1549"/>
                  </a:lnTo>
                  <a:lnTo>
                    <a:pt x="1048" y="1276"/>
                  </a:lnTo>
                  <a:lnTo>
                    <a:pt x="1322" y="1002"/>
                  </a:lnTo>
                  <a:lnTo>
                    <a:pt x="1595" y="775"/>
                  </a:lnTo>
                  <a:lnTo>
                    <a:pt x="1914" y="547"/>
                  </a:lnTo>
                  <a:lnTo>
                    <a:pt x="2233" y="410"/>
                  </a:lnTo>
                  <a:lnTo>
                    <a:pt x="2551" y="273"/>
                  </a:lnTo>
                  <a:lnTo>
                    <a:pt x="2916" y="137"/>
                  </a:lnTo>
                  <a:lnTo>
                    <a:pt x="3280" y="91"/>
                  </a:lnTo>
                  <a:lnTo>
                    <a:pt x="3599" y="46"/>
                  </a:lnTo>
                  <a:lnTo>
                    <a:pt x="3964" y="0"/>
                  </a:lnTo>
                  <a:lnTo>
                    <a:pt x="4328" y="46"/>
                  </a:lnTo>
                  <a:lnTo>
                    <a:pt x="4692" y="91"/>
                  </a:lnTo>
                  <a:lnTo>
                    <a:pt x="5057" y="182"/>
                  </a:lnTo>
                  <a:lnTo>
                    <a:pt x="5376" y="273"/>
                  </a:lnTo>
                  <a:lnTo>
                    <a:pt x="5740" y="410"/>
                  </a:lnTo>
                  <a:lnTo>
                    <a:pt x="6059" y="592"/>
                  </a:lnTo>
                  <a:lnTo>
                    <a:pt x="6332" y="775"/>
                  </a:lnTo>
                  <a:lnTo>
                    <a:pt x="6651" y="1002"/>
                  </a:lnTo>
                  <a:lnTo>
                    <a:pt x="6924" y="1276"/>
                  </a:lnTo>
                  <a:lnTo>
                    <a:pt x="7152" y="1594"/>
                  </a:lnTo>
                  <a:lnTo>
                    <a:pt x="7334" y="1913"/>
                  </a:lnTo>
                  <a:lnTo>
                    <a:pt x="7517" y="2232"/>
                  </a:lnTo>
                  <a:lnTo>
                    <a:pt x="7699" y="2642"/>
                  </a:lnTo>
                  <a:lnTo>
                    <a:pt x="7790" y="3052"/>
                  </a:lnTo>
                  <a:lnTo>
                    <a:pt x="7881" y="3508"/>
                  </a:lnTo>
                  <a:lnTo>
                    <a:pt x="7927" y="3963"/>
                  </a:lnTo>
                  <a:lnTo>
                    <a:pt x="7927" y="3963"/>
                  </a:lnTo>
                  <a:lnTo>
                    <a:pt x="7927" y="4282"/>
                  </a:lnTo>
                  <a:lnTo>
                    <a:pt x="7972" y="4555"/>
                  </a:lnTo>
                  <a:lnTo>
                    <a:pt x="8063" y="4829"/>
                  </a:lnTo>
                  <a:lnTo>
                    <a:pt x="8154" y="5102"/>
                  </a:lnTo>
                  <a:lnTo>
                    <a:pt x="8291" y="5375"/>
                  </a:lnTo>
                  <a:lnTo>
                    <a:pt x="8428" y="5603"/>
                  </a:lnTo>
                  <a:lnTo>
                    <a:pt x="8792" y="6059"/>
                  </a:lnTo>
                  <a:lnTo>
                    <a:pt x="9248" y="6423"/>
                  </a:lnTo>
                  <a:lnTo>
                    <a:pt x="9475" y="6560"/>
                  </a:lnTo>
                  <a:lnTo>
                    <a:pt x="9749" y="6696"/>
                  </a:lnTo>
                  <a:lnTo>
                    <a:pt x="10022" y="6787"/>
                  </a:lnTo>
                  <a:lnTo>
                    <a:pt x="10295" y="6879"/>
                  </a:lnTo>
                  <a:lnTo>
                    <a:pt x="10569" y="6924"/>
                  </a:lnTo>
                  <a:lnTo>
                    <a:pt x="10887" y="6924"/>
                  </a:lnTo>
                  <a:lnTo>
                    <a:pt x="10887" y="6924"/>
                  </a:lnTo>
                  <a:lnTo>
                    <a:pt x="11206" y="6924"/>
                  </a:lnTo>
                  <a:lnTo>
                    <a:pt x="11480" y="6879"/>
                  </a:lnTo>
                  <a:lnTo>
                    <a:pt x="11799" y="6787"/>
                  </a:lnTo>
                  <a:lnTo>
                    <a:pt x="12026" y="6696"/>
                  </a:lnTo>
                  <a:lnTo>
                    <a:pt x="12300" y="6560"/>
                  </a:lnTo>
                  <a:lnTo>
                    <a:pt x="12573" y="6423"/>
                  </a:lnTo>
                  <a:lnTo>
                    <a:pt x="12983" y="6059"/>
                  </a:lnTo>
                  <a:lnTo>
                    <a:pt x="13347" y="5603"/>
                  </a:lnTo>
                  <a:lnTo>
                    <a:pt x="13484" y="5375"/>
                  </a:lnTo>
                  <a:lnTo>
                    <a:pt x="13621" y="5102"/>
                  </a:lnTo>
                  <a:lnTo>
                    <a:pt x="13712" y="4829"/>
                  </a:lnTo>
                  <a:lnTo>
                    <a:pt x="13803" y="4555"/>
                  </a:lnTo>
                  <a:lnTo>
                    <a:pt x="13848" y="4282"/>
                  </a:lnTo>
                  <a:lnTo>
                    <a:pt x="13848" y="3963"/>
                  </a:lnTo>
                  <a:lnTo>
                    <a:pt x="13848" y="3963"/>
                  </a:lnTo>
                  <a:lnTo>
                    <a:pt x="13803" y="3462"/>
                  </a:lnTo>
                  <a:lnTo>
                    <a:pt x="13712" y="2961"/>
                  </a:lnTo>
                  <a:lnTo>
                    <a:pt x="13530" y="2551"/>
                  </a:lnTo>
                  <a:lnTo>
                    <a:pt x="13256" y="2187"/>
                  </a:lnTo>
                  <a:lnTo>
                    <a:pt x="12983" y="1822"/>
                  </a:lnTo>
                  <a:lnTo>
                    <a:pt x="12618" y="1549"/>
                  </a:lnTo>
                  <a:lnTo>
                    <a:pt x="12254" y="1321"/>
                  </a:lnTo>
                  <a:lnTo>
                    <a:pt x="11844" y="1185"/>
                  </a:lnTo>
                  <a:lnTo>
                    <a:pt x="11434" y="1048"/>
                  </a:lnTo>
                  <a:lnTo>
                    <a:pt x="10979" y="1002"/>
                  </a:lnTo>
                  <a:lnTo>
                    <a:pt x="10569" y="1002"/>
                  </a:lnTo>
                  <a:lnTo>
                    <a:pt x="10113" y="1093"/>
                  </a:lnTo>
                  <a:lnTo>
                    <a:pt x="9703" y="1230"/>
                  </a:lnTo>
                  <a:lnTo>
                    <a:pt x="9293" y="1458"/>
                  </a:lnTo>
                  <a:lnTo>
                    <a:pt x="8883" y="1777"/>
                  </a:lnTo>
                  <a:lnTo>
                    <a:pt x="8564" y="2141"/>
                  </a:lnTo>
                  <a:lnTo>
                    <a:pt x="8564" y="2141"/>
                  </a:lnTo>
                  <a:lnTo>
                    <a:pt x="8337" y="1640"/>
                  </a:lnTo>
                  <a:lnTo>
                    <a:pt x="8063" y="1185"/>
                  </a:lnTo>
                  <a:lnTo>
                    <a:pt x="8063" y="1185"/>
                  </a:lnTo>
                  <a:lnTo>
                    <a:pt x="8564" y="775"/>
                  </a:lnTo>
                  <a:lnTo>
                    <a:pt x="9065" y="456"/>
                  </a:lnTo>
                  <a:lnTo>
                    <a:pt x="9612" y="228"/>
                  </a:lnTo>
                  <a:lnTo>
                    <a:pt x="10159" y="46"/>
                  </a:lnTo>
                  <a:lnTo>
                    <a:pt x="10705" y="0"/>
                  </a:lnTo>
                  <a:lnTo>
                    <a:pt x="11297" y="46"/>
                  </a:lnTo>
                  <a:lnTo>
                    <a:pt x="11844" y="137"/>
                  </a:lnTo>
                  <a:lnTo>
                    <a:pt x="12391" y="319"/>
                  </a:lnTo>
                  <a:lnTo>
                    <a:pt x="12892" y="547"/>
                  </a:lnTo>
                  <a:lnTo>
                    <a:pt x="13347" y="866"/>
                  </a:lnTo>
                  <a:lnTo>
                    <a:pt x="13757" y="1230"/>
                  </a:lnTo>
                  <a:lnTo>
                    <a:pt x="14122" y="1686"/>
                  </a:lnTo>
                  <a:lnTo>
                    <a:pt x="14441" y="2187"/>
                  </a:lnTo>
                  <a:lnTo>
                    <a:pt x="14668" y="2733"/>
                  </a:lnTo>
                  <a:lnTo>
                    <a:pt x="14805" y="3325"/>
                  </a:lnTo>
                  <a:lnTo>
                    <a:pt x="14851" y="3963"/>
                  </a:lnTo>
                  <a:lnTo>
                    <a:pt x="14851" y="3963"/>
                  </a:lnTo>
                  <a:lnTo>
                    <a:pt x="14851" y="4373"/>
                  </a:lnTo>
                  <a:lnTo>
                    <a:pt x="14759" y="4738"/>
                  </a:lnTo>
                  <a:lnTo>
                    <a:pt x="14668" y="5148"/>
                  </a:lnTo>
                  <a:lnTo>
                    <a:pt x="14532" y="5512"/>
                  </a:lnTo>
                  <a:lnTo>
                    <a:pt x="14395" y="5831"/>
                  </a:lnTo>
                  <a:lnTo>
                    <a:pt x="14167" y="6195"/>
                  </a:lnTo>
                  <a:lnTo>
                    <a:pt x="13940" y="6469"/>
                  </a:lnTo>
                  <a:lnTo>
                    <a:pt x="13712" y="6742"/>
                  </a:lnTo>
                  <a:lnTo>
                    <a:pt x="13393" y="7015"/>
                  </a:lnTo>
                  <a:lnTo>
                    <a:pt x="13120" y="7243"/>
                  </a:lnTo>
                  <a:lnTo>
                    <a:pt x="12801" y="7425"/>
                  </a:lnTo>
                  <a:lnTo>
                    <a:pt x="12436" y="7607"/>
                  </a:lnTo>
                  <a:lnTo>
                    <a:pt x="12072" y="7744"/>
                  </a:lnTo>
                  <a:lnTo>
                    <a:pt x="11707" y="7835"/>
                  </a:lnTo>
                  <a:lnTo>
                    <a:pt x="11297" y="7881"/>
                  </a:lnTo>
                  <a:lnTo>
                    <a:pt x="10887" y="7926"/>
                  </a:lnTo>
                  <a:lnTo>
                    <a:pt x="10887" y="792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833075" y="3512300"/>
              <a:ext cx="97975" cy="97950"/>
            </a:xfrm>
            <a:custGeom>
              <a:rect b="b" l="l" r="r" t="t"/>
              <a:pathLst>
                <a:path extrusionOk="0" fill="none" h="3918" w="3919">
                  <a:moveTo>
                    <a:pt x="3918" y="1959"/>
                  </a:moveTo>
                  <a:lnTo>
                    <a:pt x="3918" y="1959"/>
                  </a:lnTo>
                  <a:lnTo>
                    <a:pt x="3918" y="2369"/>
                  </a:lnTo>
                  <a:lnTo>
                    <a:pt x="3782" y="2734"/>
                  </a:lnTo>
                  <a:lnTo>
                    <a:pt x="3599" y="3052"/>
                  </a:lnTo>
                  <a:lnTo>
                    <a:pt x="3372" y="3371"/>
                  </a:lnTo>
                  <a:lnTo>
                    <a:pt x="3053" y="3599"/>
                  </a:lnTo>
                  <a:lnTo>
                    <a:pt x="2734" y="3781"/>
                  </a:lnTo>
                  <a:lnTo>
                    <a:pt x="2370" y="3918"/>
                  </a:lnTo>
                  <a:lnTo>
                    <a:pt x="1960" y="3918"/>
                  </a:lnTo>
                  <a:lnTo>
                    <a:pt x="1960" y="3918"/>
                  </a:lnTo>
                  <a:lnTo>
                    <a:pt x="1504" y="3872"/>
                  </a:lnTo>
                  <a:lnTo>
                    <a:pt x="1094" y="3736"/>
                  </a:lnTo>
                  <a:lnTo>
                    <a:pt x="775" y="3554"/>
                  </a:lnTo>
                  <a:lnTo>
                    <a:pt x="502" y="3280"/>
                  </a:lnTo>
                  <a:lnTo>
                    <a:pt x="274" y="3007"/>
                  </a:lnTo>
                  <a:lnTo>
                    <a:pt x="92" y="2688"/>
                  </a:lnTo>
                  <a:lnTo>
                    <a:pt x="1" y="2324"/>
                  </a:lnTo>
                  <a:lnTo>
                    <a:pt x="1" y="1959"/>
                  </a:lnTo>
                  <a:lnTo>
                    <a:pt x="1" y="1595"/>
                  </a:lnTo>
                  <a:lnTo>
                    <a:pt x="92" y="1230"/>
                  </a:lnTo>
                  <a:lnTo>
                    <a:pt x="274" y="911"/>
                  </a:lnTo>
                  <a:lnTo>
                    <a:pt x="502" y="638"/>
                  </a:lnTo>
                  <a:lnTo>
                    <a:pt x="775" y="365"/>
                  </a:lnTo>
                  <a:lnTo>
                    <a:pt x="1094" y="183"/>
                  </a:lnTo>
                  <a:lnTo>
                    <a:pt x="1504" y="46"/>
                  </a:lnTo>
                  <a:lnTo>
                    <a:pt x="1960" y="0"/>
                  </a:lnTo>
                  <a:lnTo>
                    <a:pt x="1960" y="0"/>
                  </a:lnTo>
                  <a:lnTo>
                    <a:pt x="2370" y="0"/>
                  </a:lnTo>
                  <a:lnTo>
                    <a:pt x="2734" y="137"/>
                  </a:lnTo>
                  <a:lnTo>
                    <a:pt x="3053" y="319"/>
                  </a:lnTo>
                  <a:lnTo>
                    <a:pt x="3372" y="547"/>
                  </a:lnTo>
                  <a:lnTo>
                    <a:pt x="3599" y="866"/>
                  </a:lnTo>
                  <a:lnTo>
                    <a:pt x="3782" y="1185"/>
                  </a:lnTo>
                  <a:lnTo>
                    <a:pt x="3918" y="1549"/>
                  </a:lnTo>
                  <a:lnTo>
                    <a:pt x="3918" y="1959"/>
                  </a:lnTo>
                  <a:lnTo>
                    <a:pt x="3918" y="195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6006175" y="3512300"/>
              <a:ext cx="97975" cy="97950"/>
            </a:xfrm>
            <a:custGeom>
              <a:rect b="b" l="l" r="r" t="t"/>
              <a:pathLst>
                <a:path extrusionOk="0" fill="none" h="3918" w="3919">
                  <a:moveTo>
                    <a:pt x="1" y="1959"/>
                  </a:moveTo>
                  <a:lnTo>
                    <a:pt x="1" y="1959"/>
                  </a:lnTo>
                  <a:lnTo>
                    <a:pt x="46" y="1549"/>
                  </a:lnTo>
                  <a:lnTo>
                    <a:pt x="137" y="1185"/>
                  </a:lnTo>
                  <a:lnTo>
                    <a:pt x="320" y="866"/>
                  </a:lnTo>
                  <a:lnTo>
                    <a:pt x="547" y="547"/>
                  </a:lnTo>
                  <a:lnTo>
                    <a:pt x="866" y="319"/>
                  </a:lnTo>
                  <a:lnTo>
                    <a:pt x="1185" y="137"/>
                  </a:lnTo>
                  <a:lnTo>
                    <a:pt x="1550" y="0"/>
                  </a:lnTo>
                  <a:lnTo>
                    <a:pt x="1959" y="0"/>
                  </a:lnTo>
                  <a:lnTo>
                    <a:pt x="1959" y="0"/>
                  </a:lnTo>
                  <a:lnTo>
                    <a:pt x="2415" y="46"/>
                  </a:lnTo>
                  <a:lnTo>
                    <a:pt x="2825" y="183"/>
                  </a:lnTo>
                  <a:lnTo>
                    <a:pt x="3144" y="365"/>
                  </a:lnTo>
                  <a:lnTo>
                    <a:pt x="3463" y="638"/>
                  </a:lnTo>
                  <a:lnTo>
                    <a:pt x="3645" y="911"/>
                  </a:lnTo>
                  <a:lnTo>
                    <a:pt x="3827" y="1230"/>
                  </a:lnTo>
                  <a:lnTo>
                    <a:pt x="3918" y="1595"/>
                  </a:lnTo>
                  <a:lnTo>
                    <a:pt x="3918" y="1959"/>
                  </a:lnTo>
                  <a:lnTo>
                    <a:pt x="3918" y="2324"/>
                  </a:lnTo>
                  <a:lnTo>
                    <a:pt x="3827" y="2688"/>
                  </a:lnTo>
                  <a:lnTo>
                    <a:pt x="3645" y="3007"/>
                  </a:lnTo>
                  <a:lnTo>
                    <a:pt x="3463" y="3280"/>
                  </a:lnTo>
                  <a:lnTo>
                    <a:pt x="3144" y="3554"/>
                  </a:lnTo>
                  <a:lnTo>
                    <a:pt x="2825" y="3736"/>
                  </a:lnTo>
                  <a:lnTo>
                    <a:pt x="2415" y="3872"/>
                  </a:lnTo>
                  <a:lnTo>
                    <a:pt x="1959" y="3918"/>
                  </a:lnTo>
                  <a:lnTo>
                    <a:pt x="1959" y="3918"/>
                  </a:lnTo>
                  <a:lnTo>
                    <a:pt x="1550" y="3918"/>
                  </a:lnTo>
                  <a:lnTo>
                    <a:pt x="1185" y="3781"/>
                  </a:lnTo>
                  <a:lnTo>
                    <a:pt x="866" y="3599"/>
                  </a:lnTo>
                  <a:lnTo>
                    <a:pt x="547" y="3371"/>
                  </a:lnTo>
                  <a:lnTo>
                    <a:pt x="320" y="3052"/>
                  </a:lnTo>
                  <a:lnTo>
                    <a:pt x="137" y="2734"/>
                  </a:lnTo>
                  <a:lnTo>
                    <a:pt x="46" y="2369"/>
                  </a:lnTo>
                  <a:lnTo>
                    <a:pt x="1" y="1959"/>
                  </a:lnTo>
                  <a:lnTo>
                    <a:pt x="1" y="195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006175" y="3561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8"/>
          <p:cNvGrpSpPr/>
          <p:nvPr/>
        </p:nvGrpSpPr>
        <p:grpSpPr>
          <a:xfrm rot="-5400000">
            <a:off x="4196640" y="-1210671"/>
            <a:ext cx="2618424" cy="2604287"/>
            <a:chOff x="5101975" y="1229000"/>
            <a:chExt cx="421375" cy="419100"/>
          </a:xfrm>
        </p:grpSpPr>
        <p:sp>
          <p:nvSpPr>
            <p:cNvPr id="309" name="Google Shape;309;p28"/>
            <p:cNvSpPr/>
            <p:nvPr/>
          </p:nvSpPr>
          <p:spPr>
            <a:xfrm>
              <a:off x="5152075" y="1377050"/>
              <a:ext cx="223225" cy="220950"/>
            </a:xfrm>
            <a:custGeom>
              <a:rect b="b" l="l" r="r" t="t"/>
              <a:pathLst>
                <a:path extrusionOk="0" h="8838" w="8929">
                  <a:moveTo>
                    <a:pt x="4465" y="957"/>
                  </a:moveTo>
                  <a:lnTo>
                    <a:pt x="5011" y="1002"/>
                  </a:lnTo>
                  <a:lnTo>
                    <a:pt x="5558" y="1139"/>
                  </a:lnTo>
                  <a:lnTo>
                    <a:pt x="6059" y="1367"/>
                  </a:lnTo>
                  <a:lnTo>
                    <a:pt x="6514" y="1640"/>
                  </a:lnTo>
                  <a:lnTo>
                    <a:pt x="5102" y="3098"/>
                  </a:lnTo>
                  <a:lnTo>
                    <a:pt x="4783" y="3007"/>
                  </a:lnTo>
                  <a:lnTo>
                    <a:pt x="4465" y="2961"/>
                  </a:lnTo>
                  <a:lnTo>
                    <a:pt x="4146" y="3007"/>
                  </a:lnTo>
                  <a:lnTo>
                    <a:pt x="3827" y="3098"/>
                  </a:lnTo>
                  <a:lnTo>
                    <a:pt x="2369" y="1640"/>
                  </a:lnTo>
                  <a:lnTo>
                    <a:pt x="2870" y="1367"/>
                  </a:lnTo>
                  <a:lnTo>
                    <a:pt x="3371" y="1139"/>
                  </a:lnTo>
                  <a:lnTo>
                    <a:pt x="3918" y="1002"/>
                  </a:lnTo>
                  <a:lnTo>
                    <a:pt x="4465" y="957"/>
                  </a:lnTo>
                  <a:close/>
                  <a:moveTo>
                    <a:pt x="4465" y="3918"/>
                  </a:moveTo>
                  <a:lnTo>
                    <a:pt x="4647" y="3963"/>
                  </a:lnTo>
                  <a:lnTo>
                    <a:pt x="4829" y="4100"/>
                  </a:lnTo>
                  <a:lnTo>
                    <a:pt x="4920" y="4237"/>
                  </a:lnTo>
                  <a:lnTo>
                    <a:pt x="4966" y="4419"/>
                  </a:lnTo>
                  <a:lnTo>
                    <a:pt x="4920" y="4601"/>
                  </a:lnTo>
                  <a:lnTo>
                    <a:pt x="4829" y="4783"/>
                  </a:lnTo>
                  <a:lnTo>
                    <a:pt x="4647" y="4920"/>
                  </a:lnTo>
                  <a:lnTo>
                    <a:pt x="4419" y="4920"/>
                  </a:lnTo>
                  <a:lnTo>
                    <a:pt x="4282" y="4874"/>
                  </a:lnTo>
                  <a:lnTo>
                    <a:pt x="4100" y="4783"/>
                  </a:lnTo>
                  <a:lnTo>
                    <a:pt x="4009" y="4647"/>
                  </a:lnTo>
                  <a:lnTo>
                    <a:pt x="3964" y="4464"/>
                  </a:lnTo>
                  <a:lnTo>
                    <a:pt x="4009" y="4282"/>
                  </a:lnTo>
                  <a:lnTo>
                    <a:pt x="4100" y="4100"/>
                  </a:lnTo>
                  <a:lnTo>
                    <a:pt x="4282" y="3963"/>
                  </a:lnTo>
                  <a:lnTo>
                    <a:pt x="4465" y="3918"/>
                  </a:lnTo>
                  <a:close/>
                  <a:moveTo>
                    <a:pt x="1686" y="2369"/>
                  </a:moveTo>
                  <a:lnTo>
                    <a:pt x="3144" y="3781"/>
                  </a:lnTo>
                  <a:lnTo>
                    <a:pt x="3007" y="4100"/>
                  </a:lnTo>
                  <a:lnTo>
                    <a:pt x="2961" y="4419"/>
                  </a:lnTo>
                  <a:lnTo>
                    <a:pt x="3007" y="4738"/>
                  </a:lnTo>
                  <a:lnTo>
                    <a:pt x="3144" y="5057"/>
                  </a:lnTo>
                  <a:lnTo>
                    <a:pt x="1686" y="6514"/>
                  </a:lnTo>
                  <a:lnTo>
                    <a:pt x="1413" y="6013"/>
                  </a:lnTo>
                  <a:lnTo>
                    <a:pt x="1185" y="5512"/>
                  </a:lnTo>
                  <a:lnTo>
                    <a:pt x="1048" y="4965"/>
                  </a:lnTo>
                  <a:lnTo>
                    <a:pt x="1003" y="4419"/>
                  </a:lnTo>
                  <a:lnTo>
                    <a:pt x="1048" y="3872"/>
                  </a:lnTo>
                  <a:lnTo>
                    <a:pt x="1185" y="3371"/>
                  </a:lnTo>
                  <a:lnTo>
                    <a:pt x="1367" y="2825"/>
                  </a:lnTo>
                  <a:lnTo>
                    <a:pt x="1686" y="2369"/>
                  </a:lnTo>
                  <a:close/>
                  <a:moveTo>
                    <a:pt x="7243" y="2369"/>
                  </a:moveTo>
                  <a:lnTo>
                    <a:pt x="7517" y="2825"/>
                  </a:lnTo>
                  <a:lnTo>
                    <a:pt x="7744" y="3326"/>
                  </a:lnTo>
                  <a:lnTo>
                    <a:pt x="7881" y="3872"/>
                  </a:lnTo>
                  <a:lnTo>
                    <a:pt x="7927" y="4419"/>
                  </a:lnTo>
                  <a:lnTo>
                    <a:pt x="7881" y="4965"/>
                  </a:lnTo>
                  <a:lnTo>
                    <a:pt x="7744" y="5512"/>
                  </a:lnTo>
                  <a:lnTo>
                    <a:pt x="7517" y="6013"/>
                  </a:lnTo>
                  <a:lnTo>
                    <a:pt x="7243" y="6514"/>
                  </a:lnTo>
                  <a:lnTo>
                    <a:pt x="5786" y="5057"/>
                  </a:lnTo>
                  <a:lnTo>
                    <a:pt x="5922" y="4738"/>
                  </a:lnTo>
                  <a:lnTo>
                    <a:pt x="5922" y="4419"/>
                  </a:lnTo>
                  <a:lnTo>
                    <a:pt x="5922" y="4100"/>
                  </a:lnTo>
                  <a:lnTo>
                    <a:pt x="5786" y="3781"/>
                  </a:lnTo>
                  <a:lnTo>
                    <a:pt x="7243" y="2369"/>
                  </a:lnTo>
                  <a:close/>
                  <a:moveTo>
                    <a:pt x="5102" y="5785"/>
                  </a:moveTo>
                  <a:lnTo>
                    <a:pt x="6514" y="7198"/>
                  </a:lnTo>
                  <a:lnTo>
                    <a:pt x="6059" y="7516"/>
                  </a:lnTo>
                  <a:lnTo>
                    <a:pt x="5558" y="7699"/>
                  </a:lnTo>
                  <a:lnTo>
                    <a:pt x="5011" y="7835"/>
                  </a:lnTo>
                  <a:lnTo>
                    <a:pt x="4465" y="7881"/>
                  </a:lnTo>
                  <a:lnTo>
                    <a:pt x="3918" y="7835"/>
                  </a:lnTo>
                  <a:lnTo>
                    <a:pt x="3371" y="7699"/>
                  </a:lnTo>
                  <a:lnTo>
                    <a:pt x="2870" y="7516"/>
                  </a:lnTo>
                  <a:lnTo>
                    <a:pt x="2369" y="7198"/>
                  </a:lnTo>
                  <a:lnTo>
                    <a:pt x="3827" y="5785"/>
                  </a:lnTo>
                  <a:lnTo>
                    <a:pt x="4146" y="5877"/>
                  </a:lnTo>
                  <a:lnTo>
                    <a:pt x="4465" y="5922"/>
                  </a:lnTo>
                  <a:lnTo>
                    <a:pt x="4783" y="5877"/>
                  </a:lnTo>
                  <a:lnTo>
                    <a:pt x="5102" y="5785"/>
                  </a:lnTo>
                  <a:close/>
                  <a:moveTo>
                    <a:pt x="4009" y="0"/>
                  </a:moveTo>
                  <a:lnTo>
                    <a:pt x="3554" y="91"/>
                  </a:lnTo>
                  <a:lnTo>
                    <a:pt x="3144" y="183"/>
                  </a:lnTo>
                  <a:lnTo>
                    <a:pt x="2734" y="319"/>
                  </a:lnTo>
                  <a:lnTo>
                    <a:pt x="2324" y="501"/>
                  </a:lnTo>
                  <a:lnTo>
                    <a:pt x="1959" y="729"/>
                  </a:lnTo>
                  <a:lnTo>
                    <a:pt x="1640" y="1002"/>
                  </a:lnTo>
                  <a:lnTo>
                    <a:pt x="1321" y="1276"/>
                  </a:lnTo>
                  <a:lnTo>
                    <a:pt x="1048" y="1595"/>
                  </a:lnTo>
                  <a:lnTo>
                    <a:pt x="775" y="1959"/>
                  </a:lnTo>
                  <a:lnTo>
                    <a:pt x="547" y="2323"/>
                  </a:lnTo>
                  <a:lnTo>
                    <a:pt x="365" y="2688"/>
                  </a:lnTo>
                  <a:lnTo>
                    <a:pt x="228" y="3098"/>
                  </a:lnTo>
                  <a:lnTo>
                    <a:pt x="92" y="3553"/>
                  </a:lnTo>
                  <a:lnTo>
                    <a:pt x="46" y="3963"/>
                  </a:lnTo>
                  <a:lnTo>
                    <a:pt x="0" y="4419"/>
                  </a:lnTo>
                  <a:lnTo>
                    <a:pt x="46" y="4965"/>
                  </a:lnTo>
                  <a:lnTo>
                    <a:pt x="137" y="5467"/>
                  </a:lnTo>
                  <a:lnTo>
                    <a:pt x="274" y="5922"/>
                  </a:lnTo>
                  <a:lnTo>
                    <a:pt x="456" y="6378"/>
                  </a:lnTo>
                  <a:lnTo>
                    <a:pt x="638" y="6742"/>
                  </a:lnTo>
                  <a:lnTo>
                    <a:pt x="912" y="7106"/>
                  </a:lnTo>
                  <a:lnTo>
                    <a:pt x="1185" y="7471"/>
                  </a:lnTo>
                  <a:lnTo>
                    <a:pt x="1458" y="7744"/>
                  </a:lnTo>
                  <a:lnTo>
                    <a:pt x="1777" y="8017"/>
                  </a:lnTo>
                  <a:lnTo>
                    <a:pt x="2141" y="8245"/>
                  </a:lnTo>
                  <a:lnTo>
                    <a:pt x="2506" y="8427"/>
                  </a:lnTo>
                  <a:lnTo>
                    <a:pt x="2870" y="8564"/>
                  </a:lnTo>
                  <a:lnTo>
                    <a:pt x="3235" y="8701"/>
                  </a:lnTo>
                  <a:lnTo>
                    <a:pt x="3645" y="8792"/>
                  </a:lnTo>
                  <a:lnTo>
                    <a:pt x="4055" y="8837"/>
                  </a:lnTo>
                  <a:lnTo>
                    <a:pt x="4875" y="8837"/>
                  </a:lnTo>
                  <a:lnTo>
                    <a:pt x="5285" y="8792"/>
                  </a:lnTo>
                  <a:lnTo>
                    <a:pt x="5649" y="8701"/>
                  </a:lnTo>
                  <a:lnTo>
                    <a:pt x="6059" y="8564"/>
                  </a:lnTo>
                  <a:lnTo>
                    <a:pt x="6423" y="8427"/>
                  </a:lnTo>
                  <a:lnTo>
                    <a:pt x="6788" y="8245"/>
                  </a:lnTo>
                  <a:lnTo>
                    <a:pt x="7152" y="8017"/>
                  </a:lnTo>
                  <a:lnTo>
                    <a:pt x="7471" y="7744"/>
                  </a:lnTo>
                  <a:lnTo>
                    <a:pt x="7744" y="7471"/>
                  </a:lnTo>
                  <a:lnTo>
                    <a:pt x="8018" y="7106"/>
                  </a:lnTo>
                  <a:lnTo>
                    <a:pt x="8245" y="6742"/>
                  </a:lnTo>
                  <a:lnTo>
                    <a:pt x="8473" y="6378"/>
                  </a:lnTo>
                  <a:lnTo>
                    <a:pt x="8655" y="5922"/>
                  </a:lnTo>
                  <a:lnTo>
                    <a:pt x="8792" y="5467"/>
                  </a:lnTo>
                  <a:lnTo>
                    <a:pt x="8883" y="4965"/>
                  </a:lnTo>
                  <a:lnTo>
                    <a:pt x="8929" y="4419"/>
                  </a:lnTo>
                  <a:lnTo>
                    <a:pt x="8883" y="3963"/>
                  </a:lnTo>
                  <a:lnTo>
                    <a:pt x="8838" y="3553"/>
                  </a:lnTo>
                  <a:lnTo>
                    <a:pt x="8701" y="3098"/>
                  </a:lnTo>
                  <a:lnTo>
                    <a:pt x="8564" y="2688"/>
                  </a:lnTo>
                  <a:lnTo>
                    <a:pt x="8382" y="2323"/>
                  </a:lnTo>
                  <a:lnTo>
                    <a:pt x="8154" y="1959"/>
                  </a:lnTo>
                  <a:lnTo>
                    <a:pt x="7881" y="1595"/>
                  </a:lnTo>
                  <a:lnTo>
                    <a:pt x="7608" y="1276"/>
                  </a:lnTo>
                  <a:lnTo>
                    <a:pt x="7289" y="1002"/>
                  </a:lnTo>
                  <a:lnTo>
                    <a:pt x="6970" y="729"/>
                  </a:lnTo>
                  <a:lnTo>
                    <a:pt x="6606" y="501"/>
                  </a:lnTo>
                  <a:lnTo>
                    <a:pt x="6196" y="319"/>
                  </a:lnTo>
                  <a:lnTo>
                    <a:pt x="5786" y="183"/>
                  </a:lnTo>
                  <a:lnTo>
                    <a:pt x="5376" y="91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5152075" y="1377050"/>
              <a:ext cx="223225" cy="220950"/>
            </a:xfrm>
            <a:custGeom>
              <a:rect b="b" l="l" r="r" t="t"/>
              <a:pathLst>
                <a:path extrusionOk="0" fill="none" h="8838" w="8929">
                  <a:moveTo>
                    <a:pt x="4465" y="0"/>
                  </a:moveTo>
                  <a:lnTo>
                    <a:pt x="4465" y="0"/>
                  </a:lnTo>
                  <a:lnTo>
                    <a:pt x="4009" y="0"/>
                  </a:lnTo>
                  <a:lnTo>
                    <a:pt x="3554" y="91"/>
                  </a:lnTo>
                  <a:lnTo>
                    <a:pt x="3144" y="183"/>
                  </a:lnTo>
                  <a:lnTo>
                    <a:pt x="2734" y="319"/>
                  </a:lnTo>
                  <a:lnTo>
                    <a:pt x="2324" y="501"/>
                  </a:lnTo>
                  <a:lnTo>
                    <a:pt x="1959" y="729"/>
                  </a:lnTo>
                  <a:lnTo>
                    <a:pt x="1640" y="1002"/>
                  </a:lnTo>
                  <a:lnTo>
                    <a:pt x="1321" y="1276"/>
                  </a:lnTo>
                  <a:lnTo>
                    <a:pt x="1048" y="1595"/>
                  </a:lnTo>
                  <a:lnTo>
                    <a:pt x="775" y="1959"/>
                  </a:lnTo>
                  <a:lnTo>
                    <a:pt x="547" y="2323"/>
                  </a:lnTo>
                  <a:lnTo>
                    <a:pt x="365" y="2688"/>
                  </a:lnTo>
                  <a:lnTo>
                    <a:pt x="228" y="3098"/>
                  </a:lnTo>
                  <a:lnTo>
                    <a:pt x="92" y="3553"/>
                  </a:lnTo>
                  <a:lnTo>
                    <a:pt x="46" y="3963"/>
                  </a:lnTo>
                  <a:lnTo>
                    <a:pt x="0" y="4419"/>
                  </a:lnTo>
                  <a:lnTo>
                    <a:pt x="0" y="4419"/>
                  </a:lnTo>
                  <a:lnTo>
                    <a:pt x="46" y="4965"/>
                  </a:lnTo>
                  <a:lnTo>
                    <a:pt x="137" y="5467"/>
                  </a:lnTo>
                  <a:lnTo>
                    <a:pt x="274" y="5922"/>
                  </a:lnTo>
                  <a:lnTo>
                    <a:pt x="456" y="6378"/>
                  </a:lnTo>
                  <a:lnTo>
                    <a:pt x="638" y="6742"/>
                  </a:lnTo>
                  <a:lnTo>
                    <a:pt x="912" y="7106"/>
                  </a:lnTo>
                  <a:lnTo>
                    <a:pt x="1185" y="7471"/>
                  </a:lnTo>
                  <a:lnTo>
                    <a:pt x="1458" y="7744"/>
                  </a:lnTo>
                  <a:lnTo>
                    <a:pt x="1777" y="8017"/>
                  </a:lnTo>
                  <a:lnTo>
                    <a:pt x="2141" y="8245"/>
                  </a:lnTo>
                  <a:lnTo>
                    <a:pt x="2506" y="8427"/>
                  </a:lnTo>
                  <a:lnTo>
                    <a:pt x="2870" y="8564"/>
                  </a:lnTo>
                  <a:lnTo>
                    <a:pt x="3235" y="8701"/>
                  </a:lnTo>
                  <a:lnTo>
                    <a:pt x="3645" y="8792"/>
                  </a:lnTo>
                  <a:lnTo>
                    <a:pt x="4055" y="8837"/>
                  </a:lnTo>
                  <a:lnTo>
                    <a:pt x="4465" y="8837"/>
                  </a:lnTo>
                  <a:lnTo>
                    <a:pt x="4875" y="8837"/>
                  </a:lnTo>
                  <a:lnTo>
                    <a:pt x="5285" y="8792"/>
                  </a:lnTo>
                  <a:lnTo>
                    <a:pt x="5649" y="8701"/>
                  </a:lnTo>
                  <a:lnTo>
                    <a:pt x="6059" y="8564"/>
                  </a:lnTo>
                  <a:lnTo>
                    <a:pt x="6423" y="8427"/>
                  </a:lnTo>
                  <a:lnTo>
                    <a:pt x="6788" y="8245"/>
                  </a:lnTo>
                  <a:lnTo>
                    <a:pt x="7152" y="8017"/>
                  </a:lnTo>
                  <a:lnTo>
                    <a:pt x="7471" y="7744"/>
                  </a:lnTo>
                  <a:lnTo>
                    <a:pt x="7744" y="7471"/>
                  </a:lnTo>
                  <a:lnTo>
                    <a:pt x="8018" y="7106"/>
                  </a:lnTo>
                  <a:lnTo>
                    <a:pt x="8245" y="6742"/>
                  </a:lnTo>
                  <a:lnTo>
                    <a:pt x="8473" y="6378"/>
                  </a:lnTo>
                  <a:lnTo>
                    <a:pt x="8655" y="5922"/>
                  </a:lnTo>
                  <a:lnTo>
                    <a:pt x="8792" y="5467"/>
                  </a:lnTo>
                  <a:lnTo>
                    <a:pt x="8883" y="4965"/>
                  </a:lnTo>
                  <a:lnTo>
                    <a:pt x="8929" y="4419"/>
                  </a:lnTo>
                  <a:lnTo>
                    <a:pt x="8929" y="4419"/>
                  </a:lnTo>
                  <a:lnTo>
                    <a:pt x="8883" y="3963"/>
                  </a:lnTo>
                  <a:lnTo>
                    <a:pt x="8838" y="3553"/>
                  </a:lnTo>
                  <a:lnTo>
                    <a:pt x="8701" y="3098"/>
                  </a:lnTo>
                  <a:lnTo>
                    <a:pt x="8564" y="2688"/>
                  </a:lnTo>
                  <a:lnTo>
                    <a:pt x="8382" y="2323"/>
                  </a:lnTo>
                  <a:lnTo>
                    <a:pt x="8154" y="1959"/>
                  </a:lnTo>
                  <a:lnTo>
                    <a:pt x="7881" y="1595"/>
                  </a:lnTo>
                  <a:lnTo>
                    <a:pt x="7608" y="1276"/>
                  </a:lnTo>
                  <a:lnTo>
                    <a:pt x="7289" y="1002"/>
                  </a:lnTo>
                  <a:lnTo>
                    <a:pt x="6970" y="729"/>
                  </a:lnTo>
                  <a:lnTo>
                    <a:pt x="6606" y="501"/>
                  </a:lnTo>
                  <a:lnTo>
                    <a:pt x="6196" y="319"/>
                  </a:lnTo>
                  <a:lnTo>
                    <a:pt x="5786" y="183"/>
                  </a:lnTo>
                  <a:lnTo>
                    <a:pt x="5376" y="91"/>
                  </a:lnTo>
                  <a:lnTo>
                    <a:pt x="4920" y="0"/>
                  </a:lnTo>
                  <a:lnTo>
                    <a:pt x="4465" y="0"/>
                  </a:lnTo>
                  <a:lnTo>
                    <a:pt x="4465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5211300" y="1400950"/>
              <a:ext cx="103650" cy="53550"/>
            </a:xfrm>
            <a:custGeom>
              <a:rect b="b" l="l" r="r" t="t"/>
              <a:pathLst>
                <a:path extrusionOk="0" fill="none" h="2142" w="4146">
                  <a:moveTo>
                    <a:pt x="4145" y="684"/>
                  </a:moveTo>
                  <a:lnTo>
                    <a:pt x="2733" y="2142"/>
                  </a:lnTo>
                  <a:lnTo>
                    <a:pt x="2733" y="2142"/>
                  </a:lnTo>
                  <a:lnTo>
                    <a:pt x="2414" y="2051"/>
                  </a:lnTo>
                  <a:lnTo>
                    <a:pt x="2096" y="2005"/>
                  </a:lnTo>
                  <a:lnTo>
                    <a:pt x="1777" y="2051"/>
                  </a:lnTo>
                  <a:lnTo>
                    <a:pt x="1458" y="2142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501" y="411"/>
                  </a:lnTo>
                  <a:lnTo>
                    <a:pt x="1002" y="183"/>
                  </a:lnTo>
                  <a:lnTo>
                    <a:pt x="1549" y="46"/>
                  </a:lnTo>
                  <a:lnTo>
                    <a:pt x="2096" y="1"/>
                  </a:lnTo>
                  <a:lnTo>
                    <a:pt x="2642" y="46"/>
                  </a:lnTo>
                  <a:lnTo>
                    <a:pt x="3189" y="183"/>
                  </a:lnTo>
                  <a:lnTo>
                    <a:pt x="3690" y="411"/>
                  </a:lnTo>
                  <a:lnTo>
                    <a:pt x="4145" y="684"/>
                  </a:lnTo>
                  <a:lnTo>
                    <a:pt x="4145" y="68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5251150" y="1474975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137" y="183"/>
                  </a:moveTo>
                  <a:lnTo>
                    <a:pt x="137" y="183"/>
                  </a:lnTo>
                  <a:lnTo>
                    <a:pt x="319" y="46"/>
                  </a:lnTo>
                  <a:lnTo>
                    <a:pt x="502" y="1"/>
                  </a:lnTo>
                  <a:lnTo>
                    <a:pt x="684" y="46"/>
                  </a:lnTo>
                  <a:lnTo>
                    <a:pt x="866" y="183"/>
                  </a:lnTo>
                  <a:lnTo>
                    <a:pt x="866" y="183"/>
                  </a:lnTo>
                  <a:lnTo>
                    <a:pt x="957" y="320"/>
                  </a:lnTo>
                  <a:lnTo>
                    <a:pt x="1003" y="502"/>
                  </a:lnTo>
                  <a:lnTo>
                    <a:pt x="957" y="684"/>
                  </a:lnTo>
                  <a:lnTo>
                    <a:pt x="866" y="866"/>
                  </a:lnTo>
                  <a:lnTo>
                    <a:pt x="866" y="866"/>
                  </a:lnTo>
                  <a:lnTo>
                    <a:pt x="684" y="1003"/>
                  </a:lnTo>
                  <a:lnTo>
                    <a:pt x="456" y="1003"/>
                  </a:lnTo>
                  <a:lnTo>
                    <a:pt x="319" y="957"/>
                  </a:lnTo>
                  <a:lnTo>
                    <a:pt x="137" y="866"/>
                  </a:lnTo>
                  <a:lnTo>
                    <a:pt x="46" y="730"/>
                  </a:lnTo>
                  <a:lnTo>
                    <a:pt x="1" y="547"/>
                  </a:lnTo>
                  <a:lnTo>
                    <a:pt x="46" y="365"/>
                  </a:lnTo>
                  <a:lnTo>
                    <a:pt x="137" y="183"/>
                  </a:lnTo>
                  <a:lnTo>
                    <a:pt x="137" y="18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5177125" y="1436275"/>
              <a:ext cx="53550" cy="103650"/>
            </a:xfrm>
            <a:custGeom>
              <a:rect b="b" l="l" r="r" t="t"/>
              <a:pathLst>
                <a:path extrusionOk="0" fill="none" h="4146" w="2142">
                  <a:moveTo>
                    <a:pt x="684" y="0"/>
                  </a:moveTo>
                  <a:lnTo>
                    <a:pt x="2142" y="1412"/>
                  </a:lnTo>
                  <a:lnTo>
                    <a:pt x="2142" y="1412"/>
                  </a:lnTo>
                  <a:lnTo>
                    <a:pt x="2005" y="1731"/>
                  </a:lnTo>
                  <a:lnTo>
                    <a:pt x="1959" y="2050"/>
                  </a:lnTo>
                  <a:lnTo>
                    <a:pt x="2005" y="2369"/>
                  </a:lnTo>
                  <a:lnTo>
                    <a:pt x="2142" y="2688"/>
                  </a:lnTo>
                  <a:lnTo>
                    <a:pt x="684" y="4145"/>
                  </a:lnTo>
                  <a:lnTo>
                    <a:pt x="684" y="4145"/>
                  </a:lnTo>
                  <a:lnTo>
                    <a:pt x="411" y="3644"/>
                  </a:lnTo>
                  <a:lnTo>
                    <a:pt x="183" y="3143"/>
                  </a:lnTo>
                  <a:lnTo>
                    <a:pt x="46" y="2596"/>
                  </a:lnTo>
                  <a:lnTo>
                    <a:pt x="1" y="2050"/>
                  </a:lnTo>
                  <a:lnTo>
                    <a:pt x="46" y="1503"/>
                  </a:lnTo>
                  <a:lnTo>
                    <a:pt x="183" y="1002"/>
                  </a:lnTo>
                  <a:lnTo>
                    <a:pt x="365" y="456"/>
                  </a:lnTo>
                  <a:lnTo>
                    <a:pt x="684" y="0"/>
                  </a:lnTo>
                  <a:lnTo>
                    <a:pt x="68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5211300" y="1521675"/>
              <a:ext cx="103650" cy="52400"/>
            </a:xfrm>
            <a:custGeom>
              <a:rect b="b" l="l" r="r" t="t"/>
              <a:pathLst>
                <a:path extrusionOk="0" fill="none" h="2096" w="4146">
                  <a:moveTo>
                    <a:pt x="0" y="1413"/>
                  </a:moveTo>
                  <a:lnTo>
                    <a:pt x="1458" y="0"/>
                  </a:lnTo>
                  <a:lnTo>
                    <a:pt x="1458" y="0"/>
                  </a:lnTo>
                  <a:lnTo>
                    <a:pt x="1777" y="92"/>
                  </a:lnTo>
                  <a:lnTo>
                    <a:pt x="2096" y="137"/>
                  </a:lnTo>
                  <a:lnTo>
                    <a:pt x="2414" y="92"/>
                  </a:lnTo>
                  <a:lnTo>
                    <a:pt x="2733" y="0"/>
                  </a:lnTo>
                  <a:lnTo>
                    <a:pt x="4145" y="1413"/>
                  </a:lnTo>
                  <a:lnTo>
                    <a:pt x="4145" y="1413"/>
                  </a:lnTo>
                  <a:lnTo>
                    <a:pt x="3690" y="1731"/>
                  </a:lnTo>
                  <a:lnTo>
                    <a:pt x="3189" y="1914"/>
                  </a:lnTo>
                  <a:lnTo>
                    <a:pt x="2642" y="2050"/>
                  </a:lnTo>
                  <a:lnTo>
                    <a:pt x="2096" y="2096"/>
                  </a:lnTo>
                  <a:lnTo>
                    <a:pt x="1549" y="2050"/>
                  </a:lnTo>
                  <a:lnTo>
                    <a:pt x="1002" y="1914"/>
                  </a:lnTo>
                  <a:lnTo>
                    <a:pt x="501" y="1731"/>
                  </a:lnTo>
                  <a:lnTo>
                    <a:pt x="0" y="1413"/>
                  </a:lnTo>
                  <a:lnTo>
                    <a:pt x="0" y="141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5296700" y="1436275"/>
              <a:ext cx="53550" cy="103650"/>
            </a:xfrm>
            <a:custGeom>
              <a:rect b="b" l="l" r="r" t="t"/>
              <a:pathLst>
                <a:path extrusionOk="0" fill="none" h="4146" w="2142">
                  <a:moveTo>
                    <a:pt x="1458" y="4145"/>
                  </a:moveTo>
                  <a:lnTo>
                    <a:pt x="1" y="2688"/>
                  </a:lnTo>
                  <a:lnTo>
                    <a:pt x="1" y="2688"/>
                  </a:lnTo>
                  <a:lnTo>
                    <a:pt x="137" y="2369"/>
                  </a:lnTo>
                  <a:lnTo>
                    <a:pt x="137" y="2050"/>
                  </a:lnTo>
                  <a:lnTo>
                    <a:pt x="137" y="1731"/>
                  </a:lnTo>
                  <a:lnTo>
                    <a:pt x="1" y="1412"/>
                  </a:lnTo>
                  <a:lnTo>
                    <a:pt x="1458" y="0"/>
                  </a:lnTo>
                  <a:lnTo>
                    <a:pt x="1458" y="0"/>
                  </a:lnTo>
                  <a:lnTo>
                    <a:pt x="1732" y="456"/>
                  </a:lnTo>
                  <a:lnTo>
                    <a:pt x="1959" y="957"/>
                  </a:lnTo>
                  <a:lnTo>
                    <a:pt x="2096" y="1503"/>
                  </a:lnTo>
                  <a:lnTo>
                    <a:pt x="2142" y="2050"/>
                  </a:lnTo>
                  <a:lnTo>
                    <a:pt x="2096" y="2596"/>
                  </a:lnTo>
                  <a:lnTo>
                    <a:pt x="1959" y="3143"/>
                  </a:lnTo>
                  <a:lnTo>
                    <a:pt x="1732" y="3644"/>
                  </a:lnTo>
                  <a:lnTo>
                    <a:pt x="1458" y="4145"/>
                  </a:lnTo>
                  <a:lnTo>
                    <a:pt x="1458" y="414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5333150" y="1539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5101975" y="1229000"/>
              <a:ext cx="421375" cy="419100"/>
            </a:xfrm>
            <a:custGeom>
              <a:rect b="b" l="l" r="r" t="t"/>
              <a:pathLst>
                <a:path extrusionOk="0" h="16764" w="16855">
                  <a:moveTo>
                    <a:pt x="13894" y="957"/>
                  </a:moveTo>
                  <a:lnTo>
                    <a:pt x="14258" y="1003"/>
                  </a:lnTo>
                  <a:lnTo>
                    <a:pt x="14668" y="1139"/>
                  </a:lnTo>
                  <a:lnTo>
                    <a:pt x="14987" y="1322"/>
                  </a:lnTo>
                  <a:lnTo>
                    <a:pt x="15260" y="1549"/>
                  </a:lnTo>
                  <a:lnTo>
                    <a:pt x="15534" y="1823"/>
                  </a:lnTo>
                  <a:lnTo>
                    <a:pt x="15716" y="2187"/>
                  </a:lnTo>
                  <a:lnTo>
                    <a:pt x="15807" y="2551"/>
                  </a:lnTo>
                  <a:lnTo>
                    <a:pt x="15852" y="2916"/>
                  </a:lnTo>
                  <a:lnTo>
                    <a:pt x="14395" y="2916"/>
                  </a:lnTo>
                  <a:lnTo>
                    <a:pt x="14395" y="1959"/>
                  </a:lnTo>
                  <a:lnTo>
                    <a:pt x="13393" y="1959"/>
                  </a:lnTo>
                  <a:lnTo>
                    <a:pt x="13393" y="2916"/>
                  </a:lnTo>
                  <a:lnTo>
                    <a:pt x="11889" y="2916"/>
                  </a:lnTo>
                  <a:lnTo>
                    <a:pt x="11935" y="2551"/>
                  </a:lnTo>
                  <a:lnTo>
                    <a:pt x="12072" y="2187"/>
                  </a:lnTo>
                  <a:lnTo>
                    <a:pt x="12254" y="1823"/>
                  </a:lnTo>
                  <a:lnTo>
                    <a:pt x="12482" y="1549"/>
                  </a:lnTo>
                  <a:lnTo>
                    <a:pt x="12755" y="1322"/>
                  </a:lnTo>
                  <a:lnTo>
                    <a:pt x="13119" y="1139"/>
                  </a:lnTo>
                  <a:lnTo>
                    <a:pt x="13484" y="1003"/>
                  </a:lnTo>
                  <a:lnTo>
                    <a:pt x="13894" y="957"/>
                  </a:lnTo>
                  <a:close/>
                  <a:moveTo>
                    <a:pt x="15579" y="3918"/>
                  </a:moveTo>
                  <a:lnTo>
                    <a:pt x="15442" y="4146"/>
                  </a:lnTo>
                  <a:lnTo>
                    <a:pt x="15260" y="4374"/>
                  </a:lnTo>
                  <a:lnTo>
                    <a:pt x="15078" y="4510"/>
                  </a:lnTo>
                  <a:lnTo>
                    <a:pt x="14850" y="4647"/>
                  </a:lnTo>
                  <a:lnTo>
                    <a:pt x="14622" y="4784"/>
                  </a:lnTo>
                  <a:lnTo>
                    <a:pt x="14395" y="4829"/>
                  </a:lnTo>
                  <a:lnTo>
                    <a:pt x="14121" y="4875"/>
                  </a:lnTo>
                  <a:lnTo>
                    <a:pt x="13894" y="4920"/>
                  </a:lnTo>
                  <a:lnTo>
                    <a:pt x="13620" y="4875"/>
                  </a:lnTo>
                  <a:lnTo>
                    <a:pt x="13393" y="4829"/>
                  </a:lnTo>
                  <a:lnTo>
                    <a:pt x="13165" y="4784"/>
                  </a:lnTo>
                  <a:lnTo>
                    <a:pt x="12937" y="4647"/>
                  </a:lnTo>
                  <a:lnTo>
                    <a:pt x="12709" y="4510"/>
                  </a:lnTo>
                  <a:lnTo>
                    <a:pt x="12482" y="4374"/>
                  </a:lnTo>
                  <a:lnTo>
                    <a:pt x="12345" y="4146"/>
                  </a:lnTo>
                  <a:lnTo>
                    <a:pt x="12163" y="3918"/>
                  </a:lnTo>
                  <a:close/>
                  <a:moveTo>
                    <a:pt x="6469" y="4920"/>
                  </a:moveTo>
                  <a:lnTo>
                    <a:pt x="6970" y="4966"/>
                  </a:lnTo>
                  <a:lnTo>
                    <a:pt x="7516" y="5011"/>
                  </a:lnTo>
                  <a:lnTo>
                    <a:pt x="8017" y="5148"/>
                  </a:lnTo>
                  <a:lnTo>
                    <a:pt x="8518" y="5330"/>
                  </a:lnTo>
                  <a:lnTo>
                    <a:pt x="8974" y="5558"/>
                  </a:lnTo>
                  <a:lnTo>
                    <a:pt x="9475" y="5831"/>
                  </a:lnTo>
                  <a:lnTo>
                    <a:pt x="9885" y="6150"/>
                  </a:lnTo>
                  <a:lnTo>
                    <a:pt x="10295" y="6514"/>
                  </a:lnTo>
                  <a:lnTo>
                    <a:pt x="10705" y="6924"/>
                  </a:lnTo>
                  <a:lnTo>
                    <a:pt x="11024" y="7380"/>
                  </a:lnTo>
                  <a:lnTo>
                    <a:pt x="11297" y="7836"/>
                  </a:lnTo>
                  <a:lnTo>
                    <a:pt x="11525" y="8291"/>
                  </a:lnTo>
                  <a:lnTo>
                    <a:pt x="11662" y="8792"/>
                  </a:lnTo>
                  <a:lnTo>
                    <a:pt x="11798" y="9293"/>
                  </a:lnTo>
                  <a:lnTo>
                    <a:pt x="11889" y="9840"/>
                  </a:lnTo>
                  <a:lnTo>
                    <a:pt x="11889" y="10341"/>
                  </a:lnTo>
                  <a:lnTo>
                    <a:pt x="11889" y="10887"/>
                  </a:lnTo>
                  <a:lnTo>
                    <a:pt x="11798" y="11389"/>
                  </a:lnTo>
                  <a:lnTo>
                    <a:pt x="11662" y="11890"/>
                  </a:lnTo>
                  <a:lnTo>
                    <a:pt x="11525" y="12391"/>
                  </a:lnTo>
                  <a:lnTo>
                    <a:pt x="11297" y="12892"/>
                  </a:lnTo>
                  <a:lnTo>
                    <a:pt x="11024" y="13347"/>
                  </a:lnTo>
                  <a:lnTo>
                    <a:pt x="10705" y="13803"/>
                  </a:lnTo>
                  <a:lnTo>
                    <a:pt x="10295" y="14213"/>
                  </a:lnTo>
                  <a:lnTo>
                    <a:pt x="9885" y="14577"/>
                  </a:lnTo>
                  <a:lnTo>
                    <a:pt x="9475" y="14896"/>
                  </a:lnTo>
                  <a:lnTo>
                    <a:pt x="8974" y="15169"/>
                  </a:lnTo>
                  <a:lnTo>
                    <a:pt x="8518" y="15397"/>
                  </a:lnTo>
                  <a:lnTo>
                    <a:pt x="8017" y="15579"/>
                  </a:lnTo>
                  <a:lnTo>
                    <a:pt x="7516" y="15670"/>
                  </a:lnTo>
                  <a:lnTo>
                    <a:pt x="6970" y="15762"/>
                  </a:lnTo>
                  <a:lnTo>
                    <a:pt x="6469" y="15807"/>
                  </a:lnTo>
                  <a:lnTo>
                    <a:pt x="5968" y="15762"/>
                  </a:lnTo>
                  <a:lnTo>
                    <a:pt x="5421" y="15670"/>
                  </a:lnTo>
                  <a:lnTo>
                    <a:pt x="4920" y="15579"/>
                  </a:lnTo>
                  <a:lnTo>
                    <a:pt x="4419" y="15397"/>
                  </a:lnTo>
                  <a:lnTo>
                    <a:pt x="3918" y="15169"/>
                  </a:lnTo>
                  <a:lnTo>
                    <a:pt x="3462" y="14896"/>
                  </a:lnTo>
                  <a:lnTo>
                    <a:pt x="3052" y="14577"/>
                  </a:lnTo>
                  <a:lnTo>
                    <a:pt x="2642" y="14213"/>
                  </a:lnTo>
                  <a:lnTo>
                    <a:pt x="2232" y="13803"/>
                  </a:lnTo>
                  <a:lnTo>
                    <a:pt x="1913" y="13347"/>
                  </a:lnTo>
                  <a:lnTo>
                    <a:pt x="1640" y="12892"/>
                  </a:lnTo>
                  <a:lnTo>
                    <a:pt x="1412" y="12391"/>
                  </a:lnTo>
                  <a:lnTo>
                    <a:pt x="1276" y="11890"/>
                  </a:lnTo>
                  <a:lnTo>
                    <a:pt x="1139" y="11389"/>
                  </a:lnTo>
                  <a:lnTo>
                    <a:pt x="1048" y="10887"/>
                  </a:lnTo>
                  <a:lnTo>
                    <a:pt x="1048" y="10341"/>
                  </a:lnTo>
                  <a:lnTo>
                    <a:pt x="1048" y="9840"/>
                  </a:lnTo>
                  <a:lnTo>
                    <a:pt x="1139" y="9293"/>
                  </a:lnTo>
                  <a:lnTo>
                    <a:pt x="1276" y="8792"/>
                  </a:lnTo>
                  <a:lnTo>
                    <a:pt x="1412" y="8291"/>
                  </a:lnTo>
                  <a:lnTo>
                    <a:pt x="1640" y="7836"/>
                  </a:lnTo>
                  <a:lnTo>
                    <a:pt x="1913" y="7380"/>
                  </a:lnTo>
                  <a:lnTo>
                    <a:pt x="2232" y="6924"/>
                  </a:lnTo>
                  <a:lnTo>
                    <a:pt x="2642" y="6514"/>
                  </a:lnTo>
                  <a:lnTo>
                    <a:pt x="3052" y="6150"/>
                  </a:lnTo>
                  <a:lnTo>
                    <a:pt x="3462" y="5831"/>
                  </a:lnTo>
                  <a:lnTo>
                    <a:pt x="3918" y="5558"/>
                  </a:lnTo>
                  <a:lnTo>
                    <a:pt x="4419" y="5330"/>
                  </a:lnTo>
                  <a:lnTo>
                    <a:pt x="4920" y="5148"/>
                  </a:lnTo>
                  <a:lnTo>
                    <a:pt x="5421" y="5011"/>
                  </a:lnTo>
                  <a:lnTo>
                    <a:pt x="5968" y="4966"/>
                  </a:lnTo>
                  <a:lnTo>
                    <a:pt x="6469" y="4920"/>
                  </a:lnTo>
                  <a:close/>
                  <a:moveTo>
                    <a:pt x="13894" y="1"/>
                  </a:moveTo>
                  <a:lnTo>
                    <a:pt x="13347" y="46"/>
                  </a:lnTo>
                  <a:lnTo>
                    <a:pt x="12800" y="183"/>
                  </a:lnTo>
                  <a:lnTo>
                    <a:pt x="12345" y="411"/>
                  </a:lnTo>
                  <a:lnTo>
                    <a:pt x="11889" y="729"/>
                  </a:lnTo>
                  <a:lnTo>
                    <a:pt x="11707" y="912"/>
                  </a:lnTo>
                  <a:lnTo>
                    <a:pt x="11525" y="1139"/>
                  </a:lnTo>
                  <a:lnTo>
                    <a:pt x="11343" y="1367"/>
                  </a:lnTo>
                  <a:lnTo>
                    <a:pt x="11206" y="1640"/>
                  </a:lnTo>
                  <a:lnTo>
                    <a:pt x="11115" y="1914"/>
                  </a:lnTo>
                  <a:lnTo>
                    <a:pt x="11024" y="2233"/>
                  </a:lnTo>
                  <a:lnTo>
                    <a:pt x="10933" y="2597"/>
                  </a:lnTo>
                  <a:lnTo>
                    <a:pt x="10933" y="2916"/>
                  </a:lnTo>
                  <a:lnTo>
                    <a:pt x="10978" y="3463"/>
                  </a:lnTo>
                  <a:lnTo>
                    <a:pt x="11115" y="3964"/>
                  </a:lnTo>
                  <a:lnTo>
                    <a:pt x="11343" y="4465"/>
                  </a:lnTo>
                  <a:lnTo>
                    <a:pt x="11616" y="4875"/>
                  </a:lnTo>
                  <a:lnTo>
                    <a:pt x="11980" y="5239"/>
                  </a:lnTo>
                  <a:lnTo>
                    <a:pt x="12390" y="5512"/>
                  </a:lnTo>
                  <a:lnTo>
                    <a:pt x="12891" y="5740"/>
                  </a:lnTo>
                  <a:lnTo>
                    <a:pt x="13393" y="5877"/>
                  </a:lnTo>
                  <a:lnTo>
                    <a:pt x="13393" y="7881"/>
                  </a:lnTo>
                  <a:lnTo>
                    <a:pt x="15852" y="7881"/>
                  </a:lnTo>
                  <a:lnTo>
                    <a:pt x="15852" y="9384"/>
                  </a:lnTo>
                  <a:lnTo>
                    <a:pt x="12800" y="9384"/>
                  </a:lnTo>
                  <a:lnTo>
                    <a:pt x="12709" y="8883"/>
                  </a:lnTo>
                  <a:lnTo>
                    <a:pt x="12573" y="8382"/>
                  </a:lnTo>
                  <a:lnTo>
                    <a:pt x="12436" y="7927"/>
                  </a:lnTo>
                  <a:lnTo>
                    <a:pt x="12208" y="7471"/>
                  </a:lnTo>
                  <a:lnTo>
                    <a:pt x="11980" y="7016"/>
                  </a:lnTo>
                  <a:lnTo>
                    <a:pt x="11707" y="6606"/>
                  </a:lnTo>
                  <a:lnTo>
                    <a:pt x="11388" y="6196"/>
                  </a:lnTo>
                  <a:lnTo>
                    <a:pt x="11024" y="5831"/>
                  </a:lnTo>
                  <a:lnTo>
                    <a:pt x="10432" y="5330"/>
                  </a:lnTo>
                  <a:lnTo>
                    <a:pt x="9794" y="4875"/>
                  </a:lnTo>
                  <a:lnTo>
                    <a:pt x="9202" y="4556"/>
                  </a:lnTo>
                  <a:lnTo>
                    <a:pt x="8564" y="4282"/>
                  </a:lnTo>
                  <a:lnTo>
                    <a:pt x="7972" y="4100"/>
                  </a:lnTo>
                  <a:lnTo>
                    <a:pt x="7334" y="3964"/>
                  </a:lnTo>
                  <a:lnTo>
                    <a:pt x="6742" y="3918"/>
                  </a:lnTo>
                  <a:lnTo>
                    <a:pt x="6150" y="3918"/>
                  </a:lnTo>
                  <a:lnTo>
                    <a:pt x="5558" y="3964"/>
                  </a:lnTo>
                  <a:lnTo>
                    <a:pt x="4965" y="4100"/>
                  </a:lnTo>
                  <a:lnTo>
                    <a:pt x="4373" y="4282"/>
                  </a:lnTo>
                  <a:lnTo>
                    <a:pt x="3872" y="4510"/>
                  </a:lnTo>
                  <a:lnTo>
                    <a:pt x="3325" y="4784"/>
                  </a:lnTo>
                  <a:lnTo>
                    <a:pt x="2824" y="5057"/>
                  </a:lnTo>
                  <a:lnTo>
                    <a:pt x="2369" y="5421"/>
                  </a:lnTo>
                  <a:lnTo>
                    <a:pt x="1959" y="5831"/>
                  </a:lnTo>
                  <a:lnTo>
                    <a:pt x="1549" y="6287"/>
                  </a:lnTo>
                  <a:lnTo>
                    <a:pt x="1185" y="6742"/>
                  </a:lnTo>
                  <a:lnTo>
                    <a:pt x="866" y="7243"/>
                  </a:lnTo>
                  <a:lnTo>
                    <a:pt x="592" y="7744"/>
                  </a:lnTo>
                  <a:lnTo>
                    <a:pt x="365" y="8291"/>
                  </a:lnTo>
                  <a:lnTo>
                    <a:pt x="228" y="8838"/>
                  </a:lnTo>
                  <a:lnTo>
                    <a:pt x="91" y="9430"/>
                  </a:lnTo>
                  <a:lnTo>
                    <a:pt x="0" y="10022"/>
                  </a:lnTo>
                  <a:lnTo>
                    <a:pt x="0" y="10614"/>
                  </a:lnTo>
                  <a:lnTo>
                    <a:pt x="91" y="11252"/>
                  </a:lnTo>
                  <a:lnTo>
                    <a:pt x="182" y="11844"/>
                  </a:lnTo>
                  <a:lnTo>
                    <a:pt x="410" y="12482"/>
                  </a:lnTo>
                  <a:lnTo>
                    <a:pt x="683" y="13074"/>
                  </a:lnTo>
                  <a:lnTo>
                    <a:pt x="1002" y="13712"/>
                  </a:lnTo>
                  <a:lnTo>
                    <a:pt x="1412" y="14304"/>
                  </a:lnTo>
                  <a:lnTo>
                    <a:pt x="1913" y="14896"/>
                  </a:lnTo>
                  <a:lnTo>
                    <a:pt x="2323" y="15260"/>
                  </a:lnTo>
                  <a:lnTo>
                    <a:pt x="2688" y="15579"/>
                  </a:lnTo>
                  <a:lnTo>
                    <a:pt x="3143" y="15853"/>
                  </a:lnTo>
                  <a:lnTo>
                    <a:pt x="3553" y="16080"/>
                  </a:lnTo>
                  <a:lnTo>
                    <a:pt x="3963" y="16308"/>
                  </a:lnTo>
                  <a:lnTo>
                    <a:pt x="4419" y="16445"/>
                  </a:lnTo>
                  <a:lnTo>
                    <a:pt x="4874" y="16582"/>
                  </a:lnTo>
                  <a:lnTo>
                    <a:pt x="5330" y="16673"/>
                  </a:lnTo>
                  <a:lnTo>
                    <a:pt x="5785" y="16764"/>
                  </a:lnTo>
                  <a:lnTo>
                    <a:pt x="6696" y="16764"/>
                  </a:lnTo>
                  <a:lnTo>
                    <a:pt x="7152" y="16718"/>
                  </a:lnTo>
                  <a:lnTo>
                    <a:pt x="7607" y="16673"/>
                  </a:lnTo>
                  <a:lnTo>
                    <a:pt x="8063" y="16536"/>
                  </a:lnTo>
                  <a:lnTo>
                    <a:pt x="8518" y="16399"/>
                  </a:lnTo>
                  <a:lnTo>
                    <a:pt x="8928" y="16263"/>
                  </a:lnTo>
                  <a:lnTo>
                    <a:pt x="9338" y="16080"/>
                  </a:lnTo>
                  <a:lnTo>
                    <a:pt x="9748" y="15853"/>
                  </a:lnTo>
                  <a:lnTo>
                    <a:pt x="10113" y="15625"/>
                  </a:lnTo>
                  <a:lnTo>
                    <a:pt x="10477" y="15352"/>
                  </a:lnTo>
                  <a:lnTo>
                    <a:pt x="10842" y="15033"/>
                  </a:lnTo>
                  <a:lnTo>
                    <a:pt x="11160" y="14714"/>
                  </a:lnTo>
                  <a:lnTo>
                    <a:pt x="11479" y="14395"/>
                  </a:lnTo>
                  <a:lnTo>
                    <a:pt x="11753" y="14031"/>
                  </a:lnTo>
                  <a:lnTo>
                    <a:pt x="12026" y="13621"/>
                  </a:lnTo>
                  <a:lnTo>
                    <a:pt x="12254" y="13211"/>
                  </a:lnTo>
                  <a:lnTo>
                    <a:pt x="12436" y="12801"/>
                  </a:lnTo>
                  <a:lnTo>
                    <a:pt x="12573" y="12345"/>
                  </a:lnTo>
                  <a:lnTo>
                    <a:pt x="12709" y="11890"/>
                  </a:lnTo>
                  <a:lnTo>
                    <a:pt x="12800" y="11389"/>
                  </a:lnTo>
                  <a:lnTo>
                    <a:pt x="12891" y="10887"/>
                  </a:lnTo>
                  <a:lnTo>
                    <a:pt x="12891" y="10341"/>
                  </a:lnTo>
                  <a:lnTo>
                    <a:pt x="16855" y="10341"/>
                  </a:lnTo>
                  <a:lnTo>
                    <a:pt x="16855" y="6879"/>
                  </a:lnTo>
                  <a:lnTo>
                    <a:pt x="14395" y="6879"/>
                  </a:lnTo>
                  <a:lnTo>
                    <a:pt x="14395" y="5877"/>
                  </a:lnTo>
                  <a:lnTo>
                    <a:pt x="14896" y="5740"/>
                  </a:lnTo>
                  <a:lnTo>
                    <a:pt x="15351" y="5512"/>
                  </a:lnTo>
                  <a:lnTo>
                    <a:pt x="15761" y="5239"/>
                  </a:lnTo>
                  <a:lnTo>
                    <a:pt x="16126" y="4875"/>
                  </a:lnTo>
                  <a:lnTo>
                    <a:pt x="16445" y="4465"/>
                  </a:lnTo>
                  <a:lnTo>
                    <a:pt x="16672" y="3964"/>
                  </a:lnTo>
                  <a:lnTo>
                    <a:pt x="16809" y="3463"/>
                  </a:lnTo>
                  <a:lnTo>
                    <a:pt x="16855" y="2916"/>
                  </a:lnTo>
                  <a:lnTo>
                    <a:pt x="16809" y="2597"/>
                  </a:lnTo>
                  <a:lnTo>
                    <a:pt x="16763" y="2233"/>
                  </a:lnTo>
                  <a:lnTo>
                    <a:pt x="16672" y="1914"/>
                  </a:lnTo>
                  <a:lnTo>
                    <a:pt x="16536" y="1640"/>
                  </a:lnTo>
                  <a:lnTo>
                    <a:pt x="16399" y="1367"/>
                  </a:lnTo>
                  <a:lnTo>
                    <a:pt x="16262" y="1139"/>
                  </a:lnTo>
                  <a:lnTo>
                    <a:pt x="16080" y="912"/>
                  </a:lnTo>
                  <a:lnTo>
                    <a:pt x="15852" y="729"/>
                  </a:lnTo>
                  <a:lnTo>
                    <a:pt x="15442" y="411"/>
                  </a:lnTo>
                  <a:lnTo>
                    <a:pt x="14941" y="183"/>
                  </a:lnTo>
                  <a:lnTo>
                    <a:pt x="14440" y="46"/>
                  </a:lnTo>
                  <a:lnTo>
                    <a:pt x="13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5101975" y="1229000"/>
              <a:ext cx="421375" cy="419100"/>
            </a:xfrm>
            <a:custGeom>
              <a:rect b="b" l="l" r="r" t="t"/>
              <a:pathLst>
                <a:path extrusionOk="0" fill="none" h="16764" w="16855">
                  <a:moveTo>
                    <a:pt x="14395" y="5877"/>
                  </a:moveTo>
                  <a:lnTo>
                    <a:pt x="14395" y="5877"/>
                  </a:lnTo>
                  <a:lnTo>
                    <a:pt x="14896" y="5740"/>
                  </a:lnTo>
                  <a:lnTo>
                    <a:pt x="15351" y="5512"/>
                  </a:lnTo>
                  <a:lnTo>
                    <a:pt x="15761" y="5239"/>
                  </a:lnTo>
                  <a:lnTo>
                    <a:pt x="16126" y="4875"/>
                  </a:lnTo>
                  <a:lnTo>
                    <a:pt x="16445" y="4465"/>
                  </a:lnTo>
                  <a:lnTo>
                    <a:pt x="16672" y="3964"/>
                  </a:lnTo>
                  <a:lnTo>
                    <a:pt x="16809" y="3463"/>
                  </a:lnTo>
                  <a:lnTo>
                    <a:pt x="16855" y="2916"/>
                  </a:lnTo>
                  <a:lnTo>
                    <a:pt x="16855" y="2916"/>
                  </a:lnTo>
                  <a:lnTo>
                    <a:pt x="16809" y="2597"/>
                  </a:lnTo>
                  <a:lnTo>
                    <a:pt x="16763" y="2233"/>
                  </a:lnTo>
                  <a:lnTo>
                    <a:pt x="16672" y="1914"/>
                  </a:lnTo>
                  <a:lnTo>
                    <a:pt x="16536" y="1640"/>
                  </a:lnTo>
                  <a:lnTo>
                    <a:pt x="16399" y="1367"/>
                  </a:lnTo>
                  <a:lnTo>
                    <a:pt x="16262" y="1139"/>
                  </a:lnTo>
                  <a:lnTo>
                    <a:pt x="16080" y="912"/>
                  </a:lnTo>
                  <a:lnTo>
                    <a:pt x="15852" y="729"/>
                  </a:lnTo>
                  <a:lnTo>
                    <a:pt x="15442" y="411"/>
                  </a:lnTo>
                  <a:lnTo>
                    <a:pt x="14941" y="183"/>
                  </a:lnTo>
                  <a:lnTo>
                    <a:pt x="14440" y="46"/>
                  </a:lnTo>
                  <a:lnTo>
                    <a:pt x="13894" y="1"/>
                  </a:lnTo>
                  <a:lnTo>
                    <a:pt x="13347" y="46"/>
                  </a:lnTo>
                  <a:lnTo>
                    <a:pt x="12800" y="183"/>
                  </a:lnTo>
                  <a:lnTo>
                    <a:pt x="12345" y="411"/>
                  </a:lnTo>
                  <a:lnTo>
                    <a:pt x="11889" y="729"/>
                  </a:lnTo>
                  <a:lnTo>
                    <a:pt x="11707" y="912"/>
                  </a:lnTo>
                  <a:lnTo>
                    <a:pt x="11525" y="1139"/>
                  </a:lnTo>
                  <a:lnTo>
                    <a:pt x="11343" y="1367"/>
                  </a:lnTo>
                  <a:lnTo>
                    <a:pt x="11206" y="1640"/>
                  </a:lnTo>
                  <a:lnTo>
                    <a:pt x="11115" y="1914"/>
                  </a:lnTo>
                  <a:lnTo>
                    <a:pt x="11024" y="2233"/>
                  </a:lnTo>
                  <a:lnTo>
                    <a:pt x="10933" y="2597"/>
                  </a:lnTo>
                  <a:lnTo>
                    <a:pt x="10933" y="2916"/>
                  </a:lnTo>
                  <a:lnTo>
                    <a:pt x="10933" y="2916"/>
                  </a:lnTo>
                  <a:lnTo>
                    <a:pt x="10978" y="3463"/>
                  </a:lnTo>
                  <a:lnTo>
                    <a:pt x="11115" y="3964"/>
                  </a:lnTo>
                  <a:lnTo>
                    <a:pt x="11343" y="4465"/>
                  </a:lnTo>
                  <a:lnTo>
                    <a:pt x="11616" y="4875"/>
                  </a:lnTo>
                  <a:lnTo>
                    <a:pt x="11980" y="5239"/>
                  </a:lnTo>
                  <a:lnTo>
                    <a:pt x="12390" y="5512"/>
                  </a:lnTo>
                  <a:lnTo>
                    <a:pt x="12891" y="5740"/>
                  </a:lnTo>
                  <a:lnTo>
                    <a:pt x="13393" y="5877"/>
                  </a:lnTo>
                  <a:lnTo>
                    <a:pt x="13393" y="7881"/>
                  </a:lnTo>
                  <a:lnTo>
                    <a:pt x="15852" y="7881"/>
                  </a:lnTo>
                  <a:lnTo>
                    <a:pt x="15852" y="9384"/>
                  </a:lnTo>
                  <a:lnTo>
                    <a:pt x="12800" y="9384"/>
                  </a:lnTo>
                  <a:lnTo>
                    <a:pt x="12800" y="9384"/>
                  </a:lnTo>
                  <a:lnTo>
                    <a:pt x="12709" y="8883"/>
                  </a:lnTo>
                  <a:lnTo>
                    <a:pt x="12573" y="8382"/>
                  </a:lnTo>
                  <a:lnTo>
                    <a:pt x="12436" y="7927"/>
                  </a:lnTo>
                  <a:lnTo>
                    <a:pt x="12208" y="7471"/>
                  </a:lnTo>
                  <a:lnTo>
                    <a:pt x="11980" y="7016"/>
                  </a:lnTo>
                  <a:lnTo>
                    <a:pt x="11707" y="6606"/>
                  </a:lnTo>
                  <a:lnTo>
                    <a:pt x="11388" y="6196"/>
                  </a:lnTo>
                  <a:lnTo>
                    <a:pt x="11024" y="5831"/>
                  </a:lnTo>
                  <a:lnTo>
                    <a:pt x="11024" y="5831"/>
                  </a:lnTo>
                  <a:lnTo>
                    <a:pt x="10432" y="5330"/>
                  </a:lnTo>
                  <a:lnTo>
                    <a:pt x="9794" y="4875"/>
                  </a:lnTo>
                  <a:lnTo>
                    <a:pt x="9202" y="4556"/>
                  </a:lnTo>
                  <a:lnTo>
                    <a:pt x="8564" y="4282"/>
                  </a:lnTo>
                  <a:lnTo>
                    <a:pt x="7972" y="4100"/>
                  </a:lnTo>
                  <a:lnTo>
                    <a:pt x="7334" y="3964"/>
                  </a:lnTo>
                  <a:lnTo>
                    <a:pt x="6742" y="3918"/>
                  </a:lnTo>
                  <a:lnTo>
                    <a:pt x="6150" y="3918"/>
                  </a:lnTo>
                  <a:lnTo>
                    <a:pt x="5558" y="3964"/>
                  </a:lnTo>
                  <a:lnTo>
                    <a:pt x="4965" y="4100"/>
                  </a:lnTo>
                  <a:lnTo>
                    <a:pt x="4373" y="4282"/>
                  </a:lnTo>
                  <a:lnTo>
                    <a:pt x="3872" y="4510"/>
                  </a:lnTo>
                  <a:lnTo>
                    <a:pt x="3325" y="4784"/>
                  </a:lnTo>
                  <a:lnTo>
                    <a:pt x="2824" y="5057"/>
                  </a:lnTo>
                  <a:lnTo>
                    <a:pt x="2369" y="5421"/>
                  </a:lnTo>
                  <a:lnTo>
                    <a:pt x="1959" y="5831"/>
                  </a:lnTo>
                  <a:lnTo>
                    <a:pt x="1549" y="6287"/>
                  </a:lnTo>
                  <a:lnTo>
                    <a:pt x="1185" y="6742"/>
                  </a:lnTo>
                  <a:lnTo>
                    <a:pt x="866" y="7243"/>
                  </a:lnTo>
                  <a:lnTo>
                    <a:pt x="592" y="7744"/>
                  </a:lnTo>
                  <a:lnTo>
                    <a:pt x="365" y="8291"/>
                  </a:lnTo>
                  <a:lnTo>
                    <a:pt x="228" y="8838"/>
                  </a:lnTo>
                  <a:lnTo>
                    <a:pt x="91" y="9430"/>
                  </a:lnTo>
                  <a:lnTo>
                    <a:pt x="0" y="10022"/>
                  </a:lnTo>
                  <a:lnTo>
                    <a:pt x="0" y="10614"/>
                  </a:lnTo>
                  <a:lnTo>
                    <a:pt x="91" y="11252"/>
                  </a:lnTo>
                  <a:lnTo>
                    <a:pt x="182" y="11844"/>
                  </a:lnTo>
                  <a:lnTo>
                    <a:pt x="410" y="12482"/>
                  </a:lnTo>
                  <a:lnTo>
                    <a:pt x="683" y="13074"/>
                  </a:lnTo>
                  <a:lnTo>
                    <a:pt x="1002" y="13712"/>
                  </a:lnTo>
                  <a:lnTo>
                    <a:pt x="1412" y="14304"/>
                  </a:lnTo>
                  <a:lnTo>
                    <a:pt x="1913" y="14896"/>
                  </a:lnTo>
                  <a:lnTo>
                    <a:pt x="1913" y="14896"/>
                  </a:lnTo>
                  <a:lnTo>
                    <a:pt x="2323" y="15260"/>
                  </a:lnTo>
                  <a:lnTo>
                    <a:pt x="2688" y="15579"/>
                  </a:lnTo>
                  <a:lnTo>
                    <a:pt x="3143" y="15853"/>
                  </a:lnTo>
                  <a:lnTo>
                    <a:pt x="3553" y="16080"/>
                  </a:lnTo>
                  <a:lnTo>
                    <a:pt x="3963" y="16308"/>
                  </a:lnTo>
                  <a:lnTo>
                    <a:pt x="4419" y="16445"/>
                  </a:lnTo>
                  <a:lnTo>
                    <a:pt x="4874" y="16582"/>
                  </a:lnTo>
                  <a:lnTo>
                    <a:pt x="5330" y="16673"/>
                  </a:lnTo>
                  <a:lnTo>
                    <a:pt x="5785" y="16764"/>
                  </a:lnTo>
                  <a:lnTo>
                    <a:pt x="6241" y="16764"/>
                  </a:lnTo>
                  <a:lnTo>
                    <a:pt x="6696" y="16764"/>
                  </a:lnTo>
                  <a:lnTo>
                    <a:pt x="7152" y="16718"/>
                  </a:lnTo>
                  <a:lnTo>
                    <a:pt x="7607" y="16673"/>
                  </a:lnTo>
                  <a:lnTo>
                    <a:pt x="8063" y="16536"/>
                  </a:lnTo>
                  <a:lnTo>
                    <a:pt x="8518" y="16399"/>
                  </a:lnTo>
                  <a:lnTo>
                    <a:pt x="8928" y="16263"/>
                  </a:lnTo>
                  <a:lnTo>
                    <a:pt x="9338" y="16080"/>
                  </a:lnTo>
                  <a:lnTo>
                    <a:pt x="9748" y="15853"/>
                  </a:lnTo>
                  <a:lnTo>
                    <a:pt x="10113" y="15625"/>
                  </a:lnTo>
                  <a:lnTo>
                    <a:pt x="10477" y="15352"/>
                  </a:lnTo>
                  <a:lnTo>
                    <a:pt x="10842" y="15033"/>
                  </a:lnTo>
                  <a:lnTo>
                    <a:pt x="11160" y="14714"/>
                  </a:lnTo>
                  <a:lnTo>
                    <a:pt x="11479" y="14395"/>
                  </a:lnTo>
                  <a:lnTo>
                    <a:pt x="11753" y="14031"/>
                  </a:lnTo>
                  <a:lnTo>
                    <a:pt x="12026" y="13621"/>
                  </a:lnTo>
                  <a:lnTo>
                    <a:pt x="12254" y="13211"/>
                  </a:lnTo>
                  <a:lnTo>
                    <a:pt x="12436" y="12801"/>
                  </a:lnTo>
                  <a:lnTo>
                    <a:pt x="12573" y="12345"/>
                  </a:lnTo>
                  <a:lnTo>
                    <a:pt x="12709" y="11890"/>
                  </a:lnTo>
                  <a:lnTo>
                    <a:pt x="12800" y="11389"/>
                  </a:lnTo>
                  <a:lnTo>
                    <a:pt x="12891" y="10887"/>
                  </a:lnTo>
                  <a:lnTo>
                    <a:pt x="12891" y="10341"/>
                  </a:lnTo>
                  <a:lnTo>
                    <a:pt x="16855" y="10341"/>
                  </a:lnTo>
                  <a:lnTo>
                    <a:pt x="16855" y="6879"/>
                  </a:lnTo>
                  <a:lnTo>
                    <a:pt x="14395" y="6879"/>
                  </a:lnTo>
                  <a:lnTo>
                    <a:pt x="14395" y="587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5128150" y="1352000"/>
              <a:ext cx="271075" cy="272200"/>
            </a:xfrm>
            <a:custGeom>
              <a:rect b="b" l="l" r="r" t="t"/>
              <a:pathLst>
                <a:path extrusionOk="0" fill="none" h="10888" w="10843">
                  <a:moveTo>
                    <a:pt x="9248" y="9293"/>
                  </a:moveTo>
                  <a:lnTo>
                    <a:pt x="9248" y="9293"/>
                  </a:lnTo>
                  <a:lnTo>
                    <a:pt x="8838" y="9657"/>
                  </a:lnTo>
                  <a:lnTo>
                    <a:pt x="8428" y="9976"/>
                  </a:lnTo>
                  <a:lnTo>
                    <a:pt x="7927" y="10249"/>
                  </a:lnTo>
                  <a:lnTo>
                    <a:pt x="7471" y="10477"/>
                  </a:lnTo>
                  <a:lnTo>
                    <a:pt x="6970" y="10659"/>
                  </a:lnTo>
                  <a:lnTo>
                    <a:pt x="6469" y="10750"/>
                  </a:lnTo>
                  <a:lnTo>
                    <a:pt x="5923" y="10842"/>
                  </a:lnTo>
                  <a:lnTo>
                    <a:pt x="5422" y="10887"/>
                  </a:lnTo>
                  <a:lnTo>
                    <a:pt x="4921" y="10842"/>
                  </a:lnTo>
                  <a:lnTo>
                    <a:pt x="4374" y="10750"/>
                  </a:lnTo>
                  <a:lnTo>
                    <a:pt x="3873" y="10659"/>
                  </a:lnTo>
                  <a:lnTo>
                    <a:pt x="3372" y="10477"/>
                  </a:lnTo>
                  <a:lnTo>
                    <a:pt x="2871" y="10249"/>
                  </a:lnTo>
                  <a:lnTo>
                    <a:pt x="2415" y="9976"/>
                  </a:lnTo>
                  <a:lnTo>
                    <a:pt x="2005" y="9657"/>
                  </a:lnTo>
                  <a:lnTo>
                    <a:pt x="1595" y="9293"/>
                  </a:lnTo>
                  <a:lnTo>
                    <a:pt x="1595" y="9293"/>
                  </a:lnTo>
                  <a:lnTo>
                    <a:pt x="1185" y="8883"/>
                  </a:lnTo>
                  <a:lnTo>
                    <a:pt x="866" y="8427"/>
                  </a:lnTo>
                  <a:lnTo>
                    <a:pt x="593" y="7972"/>
                  </a:lnTo>
                  <a:lnTo>
                    <a:pt x="365" y="7471"/>
                  </a:lnTo>
                  <a:lnTo>
                    <a:pt x="229" y="6970"/>
                  </a:lnTo>
                  <a:lnTo>
                    <a:pt x="92" y="6469"/>
                  </a:lnTo>
                  <a:lnTo>
                    <a:pt x="1" y="5967"/>
                  </a:lnTo>
                  <a:lnTo>
                    <a:pt x="1" y="5421"/>
                  </a:lnTo>
                  <a:lnTo>
                    <a:pt x="1" y="4920"/>
                  </a:lnTo>
                  <a:lnTo>
                    <a:pt x="92" y="4373"/>
                  </a:lnTo>
                  <a:lnTo>
                    <a:pt x="229" y="3872"/>
                  </a:lnTo>
                  <a:lnTo>
                    <a:pt x="365" y="3371"/>
                  </a:lnTo>
                  <a:lnTo>
                    <a:pt x="593" y="2916"/>
                  </a:lnTo>
                  <a:lnTo>
                    <a:pt x="866" y="2460"/>
                  </a:lnTo>
                  <a:lnTo>
                    <a:pt x="1185" y="2004"/>
                  </a:lnTo>
                  <a:lnTo>
                    <a:pt x="1595" y="1594"/>
                  </a:lnTo>
                  <a:lnTo>
                    <a:pt x="1595" y="1594"/>
                  </a:lnTo>
                  <a:lnTo>
                    <a:pt x="2005" y="1230"/>
                  </a:lnTo>
                  <a:lnTo>
                    <a:pt x="2415" y="911"/>
                  </a:lnTo>
                  <a:lnTo>
                    <a:pt x="2871" y="638"/>
                  </a:lnTo>
                  <a:lnTo>
                    <a:pt x="3372" y="410"/>
                  </a:lnTo>
                  <a:lnTo>
                    <a:pt x="3873" y="228"/>
                  </a:lnTo>
                  <a:lnTo>
                    <a:pt x="4374" y="91"/>
                  </a:lnTo>
                  <a:lnTo>
                    <a:pt x="4921" y="46"/>
                  </a:lnTo>
                  <a:lnTo>
                    <a:pt x="5422" y="0"/>
                  </a:lnTo>
                  <a:lnTo>
                    <a:pt x="5923" y="46"/>
                  </a:lnTo>
                  <a:lnTo>
                    <a:pt x="6469" y="91"/>
                  </a:lnTo>
                  <a:lnTo>
                    <a:pt x="6970" y="228"/>
                  </a:lnTo>
                  <a:lnTo>
                    <a:pt x="7471" y="410"/>
                  </a:lnTo>
                  <a:lnTo>
                    <a:pt x="7927" y="638"/>
                  </a:lnTo>
                  <a:lnTo>
                    <a:pt x="8428" y="911"/>
                  </a:lnTo>
                  <a:lnTo>
                    <a:pt x="8838" y="1230"/>
                  </a:lnTo>
                  <a:lnTo>
                    <a:pt x="9248" y="1594"/>
                  </a:lnTo>
                  <a:lnTo>
                    <a:pt x="9248" y="1594"/>
                  </a:lnTo>
                  <a:lnTo>
                    <a:pt x="9658" y="2004"/>
                  </a:lnTo>
                  <a:lnTo>
                    <a:pt x="9977" y="2460"/>
                  </a:lnTo>
                  <a:lnTo>
                    <a:pt x="10250" y="2916"/>
                  </a:lnTo>
                  <a:lnTo>
                    <a:pt x="10478" y="3371"/>
                  </a:lnTo>
                  <a:lnTo>
                    <a:pt x="10615" y="3872"/>
                  </a:lnTo>
                  <a:lnTo>
                    <a:pt x="10751" y="4373"/>
                  </a:lnTo>
                  <a:lnTo>
                    <a:pt x="10842" y="4920"/>
                  </a:lnTo>
                  <a:lnTo>
                    <a:pt x="10842" y="5421"/>
                  </a:lnTo>
                  <a:lnTo>
                    <a:pt x="10842" y="5967"/>
                  </a:lnTo>
                  <a:lnTo>
                    <a:pt x="10751" y="6469"/>
                  </a:lnTo>
                  <a:lnTo>
                    <a:pt x="10615" y="6970"/>
                  </a:lnTo>
                  <a:lnTo>
                    <a:pt x="10478" y="7471"/>
                  </a:lnTo>
                  <a:lnTo>
                    <a:pt x="10250" y="7972"/>
                  </a:lnTo>
                  <a:lnTo>
                    <a:pt x="9977" y="8427"/>
                  </a:lnTo>
                  <a:lnTo>
                    <a:pt x="9658" y="8883"/>
                  </a:lnTo>
                  <a:lnTo>
                    <a:pt x="9248" y="9293"/>
                  </a:lnTo>
                  <a:lnTo>
                    <a:pt x="9248" y="929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399200" y="1252925"/>
              <a:ext cx="99100" cy="48975"/>
            </a:xfrm>
            <a:custGeom>
              <a:rect b="b" l="l" r="r" t="t"/>
              <a:pathLst>
                <a:path extrusionOk="0" fill="none" h="1959" w="3964">
                  <a:moveTo>
                    <a:pt x="2005" y="0"/>
                  </a:moveTo>
                  <a:lnTo>
                    <a:pt x="2005" y="0"/>
                  </a:lnTo>
                  <a:lnTo>
                    <a:pt x="2369" y="46"/>
                  </a:lnTo>
                  <a:lnTo>
                    <a:pt x="2779" y="182"/>
                  </a:lnTo>
                  <a:lnTo>
                    <a:pt x="3098" y="365"/>
                  </a:lnTo>
                  <a:lnTo>
                    <a:pt x="3371" y="592"/>
                  </a:lnTo>
                  <a:lnTo>
                    <a:pt x="3645" y="866"/>
                  </a:lnTo>
                  <a:lnTo>
                    <a:pt x="3827" y="1230"/>
                  </a:lnTo>
                  <a:lnTo>
                    <a:pt x="3918" y="1594"/>
                  </a:lnTo>
                  <a:lnTo>
                    <a:pt x="3963" y="1959"/>
                  </a:lnTo>
                  <a:lnTo>
                    <a:pt x="2506" y="1959"/>
                  </a:lnTo>
                  <a:lnTo>
                    <a:pt x="2506" y="1002"/>
                  </a:lnTo>
                  <a:lnTo>
                    <a:pt x="1504" y="1002"/>
                  </a:lnTo>
                  <a:lnTo>
                    <a:pt x="1504" y="1959"/>
                  </a:lnTo>
                  <a:lnTo>
                    <a:pt x="0" y="1959"/>
                  </a:lnTo>
                  <a:lnTo>
                    <a:pt x="0" y="1959"/>
                  </a:lnTo>
                  <a:lnTo>
                    <a:pt x="46" y="1594"/>
                  </a:lnTo>
                  <a:lnTo>
                    <a:pt x="183" y="1230"/>
                  </a:lnTo>
                  <a:lnTo>
                    <a:pt x="365" y="866"/>
                  </a:lnTo>
                  <a:lnTo>
                    <a:pt x="593" y="592"/>
                  </a:lnTo>
                  <a:lnTo>
                    <a:pt x="866" y="365"/>
                  </a:lnTo>
                  <a:lnTo>
                    <a:pt x="1230" y="182"/>
                  </a:lnTo>
                  <a:lnTo>
                    <a:pt x="1595" y="46"/>
                  </a:lnTo>
                  <a:lnTo>
                    <a:pt x="2005" y="0"/>
                  </a:lnTo>
                  <a:lnTo>
                    <a:pt x="2005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5406025" y="1326950"/>
              <a:ext cx="85450" cy="25075"/>
            </a:xfrm>
            <a:custGeom>
              <a:rect b="b" l="l" r="r" t="t"/>
              <a:pathLst>
                <a:path extrusionOk="0" fill="none" h="1003" w="3418">
                  <a:moveTo>
                    <a:pt x="1" y="0"/>
                  </a:moveTo>
                  <a:lnTo>
                    <a:pt x="3417" y="0"/>
                  </a:lnTo>
                  <a:lnTo>
                    <a:pt x="3417" y="0"/>
                  </a:lnTo>
                  <a:lnTo>
                    <a:pt x="3280" y="228"/>
                  </a:lnTo>
                  <a:lnTo>
                    <a:pt x="3098" y="456"/>
                  </a:lnTo>
                  <a:lnTo>
                    <a:pt x="2916" y="592"/>
                  </a:lnTo>
                  <a:lnTo>
                    <a:pt x="2688" y="729"/>
                  </a:lnTo>
                  <a:lnTo>
                    <a:pt x="2460" y="866"/>
                  </a:lnTo>
                  <a:lnTo>
                    <a:pt x="2233" y="911"/>
                  </a:lnTo>
                  <a:lnTo>
                    <a:pt x="1959" y="957"/>
                  </a:lnTo>
                  <a:lnTo>
                    <a:pt x="1732" y="1002"/>
                  </a:lnTo>
                  <a:lnTo>
                    <a:pt x="1458" y="957"/>
                  </a:lnTo>
                  <a:lnTo>
                    <a:pt x="1231" y="911"/>
                  </a:lnTo>
                  <a:lnTo>
                    <a:pt x="1003" y="866"/>
                  </a:lnTo>
                  <a:lnTo>
                    <a:pt x="775" y="729"/>
                  </a:lnTo>
                  <a:lnTo>
                    <a:pt x="547" y="592"/>
                  </a:lnTo>
                  <a:lnTo>
                    <a:pt x="320" y="456"/>
                  </a:lnTo>
                  <a:lnTo>
                    <a:pt x="183" y="228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5406025" y="1326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ONE_COLUMN_TEXT_1">
    <p:bg>
      <p:bgPr>
        <a:solidFill>
          <a:schemeClr val="lt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9"/>
          <p:cNvGrpSpPr/>
          <p:nvPr/>
        </p:nvGrpSpPr>
        <p:grpSpPr>
          <a:xfrm>
            <a:off x="3478113" y="-1078464"/>
            <a:ext cx="2187867" cy="2182473"/>
            <a:chOff x="238125" y="2234600"/>
            <a:chExt cx="1248925" cy="1245775"/>
          </a:xfrm>
        </p:grpSpPr>
        <p:sp>
          <p:nvSpPr>
            <p:cNvPr id="325" name="Google Shape;325;p29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h="49831" w="49957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fill="none" h="49831" w="49957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13050" y="2312650"/>
              <a:ext cx="1102175" cy="1099050"/>
            </a:xfrm>
            <a:custGeom>
              <a:rect b="b" l="l" r="r" t="t"/>
              <a:pathLst>
                <a:path extrusionOk="0" fill="none" h="43962" w="44087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62575" y="341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h="27977" w="38218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fill="none" h="27977" w="38218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722075" y="2896500"/>
              <a:ext cx="284150" cy="109300"/>
            </a:xfrm>
            <a:custGeom>
              <a:rect b="b" l="l" r="r" t="t"/>
              <a:pathLst>
                <a:path extrusionOk="0" fill="none" h="4372" w="11366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59800" y="2456275"/>
              <a:ext cx="808675" cy="549525"/>
            </a:xfrm>
            <a:custGeom>
              <a:rect b="b" l="l" r="r" t="t"/>
              <a:pathLst>
                <a:path extrusionOk="0" fill="none" h="21981" w="32347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1081125" y="3005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44000" y="3190000"/>
              <a:ext cx="402800" cy="74950"/>
            </a:xfrm>
            <a:custGeom>
              <a:rect b="b" l="l" r="r" t="t"/>
              <a:pathLst>
                <a:path extrusionOk="0" h="2998" w="16112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9"/>
          <p:cNvSpPr/>
          <p:nvPr/>
        </p:nvSpPr>
        <p:spPr>
          <a:xfrm rot="10800000">
            <a:off x="-1363250" y="1451856"/>
            <a:ext cx="3176700" cy="3176700"/>
          </a:xfrm>
          <a:prstGeom prst="blockArc">
            <a:avLst>
              <a:gd fmla="val 783378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 rot="-5400000">
            <a:off x="7592050" y="1336800"/>
            <a:ext cx="3176700" cy="3176700"/>
          </a:xfrm>
          <a:prstGeom prst="blockArc">
            <a:avLst>
              <a:gd fmla="val 1327552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/>
          <p:nvPr/>
        </p:nvSpPr>
        <p:spPr>
          <a:xfrm>
            <a:off x="5399925" y="-7550"/>
            <a:ext cx="374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30"/>
          <p:cNvGrpSpPr/>
          <p:nvPr/>
        </p:nvGrpSpPr>
        <p:grpSpPr>
          <a:xfrm>
            <a:off x="4578388" y="2166861"/>
            <a:ext cx="2187867" cy="2182473"/>
            <a:chOff x="238125" y="2234600"/>
            <a:chExt cx="1248925" cy="1245775"/>
          </a:xfrm>
        </p:grpSpPr>
        <p:sp>
          <p:nvSpPr>
            <p:cNvPr id="340" name="Google Shape;340;p30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h="49831" w="49957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fill="none" h="49831" w="49957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13050" y="2312650"/>
              <a:ext cx="1102175" cy="1099050"/>
            </a:xfrm>
            <a:custGeom>
              <a:rect b="b" l="l" r="r" t="t"/>
              <a:pathLst>
                <a:path extrusionOk="0" fill="none" h="43962" w="44087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862575" y="341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h="27977" w="38218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fill="none" h="27977" w="38218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2075" y="2896500"/>
              <a:ext cx="284150" cy="109300"/>
            </a:xfrm>
            <a:custGeom>
              <a:rect b="b" l="l" r="r" t="t"/>
              <a:pathLst>
                <a:path extrusionOk="0" fill="none" h="4372" w="11366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59800" y="2456275"/>
              <a:ext cx="808675" cy="549525"/>
            </a:xfrm>
            <a:custGeom>
              <a:rect b="b" l="l" r="r" t="t"/>
              <a:pathLst>
                <a:path extrusionOk="0" fill="none" h="21981" w="32347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081125" y="3005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44000" y="3190000"/>
              <a:ext cx="402800" cy="74950"/>
            </a:xfrm>
            <a:custGeom>
              <a:rect b="b" l="l" r="r" t="t"/>
              <a:pathLst>
                <a:path extrusionOk="0" h="2998" w="16112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30"/>
          <p:cNvSpPr/>
          <p:nvPr/>
        </p:nvSpPr>
        <p:spPr>
          <a:xfrm rot="10800000">
            <a:off x="4733175" y="-19149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7340550" y="38254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30"/>
          <p:cNvGrpSpPr/>
          <p:nvPr/>
        </p:nvGrpSpPr>
        <p:grpSpPr>
          <a:xfrm>
            <a:off x="7449588" y="844536"/>
            <a:ext cx="2187867" cy="2182392"/>
            <a:chOff x="4222125" y="2272050"/>
            <a:chExt cx="1248925" cy="1245800"/>
          </a:xfrm>
        </p:grpSpPr>
        <p:sp>
          <p:nvSpPr>
            <p:cNvPr id="353" name="Google Shape;353;p30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100">
                <a:solidFill>
                  <a:schemeClr val="dk2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4"/>
          <p:cNvSpPr/>
          <p:nvPr/>
        </p:nvSpPr>
        <p:spPr>
          <a:xfrm>
            <a:off x="6646300" y="38718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 rot="-5400000">
            <a:off x="7471258" y="-885360"/>
            <a:ext cx="1905485" cy="1900679"/>
            <a:chOff x="6132950" y="2234600"/>
            <a:chExt cx="1248925" cy="1245775"/>
          </a:xfrm>
        </p:grpSpPr>
        <p:sp>
          <p:nvSpPr>
            <p:cNvPr id="20" name="Google Shape;20;p4"/>
            <p:cNvSpPr/>
            <p:nvPr/>
          </p:nvSpPr>
          <p:spPr>
            <a:xfrm>
              <a:off x="6132950" y="2234600"/>
              <a:ext cx="1248925" cy="1245775"/>
            </a:xfrm>
            <a:custGeom>
              <a:rect b="b" l="l" r="r" t="t"/>
              <a:pathLst>
                <a:path extrusionOk="0" h="49831" w="49957">
                  <a:moveTo>
                    <a:pt x="27102" y="3122"/>
                  </a:moveTo>
                  <a:lnTo>
                    <a:pt x="28975" y="3372"/>
                  </a:lnTo>
                  <a:lnTo>
                    <a:pt x="30974" y="3872"/>
                  </a:lnTo>
                  <a:lnTo>
                    <a:pt x="32972" y="4496"/>
                  </a:lnTo>
                  <a:lnTo>
                    <a:pt x="34720" y="5245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7"/>
                  </a:lnTo>
                  <a:lnTo>
                    <a:pt x="41340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1" y="17609"/>
                  </a:lnTo>
                  <a:lnTo>
                    <a:pt x="46335" y="19857"/>
                  </a:lnTo>
                  <a:lnTo>
                    <a:pt x="46835" y="22355"/>
                  </a:lnTo>
                  <a:lnTo>
                    <a:pt x="47085" y="24978"/>
                  </a:lnTo>
                  <a:lnTo>
                    <a:pt x="46960" y="27226"/>
                  </a:lnTo>
                  <a:lnTo>
                    <a:pt x="46585" y="29474"/>
                  </a:lnTo>
                  <a:lnTo>
                    <a:pt x="46085" y="31597"/>
                  </a:lnTo>
                  <a:lnTo>
                    <a:pt x="45336" y="33595"/>
                  </a:lnTo>
                  <a:lnTo>
                    <a:pt x="44462" y="35469"/>
                  </a:lnTo>
                  <a:lnTo>
                    <a:pt x="43338" y="37342"/>
                  </a:lnTo>
                  <a:lnTo>
                    <a:pt x="42089" y="38966"/>
                  </a:lnTo>
                  <a:lnTo>
                    <a:pt x="40590" y="40589"/>
                  </a:lnTo>
                  <a:lnTo>
                    <a:pt x="39092" y="41963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5"/>
                  </a:lnTo>
                  <a:lnTo>
                    <a:pt x="31598" y="46084"/>
                  </a:lnTo>
                  <a:lnTo>
                    <a:pt x="29475" y="46584"/>
                  </a:lnTo>
                  <a:lnTo>
                    <a:pt x="27227" y="46958"/>
                  </a:lnTo>
                  <a:lnTo>
                    <a:pt x="24979" y="47083"/>
                  </a:lnTo>
                  <a:lnTo>
                    <a:pt x="22731" y="46958"/>
                  </a:lnTo>
                  <a:lnTo>
                    <a:pt x="20608" y="46584"/>
                  </a:lnTo>
                  <a:lnTo>
                    <a:pt x="18485" y="46084"/>
                  </a:lnTo>
                  <a:lnTo>
                    <a:pt x="16486" y="45335"/>
                  </a:lnTo>
                  <a:lnTo>
                    <a:pt x="14488" y="44336"/>
                  </a:lnTo>
                  <a:lnTo>
                    <a:pt x="12740" y="43337"/>
                  </a:lnTo>
                  <a:lnTo>
                    <a:pt x="10991" y="41963"/>
                  </a:lnTo>
                  <a:lnTo>
                    <a:pt x="9492" y="40589"/>
                  </a:lnTo>
                  <a:lnTo>
                    <a:pt x="7994" y="38966"/>
                  </a:lnTo>
                  <a:lnTo>
                    <a:pt x="6745" y="37342"/>
                  </a:lnTo>
                  <a:lnTo>
                    <a:pt x="5621" y="35469"/>
                  </a:lnTo>
                  <a:lnTo>
                    <a:pt x="4747" y="33595"/>
                  </a:lnTo>
                  <a:lnTo>
                    <a:pt x="3997" y="31597"/>
                  </a:lnTo>
                  <a:lnTo>
                    <a:pt x="3498" y="29474"/>
                  </a:lnTo>
                  <a:lnTo>
                    <a:pt x="3123" y="27226"/>
                  </a:lnTo>
                  <a:lnTo>
                    <a:pt x="2998" y="24978"/>
                  </a:lnTo>
                  <a:lnTo>
                    <a:pt x="3248" y="22355"/>
                  </a:lnTo>
                  <a:lnTo>
                    <a:pt x="3623" y="19857"/>
                  </a:lnTo>
                  <a:lnTo>
                    <a:pt x="4372" y="17609"/>
                  </a:lnTo>
                  <a:lnTo>
                    <a:pt x="5246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3" y="9991"/>
                  </a:lnTo>
                  <a:lnTo>
                    <a:pt x="10242" y="8617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5"/>
                  </a:lnTo>
                  <a:lnTo>
                    <a:pt x="17111" y="4496"/>
                  </a:lnTo>
                  <a:lnTo>
                    <a:pt x="19109" y="3872"/>
                  </a:lnTo>
                  <a:lnTo>
                    <a:pt x="20982" y="3372"/>
                  </a:lnTo>
                  <a:lnTo>
                    <a:pt x="22981" y="3122"/>
                  </a:lnTo>
                  <a:close/>
                  <a:moveTo>
                    <a:pt x="24979" y="0"/>
                  </a:moveTo>
                  <a:lnTo>
                    <a:pt x="22481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6" y="4246"/>
                  </a:lnTo>
                  <a:lnTo>
                    <a:pt x="9118" y="5745"/>
                  </a:lnTo>
                  <a:lnTo>
                    <a:pt x="7369" y="7369"/>
                  </a:lnTo>
                  <a:lnTo>
                    <a:pt x="5746" y="9117"/>
                  </a:lnTo>
                  <a:lnTo>
                    <a:pt x="4372" y="10990"/>
                  </a:lnTo>
                  <a:lnTo>
                    <a:pt x="3123" y="13113"/>
                  </a:lnTo>
                  <a:lnTo>
                    <a:pt x="1999" y="15237"/>
                  </a:lnTo>
                  <a:lnTo>
                    <a:pt x="1125" y="17609"/>
                  </a:lnTo>
                  <a:lnTo>
                    <a:pt x="500" y="19982"/>
                  </a:lnTo>
                  <a:lnTo>
                    <a:pt x="126" y="22480"/>
                  </a:lnTo>
                  <a:lnTo>
                    <a:pt x="1" y="24978"/>
                  </a:lnTo>
                  <a:lnTo>
                    <a:pt x="250" y="27975"/>
                  </a:lnTo>
                  <a:lnTo>
                    <a:pt x="875" y="30848"/>
                  </a:lnTo>
                  <a:lnTo>
                    <a:pt x="1499" y="33470"/>
                  </a:lnTo>
                  <a:lnTo>
                    <a:pt x="2499" y="35843"/>
                  </a:lnTo>
                  <a:lnTo>
                    <a:pt x="3623" y="38091"/>
                  </a:lnTo>
                  <a:lnTo>
                    <a:pt x="4996" y="40214"/>
                  </a:lnTo>
                  <a:lnTo>
                    <a:pt x="6495" y="41963"/>
                  </a:lnTo>
                  <a:lnTo>
                    <a:pt x="8244" y="43586"/>
                  </a:lnTo>
                  <a:lnTo>
                    <a:pt x="9992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2" y="48332"/>
                  </a:lnTo>
                  <a:lnTo>
                    <a:pt x="18235" y="48957"/>
                  </a:lnTo>
                  <a:lnTo>
                    <a:pt x="20483" y="49456"/>
                  </a:lnTo>
                  <a:lnTo>
                    <a:pt x="22731" y="49706"/>
                  </a:lnTo>
                  <a:lnTo>
                    <a:pt x="24979" y="49831"/>
                  </a:lnTo>
                  <a:lnTo>
                    <a:pt x="27352" y="49706"/>
                  </a:lnTo>
                  <a:lnTo>
                    <a:pt x="29600" y="49456"/>
                  </a:lnTo>
                  <a:lnTo>
                    <a:pt x="31848" y="48957"/>
                  </a:lnTo>
                  <a:lnTo>
                    <a:pt x="33971" y="48332"/>
                  </a:lnTo>
                  <a:lnTo>
                    <a:pt x="36094" y="47458"/>
                  </a:lnTo>
                  <a:lnTo>
                    <a:pt x="38092" y="46334"/>
                  </a:lnTo>
                  <a:lnTo>
                    <a:pt x="40091" y="45085"/>
                  </a:lnTo>
                  <a:lnTo>
                    <a:pt x="41839" y="43586"/>
                  </a:lnTo>
                  <a:lnTo>
                    <a:pt x="43463" y="41963"/>
                  </a:lnTo>
                  <a:lnTo>
                    <a:pt x="45086" y="40090"/>
                  </a:lnTo>
                  <a:lnTo>
                    <a:pt x="46335" y="38091"/>
                  </a:lnTo>
                  <a:lnTo>
                    <a:pt x="47584" y="35843"/>
                  </a:lnTo>
                  <a:lnTo>
                    <a:pt x="48458" y="33470"/>
                  </a:lnTo>
                  <a:lnTo>
                    <a:pt x="49208" y="30848"/>
                  </a:lnTo>
                  <a:lnTo>
                    <a:pt x="49707" y="27975"/>
                  </a:lnTo>
                  <a:lnTo>
                    <a:pt x="49957" y="24978"/>
                  </a:lnTo>
                  <a:lnTo>
                    <a:pt x="49832" y="22480"/>
                  </a:lnTo>
                  <a:lnTo>
                    <a:pt x="49457" y="19982"/>
                  </a:lnTo>
                  <a:lnTo>
                    <a:pt x="48833" y="17609"/>
                  </a:lnTo>
                  <a:lnTo>
                    <a:pt x="48084" y="15237"/>
                  </a:lnTo>
                  <a:lnTo>
                    <a:pt x="46960" y="13113"/>
                  </a:lnTo>
                  <a:lnTo>
                    <a:pt x="45711" y="10990"/>
                  </a:lnTo>
                  <a:lnTo>
                    <a:pt x="44337" y="9117"/>
                  </a:lnTo>
                  <a:lnTo>
                    <a:pt x="42713" y="7369"/>
                  </a:lnTo>
                  <a:lnTo>
                    <a:pt x="40965" y="5745"/>
                  </a:lnTo>
                  <a:lnTo>
                    <a:pt x="38967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2" y="125"/>
                  </a:lnTo>
                  <a:lnTo>
                    <a:pt x="249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6132950" y="2234600"/>
              <a:ext cx="1248925" cy="1245775"/>
            </a:xfrm>
            <a:custGeom>
              <a:rect b="b" l="l" r="r" t="t"/>
              <a:pathLst>
                <a:path extrusionOk="0" fill="none" h="49831" w="49957">
                  <a:moveTo>
                    <a:pt x="24979" y="0"/>
                  </a:moveTo>
                  <a:lnTo>
                    <a:pt x="24979" y="0"/>
                  </a:lnTo>
                  <a:lnTo>
                    <a:pt x="22481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6" y="4246"/>
                  </a:lnTo>
                  <a:lnTo>
                    <a:pt x="9118" y="5745"/>
                  </a:lnTo>
                  <a:lnTo>
                    <a:pt x="7369" y="7369"/>
                  </a:lnTo>
                  <a:lnTo>
                    <a:pt x="5746" y="9117"/>
                  </a:lnTo>
                  <a:lnTo>
                    <a:pt x="4372" y="10990"/>
                  </a:lnTo>
                  <a:lnTo>
                    <a:pt x="3123" y="13113"/>
                  </a:lnTo>
                  <a:lnTo>
                    <a:pt x="1999" y="15237"/>
                  </a:lnTo>
                  <a:lnTo>
                    <a:pt x="1125" y="17609"/>
                  </a:lnTo>
                  <a:lnTo>
                    <a:pt x="500" y="19982"/>
                  </a:lnTo>
                  <a:lnTo>
                    <a:pt x="126" y="22480"/>
                  </a:lnTo>
                  <a:lnTo>
                    <a:pt x="1" y="24978"/>
                  </a:lnTo>
                  <a:lnTo>
                    <a:pt x="1" y="24978"/>
                  </a:lnTo>
                  <a:lnTo>
                    <a:pt x="250" y="27975"/>
                  </a:lnTo>
                  <a:lnTo>
                    <a:pt x="875" y="30848"/>
                  </a:lnTo>
                  <a:lnTo>
                    <a:pt x="1499" y="33470"/>
                  </a:lnTo>
                  <a:lnTo>
                    <a:pt x="2499" y="35843"/>
                  </a:lnTo>
                  <a:lnTo>
                    <a:pt x="3623" y="38091"/>
                  </a:lnTo>
                  <a:lnTo>
                    <a:pt x="4996" y="40214"/>
                  </a:lnTo>
                  <a:lnTo>
                    <a:pt x="6495" y="41963"/>
                  </a:lnTo>
                  <a:lnTo>
                    <a:pt x="8244" y="43586"/>
                  </a:lnTo>
                  <a:lnTo>
                    <a:pt x="9992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2" y="48332"/>
                  </a:lnTo>
                  <a:lnTo>
                    <a:pt x="18235" y="48957"/>
                  </a:lnTo>
                  <a:lnTo>
                    <a:pt x="20483" y="49456"/>
                  </a:lnTo>
                  <a:lnTo>
                    <a:pt x="22731" y="49706"/>
                  </a:lnTo>
                  <a:lnTo>
                    <a:pt x="24979" y="49831"/>
                  </a:lnTo>
                  <a:lnTo>
                    <a:pt x="27352" y="49706"/>
                  </a:lnTo>
                  <a:lnTo>
                    <a:pt x="29600" y="49456"/>
                  </a:lnTo>
                  <a:lnTo>
                    <a:pt x="31848" y="48957"/>
                  </a:lnTo>
                  <a:lnTo>
                    <a:pt x="33971" y="48332"/>
                  </a:lnTo>
                  <a:lnTo>
                    <a:pt x="36094" y="47458"/>
                  </a:lnTo>
                  <a:lnTo>
                    <a:pt x="38092" y="46334"/>
                  </a:lnTo>
                  <a:lnTo>
                    <a:pt x="40091" y="45085"/>
                  </a:lnTo>
                  <a:lnTo>
                    <a:pt x="41839" y="43586"/>
                  </a:lnTo>
                  <a:lnTo>
                    <a:pt x="43463" y="41963"/>
                  </a:lnTo>
                  <a:lnTo>
                    <a:pt x="45086" y="40090"/>
                  </a:lnTo>
                  <a:lnTo>
                    <a:pt x="46335" y="38091"/>
                  </a:lnTo>
                  <a:lnTo>
                    <a:pt x="47584" y="35843"/>
                  </a:lnTo>
                  <a:lnTo>
                    <a:pt x="48458" y="33470"/>
                  </a:lnTo>
                  <a:lnTo>
                    <a:pt x="49208" y="30848"/>
                  </a:lnTo>
                  <a:lnTo>
                    <a:pt x="49707" y="27975"/>
                  </a:lnTo>
                  <a:lnTo>
                    <a:pt x="49957" y="24978"/>
                  </a:lnTo>
                  <a:lnTo>
                    <a:pt x="49957" y="24978"/>
                  </a:lnTo>
                  <a:lnTo>
                    <a:pt x="49832" y="22480"/>
                  </a:lnTo>
                  <a:lnTo>
                    <a:pt x="49457" y="19982"/>
                  </a:lnTo>
                  <a:lnTo>
                    <a:pt x="48833" y="17609"/>
                  </a:lnTo>
                  <a:lnTo>
                    <a:pt x="48084" y="15237"/>
                  </a:lnTo>
                  <a:lnTo>
                    <a:pt x="46960" y="13113"/>
                  </a:lnTo>
                  <a:lnTo>
                    <a:pt x="45711" y="10990"/>
                  </a:lnTo>
                  <a:lnTo>
                    <a:pt x="44337" y="9117"/>
                  </a:lnTo>
                  <a:lnTo>
                    <a:pt x="42713" y="7369"/>
                  </a:lnTo>
                  <a:lnTo>
                    <a:pt x="40965" y="5745"/>
                  </a:lnTo>
                  <a:lnTo>
                    <a:pt x="38967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2" y="125"/>
                  </a:lnTo>
                  <a:lnTo>
                    <a:pt x="24979" y="0"/>
                  </a:lnTo>
                  <a:lnTo>
                    <a:pt x="24979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6207900" y="2312650"/>
              <a:ext cx="1102175" cy="1099050"/>
            </a:xfrm>
            <a:custGeom>
              <a:rect b="b" l="l" r="r" t="t"/>
              <a:pathLst>
                <a:path extrusionOk="0" fill="none" h="43962" w="44087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8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4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999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7" y="10366"/>
                  </a:lnTo>
                  <a:lnTo>
                    <a:pt x="4371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7" y="4122"/>
                  </a:lnTo>
                  <a:lnTo>
                    <a:pt x="10491" y="2998"/>
                  </a:lnTo>
                  <a:lnTo>
                    <a:pt x="12239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4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7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2" y="2123"/>
                  </a:lnTo>
                  <a:lnTo>
                    <a:pt x="33596" y="2998"/>
                  </a:lnTo>
                  <a:lnTo>
                    <a:pt x="35219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5" y="8493"/>
                  </a:lnTo>
                  <a:lnTo>
                    <a:pt x="40839" y="10366"/>
                  </a:lnTo>
                  <a:lnTo>
                    <a:pt x="41838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7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8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757400" y="341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6323425" y="2418800"/>
              <a:ext cx="764975" cy="836775"/>
            </a:xfrm>
            <a:custGeom>
              <a:rect b="b" l="l" r="r" t="t"/>
              <a:pathLst>
                <a:path extrusionOk="0" h="33471" w="30599">
                  <a:moveTo>
                    <a:pt x="11740" y="23480"/>
                  </a:moveTo>
                  <a:lnTo>
                    <a:pt x="8618" y="28226"/>
                  </a:lnTo>
                  <a:lnTo>
                    <a:pt x="5495" y="23480"/>
                  </a:lnTo>
                  <a:close/>
                  <a:moveTo>
                    <a:pt x="18359" y="2998"/>
                  </a:moveTo>
                  <a:lnTo>
                    <a:pt x="19233" y="3123"/>
                  </a:lnTo>
                  <a:lnTo>
                    <a:pt x="20232" y="3373"/>
                  </a:lnTo>
                  <a:lnTo>
                    <a:pt x="21107" y="3622"/>
                  </a:lnTo>
                  <a:lnTo>
                    <a:pt x="21981" y="3997"/>
                  </a:lnTo>
                  <a:lnTo>
                    <a:pt x="22730" y="4497"/>
                  </a:lnTo>
                  <a:lnTo>
                    <a:pt x="23604" y="4996"/>
                  </a:lnTo>
                  <a:lnTo>
                    <a:pt x="24354" y="5621"/>
                  </a:lnTo>
                  <a:lnTo>
                    <a:pt x="24978" y="6245"/>
                  </a:lnTo>
                  <a:lnTo>
                    <a:pt x="25603" y="6994"/>
                  </a:lnTo>
                  <a:lnTo>
                    <a:pt x="26227" y="7869"/>
                  </a:lnTo>
                  <a:lnTo>
                    <a:pt x="26727" y="8743"/>
                  </a:lnTo>
                  <a:lnTo>
                    <a:pt x="27101" y="9742"/>
                  </a:lnTo>
                  <a:lnTo>
                    <a:pt x="27351" y="10866"/>
                  </a:lnTo>
                  <a:lnTo>
                    <a:pt x="27601" y="11990"/>
                  </a:lnTo>
                  <a:lnTo>
                    <a:pt x="27726" y="13239"/>
                  </a:lnTo>
                  <a:lnTo>
                    <a:pt x="27726" y="29350"/>
                  </a:lnTo>
                  <a:lnTo>
                    <a:pt x="24728" y="29350"/>
                  </a:lnTo>
                  <a:lnTo>
                    <a:pt x="24728" y="13239"/>
                  </a:lnTo>
                  <a:lnTo>
                    <a:pt x="24728" y="12365"/>
                  </a:lnTo>
                  <a:lnTo>
                    <a:pt x="24479" y="11490"/>
                  </a:lnTo>
                  <a:lnTo>
                    <a:pt x="24354" y="10741"/>
                  </a:lnTo>
                  <a:lnTo>
                    <a:pt x="23979" y="9992"/>
                  </a:lnTo>
                  <a:lnTo>
                    <a:pt x="23729" y="9367"/>
                  </a:lnTo>
                  <a:lnTo>
                    <a:pt x="23230" y="8743"/>
                  </a:lnTo>
                  <a:lnTo>
                    <a:pt x="22355" y="7744"/>
                  </a:lnTo>
                  <a:lnTo>
                    <a:pt x="21231" y="6994"/>
                  </a:lnTo>
                  <a:lnTo>
                    <a:pt x="19983" y="6370"/>
                  </a:lnTo>
                  <a:lnTo>
                    <a:pt x="18734" y="5995"/>
                  </a:lnTo>
                  <a:lnTo>
                    <a:pt x="17360" y="5870"/>
                  </a:lnTo>
                  <a:lnTo>
                    <a:pt x="16111" y="5995"/>
                  </a:lnTo>
                  <a:lnTo>
                    <a:pt x="14737" y="6370"/>
                  </a:lnTo>
                  <a:lnTo>
                    <a:pt x="13613" y="6994"/>
                  </a:lnTo>
                  <a:lnTo>
                    <a:pt x="12489" y="7744"/>
                  </a:lnTo>
                  <a:lnTo>
                    <a:pt x="11490" y="8743"/>
                  </a:lnTo>
                  <a:lnTo>
                    <a:pt x="11115" y="9367"/>
                  </a:lnTo>
                  <a:lnTo>
                    <a:pt x="10741" y="9992"/>
                  </a:lnTo>
                  <a:lnTo>
                    <a:pt x="10491" y="10741"/>
                  </a:lnTo>
                  <a:lnTo>
                    <a:pt x="10241" y="11490"/>
                  </a:lnTo>
                  <a:lnTo>
                    <a:pt x="10116" y="12365"/>
                  </a:lnTo>
                  <a:lnTo>
                    <a:pt x="10116" y="13239"/>
                  </a:lnTo>
                  <a:lnTo>
                    <a:pt x="10116" y="20607"/>
                  </a:lnTo>
                  <a:lnTo>
                    <a:pt x="7119" y="20607"/>
                  </a:lnTo>
                  <a:lnTo>
                    <a:pt x="7119" y="13239"/>
                  </a:lnTo>
                  <a:lnTo>
                    <a:pt x="7244" y="11990"/>
                  </a:lnTo>
                  <a:lnTo>
                    <a:pt x="7493" y="10866"/>
                  </a:lnTo>
                  <a:lnTo>
                    <a:pt x="7743" y="9742"/>
                  </a:lnTo>
                  <a:lnTo>
                    <a:pt x="8118" y="8743"/>
                  </a:lnTo>
                  <a:lnTo>
                    <a:pt x="8618" y="7869"/>
                  </a:lnTo>
                  <a:lnTo>
                    <a:pt x="9242" y="6994"/>
                  </a:lnTo>
                  <a:lnTo>
                    <a:pt x="9866" y="6245"/>
                  </a:lnTo>
                  <a:lnTo>
                    <a:pt x="10491" y="5621"/>
                  </a:lnTo>
                  <a:lnTo>
                    <a:pt x="11240" y="4996"/>
                  </a:lnTo>
                  <a:lnTo>
                    <a:pt x="11990" y="4497"/>
                  </a:lnTo>
                  <a:lnTo>
                    <a:pt x="12864" y="3997"/>
                  </a:lnTo>
                  <a:lnTo>
                    <a:pt x="13738" y="3622"/>
                  </a:lnTo>
                  <a:lnTo>
                    <a:pt x="14612" y="3373"/>
                  </a:lnTo>
                  <a:lnTo>
                    <a:pt x="15487" y="3123"/>
                  </a:lnTo>
                  <a:lnTo>
                    <a:pt x="16486" y="2998"/>
                  </a:lnTo>
                  <a:close/>
                  <a:moveTo>
                    <a:pt x="17360" y="1"/>
                  </a:moveTo>
                  <a:lnTo>
                    <a:pt x="16111" y="125"/>
                  </a:lnTo>
                  <a:lnTo>
                    <a:pt x="14737" y="250"/>
                  </a:lnTo>
                  <a:lnTo>
                    <a:pt x="13488" y="625"/>
                  </a:lnTo>
                  <a:lnTo>
                    <a:pt x="12239" y="1000"/>
                  </a:lnTo>
                  <a:lnTo>
                    <a:pt x="11115" y="1624"/>
                  </a:lnTo>
                  <a:lnTo>
                    <a:pt x="9991" y="2249"/>
                  </a:lnTo>
                  <a:lnTo>
                    <a:pt x="8992" y="2998"/>
                  </a:lnTo>
                  <a:lnTo>
                    <a:pt x="8118" y="3872"/>
                  </a:lnTo>
                  <a:lnTo>
                    <a:pt x="7244" y="4871"/>
                  </a:lnTo>
                  <a:lnTo>
                    <a:pt x="6494" y="5870"/>
                  </a:lnTo>
                  <a:lnTo>
                    <a:pt x="5745" y="6994"/>
                  </a:lnTo>
                  <a:lnTo>
                    <a:pt x="5245" y="8118"/>
                  </a:lnTo>
                  <a:lnTo>
                    <a:pt x="4746" y="9367"/>
                  </a:lnTo>
                  <a:lnTo>
                    <a:pt x="4496" y="10616"/>
                  </a:lnTo>
                  <a:lnTo>
                    <a:pt x="4246" y="11865"/>
                  </a:lnTo>
                  <a:lnTo>
                    <a:pt x="4246" y="13239"/>
                  </a:lnTo>
                  <a:lnTo>
                    <a:pt x="4246" y="20607"/>
                  </a:lnTo>
                  <a:lnTo>
                    <a:pt x="0" y="20607"/>
                  </a:lnTo>
                  <a:lnTo>
                    <a:pt x="8618" y="33471"/>
                  </a:lnTo>
                  <a:lnTo>
                    <a:pt x="17235" y="20607"/>
                  </a:lnTo>
                  <a:lnTo>
                    <a:pt x="12989" y="20607"/>
                  </a:lnTo>
                  <a:lnTo>
                    <a:pt x="12989" y="13239"/>
                  </a:lnTo>
                  <a:lnTo>
                    <a:pt x="13114" y="12240"/>
                  </a:lnTo>
                  <a:lnTo>
                    <a:pt x="13488" y="11365"/>
                  </a:lnTo>
                  <a:lnTo>
                    <a:pt x="13863" y="10616"/>
                  </a:lnTo>
                  <a:lnTo>
                    <a:pt x="14487" y="9992"/>
                  </a:lnTo>
                  <a:lnTo>
                    <a:pt x="15112" y="9492"/>
                  </a:lnTo>
                  <a:lnTo>
                    <a:pt x="15861" y="9117"/>
                  </a:lnTo>
                  <a:lnTo>
                    <a:pt x="16611" y="8868"/>
                  </a:lnTo>
                  <a:lnTo>
                    <a:pt x="18234" y="8868"/>
                  </a:lnTo>
                  <a:lnTo>
                    <a:pt x="18983" y="9117"/>
                  </a:lnTo>
                  <a:lnTo>
                    <a:pt x="19733" y="9492"/>
                  </a:lnTo>
                  <a:lnTo>
                    <a:pt x="20357" y="9992"/>
                  </a:lnTo>
                  <a:lnTo>
                    <a:pt x="20982" y="10616"/>
                  </a:lnTo>
                  <a:lnTo>
                    <a:pt x="21356" y="11365"/>
                  </a:lnTo>
                  <a:lnTo>
                    <a:pt x="21731" y="12240"/>
                  </a:lnTo>
                  <a:lnTo>
                    <a:pt x="21856" y="13239"/>
                  </a:lnTo>
                  <a:lnTo>
                    <a:pt x="21856" y="32347"/>
                  </a:lnTo>
                  <a:lnTo>
                    <a:pt x="30598" y="32347"/>
                  </a:lnTo>
                  <a:lnTo>
                    <a:pt x="30598" y="13239"/>
                  </a:lnTo>
                  <a:lnTo>
                    <a:pt x="30598" y="11865"/>
                  </a:lnTo>
                  <a:lnTo>
                    <a:pt x="30349" y="10616"/>
                  </a:lnTo>
                  <a:lnTo>
                    <a:pt x="30099" y="9367"/>
                  </a:lnTo>
                  <a:lnTo>
                    <a:pt x="29599" y="8118"/>
                  </a:lnTo>
                  <a:lnTo>
                    <a:pt x="29100" y="6994"/>
                  </a:lnTo>
                  <a:lnTo>
                    <a:pt x="28350" y="5870"/>
                  </a:lnTo>
                  <a:lnTo>
                    <a:pt x="27601" y="4871"/>
                  </a:lnTo>
                  <a:lnTo>
                    <a:pt x="26727" y="3872"/>
                  </a:lnTo>
                  <a:lnTo>
                    <a:pt x="25852" y="2998"/>
                  </a:lnTo>
                  <a:lnTo>
                    <a:pt x="24853" y="2249"/>
                  </a:lnTo>
                  <a:lnTo>
                    <a:pt x="23729" y="1624"/>
                  </a:lnTo>
                  <a:lnTo>
                    <a:pt x="22605" y="1000"/>
                  </a:lnTo>
                  <a:lnTo>
                    <a:pt x="21356" y="625"/>
                  </a:lnTo>
                  <a:lnTo>
                    <a:pt x="20107" y="250"/>
                  </a:lnTo>
                  <a:lnTo>
                    <a:pt x="18734" y="125"/>
                  </a:lnTo>
                  <a:lnTo>
                    <a:pt x="17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323425" y="2418800"/>
              <a:ext cx="764975" cy="836775"/>
            </a:xfrm>
            <a:custGeom>
              <a:rect b="b" l="l" r="r" t="t"/>
              <a:pathLst>
                <a:path extrusionOk="0" fill="none" h="33471" w="30599">
                  <a:moveTo>
                    <a:pt x="17360" y="1"/>
                  </a:moveTo>
                  <a:lnTo>
                    <a:pt x="17360" y="1"/>
                  </a:lnTo>
                  <a:lnTo>
                    <a:pt x="16111" y="125"/>
                  </a:lnTo>
                  <a:lnTo>
                    <a:pt x="14737" y="250"/>
                  </a:lnTo>
                  <a:lnTo>
                    <a:pt x="13488" y="625"/>
                  </a:lnTo>
                  <a:lnTo>
                    <a:pt x="12239" y="1000"/>
                  </a:lnTo>
                  <a:lnTo>
                    <a:pt x="11115" y="1624"/>
                  </a:lnTo>
                  <a:lnTo>
                    <a:pt x="9991" y="2249"/>
                  </a:lnTo>
                  <a:lnTo>
                    <a:pt x="8992" y="2998"/>
                  </a:lnTo>
                  <a:lnTo>
                    <a:pt x="8118" y="3872"/>
                  </a:lnTo>
                  <a:lnTo>
                    <a:pt x="7244" y="4871"/>
                  </a:lnTo>
                  <a:lnTo>
                    <a:pt x="6494" y="5870"/>
                  </a:lnTo>
                  <a:lnTo>
                    <a:pt x="5745" y="6994"/>
                  </a:lnTo>
                  <a:lnTo>
                    <a:pt x="5245" y="8118"/>
                  </a:lnTo>
                  <a:lnTo>
                    <a:pt x="4746" y="9367"/>
                  </a:lnTo>
                  <a:lnTo>
                    <a:pt x="4496" y="10616"/>
                  </a:lnTo>
                  <a:lnTo>
                    <a:pt x="4246" y="11865"/>
                  </a:lnTo>
                  <a:lnTo>
                    <a:pt x="4246" y="13239"/>
                  </a:lnTo>
                  <a:lnTo>
                    <a:pt x="4246" y="20607"/>
                  </a:lnTo>
                  <a:lnTo>
                    <a:pt x="0" y="20607"/>
                  </a:lnTo>
                  <a:lnTo>
                    <a:pt x="8618" y="33471"/>
                  </a:lnTo>
                  <a:lnTo>
                    <a:pt x="17235" y="20607"/>
                  </a:lnTo>
                  <a:lnTo>
                    <a:pt x="12989" y="20607"/>
                  </a:lnTo>
                  <a:lnTo>
                    <a:pt x="12989" y="13239"/>
                  </a:lnTo>
                  <a:lnTo>
                    <a:pt x="12989" y="13239"/>
                  </a:lnTo>
                  <a:lnTo>
                    <a:pt x="13114" y="12240"/>
                  </a:lnTo>
                  <a:lnTo>
                    <a:pt x="13488" y="11365"/>
                  </a:lnTo>
                  <a:lnTo>
                    <a:pt x="13863" y="10616"/>
                  </a:lnTo>
                  <a:lnTo>
                    <a:pt x="14487" y="9992"/>
                  </a:lnTo>
                  <a:lnTo>
                    <a:pt x="15112" y="9492"/>
                  </a:lnTo>
                  <a:lnTo>
                    <a:pt x="15861" y="9117"/>
                  </a:lnTo>
                  <a:lnTo>
                    <a:pt x="16611" y="8868"/>
                  </a:lnTo>
                  <a:lnTo>
                    <a:pt x="17360" y="8868"/>
                  </a:lnTo>
                  <a:lnTo>
                    <a:pt x="18234" y="8868"/>
                  </a:lnTo>
                  <a:lnTo>
                    <a:pt x="18983" y="9117"/>
                  </a:lnTo>
                  <a:lnTo>
                    <a:pt x="19733" y="9492"/>
                  </a:lnTo>
                  <a:lnTo>
                    <a:pt x="20357" y="9992"/>
                  </a:lnTo>
                  <a:lnTo>
                    <a:pt x="20982" y="10616"/>
                  </a:lnTo>
                  <a:lnTo>
                    <a:pt x="21356" y="11365"/>
                  </a:lnTo>
                  <a:lnTo>
                    <a:pt x="21731" y="12240"/>
                  </a:lnTo>
                  <a:lnTo>
                    <a:pt x="21856" y="13239"/>
                  </a:lnTo>
                  <a:lnTo>
                    <a:pt x="21856" y="32347"/>
                  </a:lnTo>
                  <a:lnTo>
                    <a:pt x="30598" y="32347"/>
                  </a:lnTo>
                  <a:lnTo>
                    <a:pt x="30598" y="13239"/>
                  </a:lnTo>
                  <a:lnTo>
                    <a:pt x="30598" y="13239"/>
                  </a:lnTo>
                  <a:lnTo>
                    <a:pt x="30598" y="11865"/>
                  </a:lnTo>
                  <a:lnTo>
                    <a:pt x="30349" y="10616"/>
                  </a:lnTo>
                  <a:lnTo>
                    <a:pt x="30099" y="9367"/>
                  </a:lnTo>
                  <a:lnTo>
                    <a:pt x="29599" y="8118"/>
                  </a:lnTo>
                  <a:lnTo>
                    <a:pt x="29100" y="6994"/>
                  </a:lnTo>
                  <a:lnTo>
                    <a:pt x="28350" y="5870"/>
                  </a:lnTo>
                  <a:lnTo>
                    <a:pt x="27601" y="4871"/>
                  </a:lnTo>
                  <a:lnTo>
                    <a:pt x="26727" y="3872"/>
                  </a:lnTo>
                  <a:lnTo>
                    <a:pt x="25852" y="2998"/>
                  </a:lnTo>
                  <a:lnTo>
                    <a:pt x="24853" y="2249"/>
                  </a:lnTo>
                  <a:lnTo>
                    <a:pt x="23729" y="1624"/>
                  </a:lnTo>
                  <a:lnTo>
                    <a:pt x="22605" y="1000"/>
                  </a:lnTo>
                  <a:lnTo>
                    <a:pt x="21356" y="625"/>
                  </a:lnTo>
                  <a:lnTo>
                    <a:pt x="20107" y="250"/>
                  </a:lnTo>
                  <a:lnTo>
                    <a:pt x="18734" y="125"/>
                  </a:lnTo>
                  <a:lnTo>
                    <a:pt x="17360" y="1"/>
                  </a:lnTo>
                  <a:lnTo>
                    <a:pt x="1736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60800" y="3005775"/>
              <a:ext cx="156125" cy="118675"/>
            </a:xfrm>
            <a:custGeom>
              <a:rect b="b" l="l" r="r" t="t"/>
              <a:pathLst>
                <a:path extrusionOk="0" fill="none" h="4747" w="6245">
                  <a:moveTo>
                    <a:pt x="3123" y="4747"/>
                  </a:moveTo>
                  <a:lnTo>
                    <a:pt x="0" y="1"/>
                  </a:lnTo>
                  <a:lnTo>
                    <a:pt x="6245" y="1"/>
                  </a:lnTo>
                  <a:lnTo>
                    <a:pt x="3123" y="474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501375" y="2493725"/>
              <a:ext cx="515200" cy="658825"/>
            </a:xfrm>
            <a:custGeom>
              <a:rect b="b" l="l" r="r" t="t"/>
              <a:pathLst>
                <a:path extrusionOk="0" fill="none" h="26353" w="20608">
                  <a:moveTo>
                    <a:pt x="20608" y="26353"/>
                  </a:moveTo>
                  <a:lnTo>
                    <a:pt x="17610" y="26353"/>
                  </a:lnTo>
                  <a:lnTo>
                    <a:pt x="17610" y="10242"/>
                  </a:lnTo>
                  <a:lnTo>
                    <a:pt x="17610" y="10242"/>
                  </a:lnTo>
                  <a:lnTo>
                    <a:pt x="17610" y="9368"/>
                  </a:lnTo>
                  <a:lnTo>
                    <a:pt x="17361" y="8493"/>
                  </a:lnTo>
                  <a:lnTo>
                    <a:pt x="17236" y="7744"/>
                  </a:lnTo>
                  <a:lnTo>
                    <a:pt x="16861" y="6995"/>
                  </a:lnTo>
                  <a:lnTo>
                    <a:pt x="16611" y="6370"/>
                  </a:lnTo>
                  <a:lnTo>
                    <a:pt x="16112" y="5746"/>
                  </a:lnTo>
                  <a:lnTo>
                    <a:pt x="15237" y="4747"/>
                  </a:lnTo>
                  <a:lnTo>
                    <a:pt x="14113" y="3997"/>
                  </a:lnTo>
                  <a:lnTo>
                    <a:pt x="12865" y="3373"/>
                  </a:lnTo>
                  <a:lnTo>
                    <a:pt x="11616" y="2998"/>
                  </a:lnTo>
                  <a:lnTo>
                    <a:pt x="10242" y="2873"/>
                  </a:lnTo>
                  <a:lnTo>
                    <a:pt x="8993" y="2998"/>
                  </a:lnTo>
                  <a:lnTo>
                    <a:pt x="7619" y="3373"/>
                  </a:lnTo>
                  <a:lnTo>
                    <a:pt x="6495" y="3997"/>
                  </a:lnTo>
                  <a:lnTo>
                    <a:pt x="5371" y="4747"/>
                  </a:lnTo>
                  <a:lnTo>
                    <a:pt x="4372" y="5746"/>
                  </a:lnTo>
                  <a:lnTo>
                    <a:pt x="3997" y="6370"/>
                  </a:lnTo>
                  <a:lnTo>
                    <a:pt x="3623" y="6995"/>
                  </a:lnTo>
                  <a:lnTo>
                    <a:pt x="3373" y="7744"/>
                  </a:lnTo>
                  <a:lnTo>
                    <a:pt x="3123" y="8493"/>
                  </a:lnTo>
                  <a:lnTo>
                    <a:pt x="2998" y="9368"/>
                  </a:lnTo>
                  <a:lnTo>
                    <a:pt x="2998" y="10242"/>
                  </a:lnTo>
                  <a:lnTo>
                    <a:pt x="2998" y="17610"/>
                  </a:lnTo>
                  <a:lnTo>
                    <a:pt x="1" y="17610"/>
                  </a:lnTo>
                  <a:lnTo>
                    <a:pt x="1" y="10242"/>
                  </a:lnTo>
                  <a:lnTo>
                    <a:pt x="1" y="10242"/>
                  </a:lnTo>
                  <a:lnTo>
                    <a:pt x="126" y="8993"/>
                  </a:lnTo>
                  <a:lnTo>
                    <a:pt x="375" y="7869"/>
                  </a:lnTo>
                  <a:lnTo>
                    <a:pt x="625" y="6745"/>
                  </a:lnTo>
                  <a:lnTo>
                    <a:pt x="1000" y="5746"/>
                  </a:lnTo>
                  <a:lnTo>
                    <a:pt x="1500" y="4872"/>
                  </a:lnTo>
                  <a:lnTo>
                    <a:pt x="2124" y="3997"/>
                  </a:lnTo>
                  <a:lnTo>
                    <a:pt x="2748" y="3248"/>
                  </a:lnTo>
                  <a:lnTo>
                    <a:pt x="3373" y="2624"/>
                  </a:lnTo>
                  <a:lnTo>
                    <a:pt x="4122" y="1999"/>
                  </a:lnTo>
                  <a:lnTo>
                    <a:pt x="4872" y="1500"/>
                  </a:lnTo>
                  <a:lnTo>
                    <a:pt x="5746" y="1000"/>
                  </a:lnTo>
                  <a:lnTo>
                    <a:pt x="6620" y="625"/>
                  </a:lnTo>
                  <a:lnTo>
                    <a:pt x="7494" y="376"/>
                  </a:lnTo>
                  <a:lnTo>
                    <a:pt x="8369" y="126"/>
                  </a:lnTo>
                  <a:lnTo>
                    <a:pt x="9368" y="1"/>
                  </a:lnTo>
                  <a:lnTo>
                    <a:pt x="10242" y="1"/>
                  </a:lnTo>
                  <a:lnTo>
                    <a:pt x="11241" y="1"/>
                  </a:lnTo>
                  <a:lnTo>
                    <a:pt x="12115" y="126"/>
                  </a:lnTo>
                  <a:lnTo>
                    <a:pt x="13114" y="376"/>
                  </a:lnTo>
                  <a:lnTo>
                    <a:pt x="13989" y="625"/>
                  </a:lnTo>
                  <a:lnTo>
                    <a:pt x="14863" y="1000"/>
                  </a:lnTo>
                  <a:lnTo>
                    <a:pt x="15612" y="1500"/>
                  </a:lnTo>
                  <a:lnTo>
                    <a:pt x="16486" y="1999"/>
                  </a:lnTo>
                  <a:lnTo>
                    <a:pt x="17236" y="2624"/>
                  </a:lnTo>
                  <a:lnTo>
                    <a:pt x="17860" y="3248"/>
                  </a:lnTo>
                  <a:lnTo>
                    <a:pt x="18485" y="3997"/>
                  </a:lnTo>
                  <a:lnTo>
                    <a:pt x="19109" y="4872"/>
                  </a:lnTo>
                  <a:lnTo>
                    <a:pt x="19609" y="5746"/>
                  </a:lnTo>
                  <a:lnTo>
                    <a:pt x="19983" y="6745"/>
                  </a:lnTo>
                  <a:lnTo>
                    <a:pt x="20233" y="7869"/>
                  </a:lnTo>
                  <a:lnTo>
                    <a:pt x="20483" y="8993"/>
                  </a:lnTo>
                  <a:lnTo>
                    <a:pt x="20608" y="10242"/>
                  </a:lnTo>
                  <a:lnTo>
                    <a:pt x="20608" y="2635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016550" y="3152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/>
          <p:nvPr/>
        </p:nvSpPr>
        <p:spPr>
          <a:xfrm rot="5400000">
            <a:off x="-1698856" y="-1889500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title"/>
          </p:nvPr>
        </p:nvSpPr>
        <p:spPr>
          <a:xfrm>
            <a:off x="1207975" y="2787238"/>
            <a:ext cx="2970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4949250" y="2787238"/>
            <a:ext cx="2971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4949253" y="3432025"/>
            <a:ext cx="29712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1208175" y="3432025"/>
            <a:ext cx="2970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 rot="5400000">
            <a:off x="-1698856" y="-1032250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6932050" y="40504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>
            <a:off x="-1746050" y="3881100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 rot="10800000">
            <a:off x="7883782" y="-1637830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980150" y="1451850"/>
            <a:ext cx="5183700" cy="17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 sz="10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2254100" y="3111700"/>
            <a:ext cx="4635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45" name="Google Shape;45;p7"/>
          <p:cNvGrpSpPr/>
          <p:nvPr/>
        </p:nvGrpSpPr>
        <p:grpSpPr>
          <a:xfrm>
            <a:off x="3478113" y="-1078464"/>
            <a:ext cx="2187867" cy="2182473"/>
            <a:chOff x="238125" y="2234600"/>
            <a:chExt cx="1248925" cy="1245775"/>
          </a:xfrm>
        </p:grpSpPr>
        <p:sp>
          <p:nvSpPr>
            <p:cNvPr id="46" name="Google Shape;46;p7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h="49831" w="49957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fill="none" h="49831" w="49957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313050" y="2312650"/>
              <a:ext cx="1102175" cy="1099050"/>
            </a:xfrm>
            <a:custGeom>
              <a:rect b="b" l="l" r="r" t="t"/>
              <a:pathLst>
                <a:path extrusionOk="0" fill="none" h="43962" w="44087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862575" y="341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h="27977" w="38218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fill="none" h="27977" w="38218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22075" y="2896500"/>
              <a:ext cx="284150" cy="109300"/>
            </a:xfrm>
            <a:custGeom>
              <a:rect b="b" l="l" r="r" t="t"/>
              <a:pathLst>
                <a:path extrusionOk="0" fill="none" h="4372" w="11366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459800" y="2456275"/>
              <a:ext cx="808675" cy="549525"/>
            </a:xfrm>
            <a:custGeom>
              <a:rect b="b" l="l" r="r" t="t"/>
              <a:pathLst>
                <a:path extrusionOk="0" fill="none" h="21981" w="32347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081125" y="3005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644000" y="3190000"/>
              <a:ext cx="402800" cy="74950"/>
            </a:xfrm>
            <a:custGeom>
              <a:rect b="b" l="l" r="r" t="t"/>
              <a:pathLst>
                <a:path extrusionOk="0" h="2998" w="16112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/>
          <p:nvPr/>
        </p:nvSpPr>
        <p:spPr>
          <a:xfrm rot="10800000">
            <a:off x="-1363250" y="1451856"/>
            <a:ext cx="3176700" cy="3176700"/>
          </a:xfrm>
          <a:prstGeom prst="blockArc">
            <a:avLst>
              <a:gd fmla="val 783378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rot="-5400000">
            <a:off x="7592050" y="1336800"/>
            <a:ext cx="3176700" cy="3176700"/>
          </a:xfrm>
          <a:prstGeom prst="blockArc">
            <a:avLst>
              <a:gd fmla="val 1327552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rot="5400000">
            <a:off x="7544500" y="1159125"/>
            <a:ext cx="2993100" cy="299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1926600" y="1474875"/>
            <a:ext cx="5290800" cy="23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9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61" name="Google Shape;61;p8"/>
          <p:cNvGrpSpPr/>
          <p:nvPr/>
        </p:nvGrpSpPr>
        <p:grpSpPr>
          <a:xfrm rot="5400000">
            <a:off x="7933844" y="1551211"/>
            <a:ext cx="2214469" cy="2208928"/>
            <a:chOff x="4222125" y="2272050"/>
            <a:chExt cx="1248925" cy="1245800"/>
          </a:xfrm>
        </p:grpSpPr>
        <p:sp>
          <p:nvSpPr>
            <p:cNvPr id="62" name="Google Shape;62;p8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8"/>
          <p:cNvSpPr/>
          <p:nvPr/>
        </p:nvSpPr>
        <p:spPr>
          <a:xfrm rot="-5400000">
            <a:off x="-1503825" y="1159125"/>
            <a:ext cx="2993100" cy="299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 rot="-5400000">
            <a:off x="-1114538" y="1551211"/>
            <a:ext cx="2214469" cy="2208928"/>
            <a:chOff x="4222125" y="2272050"/>
            <a:chExt cx="1248925" cy="1245800"/>
          </a:xfrm>
        </p:grpSpPr>
        <p:sp>
          <p:nvSpPr>
            <p:cNvPr id="76" name="Google Shape;76;p8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0" y="0"/>
            <a:ext cx="1691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 txBox="1"/>
          <p:nvPr>
            <p:ph type="title"/>
          </p:nvPr>
        </p:nvSpPr>
        <p:spPr>
          <a:xfrm>
            <a:off x="2311325" y="2711125"/>
            <a:ext cx="4755600" cy="9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9"/>
          <p:cNvSpPr txBox="1"/>
          <p:nvPr>
            <p:ph idx="1" type="subTitle"/>
          </p:nvPr>
        </p:nvSpPr>
        <p:spPr>
          <a:xfrm>
            <a:off x="2311325" y="3850375"/>
            <a:ext cx="35601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2" name="Google Shape;92;p9"/>
          <p:cNvGrpSpPr/>
          <p:nvPr/>
        </p:nvGrpSpPr>
        <p:grpSpPr>
          <a:xfrm>
            <a:off x="-937287" y="2039386"/>
            <a:ext cx="2187867" cy="2182473"/>
            <a:chOff x="238125" y="2234600"/>
            <a:chExt cx="1248925" cy="1245775"/>
          </a:xfrm>
        </p:grpSpPr>
        <p:sp>
          <p:nvSpPr>
            <p:cNvPr id="93" name="Google Shape;93;p9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h="49831" w="49957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fill="none" h="49831" w="49957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313050" y="2312650"/>
              <a:ext cx="1102175" cy="1099050"/>
            </a:xfrm>
            <a:custGeom>
              <a:rect b="b" l="l" r="r" t="t"/>
              <a:pathLst>
                <a:path extrusionOk="0" fill="none" h="43962" w="44087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862575" y="341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h="27977" w="38218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fill="none" h="27977" w="38218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22075" y="2896500"/>
              <a:ext cx="284150" cy="109300"/>
            </a:xfrm>
            <a:custGeom>
              <a:rect b="b" l="l" r="r" t="t"/>
              <a:pathLst>
                <a:path extrusionOk="0" fill="none" h="4372" w="11366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459800" y="2456275"/>
              <a:ext cx="808675" cy="549525"/>
            </a:xfrm>
            <a:custGeom>
              <a:rect b="b" l="l" r="r" t="t"/>
              <a:pathLst>
                <a:path extrusionOk="0" fill="none" h="21981" w="32347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1125" y="3005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44000" y="3190000"/>
              <a:ext cx="402800" cy="74950"/>
            </a:xfrm>
            <a:custGeom>
              <a:rect b="b" l="l" r="r" t="t"/>
              <a:pathLst>
                <a:path extrusionOk="0" h="2998" w="16112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6835650" y="3624350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title"/>
          </p:nvPr>
        </p:nvSpPr>
        <p:spPr>
          <a:xfrm>
            <a:off x="2448600" y="3346850"/>
            <a:ext cx="4246800" cy="122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1"/>
          <p:cNvPicPr preferRelativeResize="0"/>
          <p:nvPr/>
        </p:nvPicPr>
        <p:blipFill rotWithShape="1">
          <a:blip r:embed="rId3">
            <a:alphaModFix/>
          </a:blip>
          <a:srcRect b="0" l="33526" r="11843" t="0"/>
          <a:stretch/>
        </p:blipFill>
        <p:spPr>
          <a:xfrm>
            <a:off x="4929200" y="0"/>
            <a:ext cx="42147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1"/>
          <p:cNvSpPr/>
          <p:nvPr/>
        </p:nvSpPr>
        <p:spPr>
          <a:xfrm>
            <a:off x="600825" y="744456"/>
            <a:ext cx="5087100" cy="36546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>
            <a:off x="-485953" y="1709380"/>
            <a:ext cx="1916600" cy="1911680"/>
            <a:chOff x="4222125" y="2272050"/>
            <a:chExt cx="1248925" cy="1245800"/>
          </a:xfrm>
        </p:grpSpPr>
        <p:sp>
          <p:nvSpPr>
            <p:cNvPr id="372" name="Google Shape;372;p31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31"/>
          <p:cNvSpPr/>
          <p:nvPr/>
        </p:nvSpPr>
        <p:spPr>
          <a:xfrm>
            <a:off x="-1746050" y="3881100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"/>
          <p:cNvSpPr txBox="1"/>
          <p:nvPr>
            <p:ph type="ctrTitle"/>
          </p:nvPr>
        </p:nvSpPr>
        <p:spPr>
          <a:xfrm>
            <a:off x="600825" y="596475"/>
            <a:ext cx="4569000" cy="21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chemeClr val="dk2"/>
                </a:solidFill>
              </a:rPr>
              <a:t>Aspetos Profissionais 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chemeClr val="dk2"/>
                </a:solidFill>
              </a:rPr>
              <a:t>e Sociais do Projeto em Informática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386" name="Google Shape;386;p31"/>
          <p:cNvSpPr/>
          <p:nvPr/>
        </p:nvSpPr>
        <p:spPr>
          <a:xfrm rot="10800000">
            <a:off x="4465782" y="-1615880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 txBox="1"/>
          <p:nvPr>
            <p:ph idx="4294967295" type="subTitle"/>
          </p:nvPr>
        </p:nvSpPr>
        <p:spPr>
          <a:xfrm>
            <a:off x="1738875" y="2875675"/>
            <a:ext cx="2629800" cy="1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2"/>
                </a:solidFill>
              </a:rPr>
              <a:t>Raquel Paradinha		102491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2"/>
                </a:solidFill>
              </a:rPr>
              <a:t>Paulo Pinto			</a:t>
            </a:r>
            <a:r>
              <a:rPr lang="de" sz="1200">
                <a:solidFill>
                  <a:schemeClr val="dk2"/>
                </a:solidFill>
              </a:rPr>
              <a:t>1</a:t>
            </a:r>
            <a:r>
              <a:rPr lang="de" sz="1200">
                <a:solidFill>
                  <a:schemeClr val="dk2"/>
                </a:solidFill>
              </a:rPr>
              <a:t>03234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2"/>
                </a:solidFill>
              </a:rPr>
              <a:t>Miguel Matos		103341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2"/>
                </a:solidFill>
              </a:rPr>
              <a:t>Filipe Antão			103470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200">
                <a:solidFill>
                  <a:schemeClr val="dk2"/>
                </a:solidFill>
              </a:rPr>
              <a:t>Tiago Carvalho		104142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0"/>
          <p:cNvSpPr txBox="1"/>
          <p:nvPr>
            <p:ph idx="2" type="title"/>
          </p:nvPr>
        </p:nvSpPr>
        <p:spPr>
          <a:xfrm>
            <a:off x="5399700" y="0"/>
            <a:ext cx="3744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0"/>
          <p:cNvSpPr/>
          <p:nvPr/>
        </p:nvSpPr>
        <p:spPr>
          <a:xfrm rot="-5400000">
            <a:off x="7757250" y="-1036250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0"/>
          <p:cNvSpPr txBox="1"/>
          <p:nvPr>
            <p:ph type="title"/>
          </p:nvPr>
        </p:nvSpPr>
        <p:spPr>
          <a:xfrm>
            <a:off x="720000" y="1839825"/>
            <a:ext cx="46443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0"/>
              <a:t>Open Source Technologies</a:t>
            </a:r>
            <a:endParaRPr/>
          </a:p>
        </p:txBody>
      </p:sp>
      <p:sp>
        <p:nvSpPr>
          <p:cNvPr id="681" name="Google Shape;681;p40"/>
          <p:cNvSpPr txBox="1"/>
          <p:nvPr>
            <p:ph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03</a:t>
            </a:r>
            <a:endParaRPr/>
          </a:p>
        </p:txBody>
      </p:sp>
      <p:sp>
        <p:nvSpPr>
          <p:cNvPr id="682" name="Google Shape;682;p40"/>
          <p:cNvSpPr/>
          <p:nvPr/>
        </p:nvSpPr>
        <p:spPr>
          <a:xfrm>
            <a:off x="3705225" y="38837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0"/>
          <p:cNvSpPr/>
          <p:nvPr/>
        </p:nvSpPr>
        <p:spPr>
          <a:xfrm>
            <a:off x="3169800" y="-1675050"/>
            <a:ext cx="2993100" cy="299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40"/>
          <p:cNvGrpSpPr/>
          <p:nvPr/>
        </p:nvGrpSpPr>
        <p:grpSpPr>
          <a:xfrm>
            <a:off x="3659757" y="-1232617"/>
            <a:ext cx="2214469" cy="2208928"/>
            <a:chOff x="4222125" y="2272050"/>
            <a:chExt cx="1248925" cy="1245800"/>
          </a:xfrm>
        </p:grpSpPr>
        <p:sp>
          <p:nvSpPr>
            <p:cNvPr id="685" name="Google Shape;685;p40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02124"/>
                </a:solidFill>
              </a:rPr>
              <a:t>Technologies used</a:t>
            </a:r>
            <a:endParaRPr/>
          </a:p>
        </p:txBody>
      </p:sp>
      <p:sp>
        <p:nvSpPr>
          <p:cNvPr id="702" name="Google Shape;702;p41"/>
          <p:cNvSpPr/>
          <p:nvPr/>
        </p:nvSpPr>
        <p:spPr>
          <a:xfrm>
            <a:off x="937700" y="3330786"/>
            <a:ext cx="22176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1"/>
          <p:cNvSpPr/>
          <p:nvPr/>
        </p:nvSpPr>
        <p:spPr>
          <a:xfrm>
            <a:off x="3484424" y="3330786"/>
            <a:ext cx="22176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1"/>
          <p:cNvSpPr/>
          <p:nvPr/>
        </p:nvSpPr>
        <p:spPr>
          <a:xfrm>
            <a:off x="5988850" y="3330786"/>
            <a:ext cx="22176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1"/>
          <p:cNvSpPr txBox="1"/>
          <p:nvPr>
            <p:ph idx="4294967295" type="title"/>
          </p:nvPr>
        </p:nvSpPr>
        <p:spPr>
          <a:xfrm>
            <a:off x="948275" y="2634207"/>
            <a:ext cx="2175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2"/>
                </a:solidFill>
              </a:rPr>
              <a:t>Open Source MANO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706" name="Google Shape;706;p41"/>
          <p:cNvSpPr txBox="1"/>
          <p:nvPr>
            <p:ph idx="4294967295" type="subTitle"/>
          </p:nvPr>
        </p:nvSpPr>
        <p:spPr>
          <a:xfrm>
            <a:off x="990575" y="3404899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solidFill>
                  <a:schemeClr val="dk2"/>
                </a:solidFill>
              </a:rPr>
              <a:t>Used to orchestrate and migrate our Digital Twins. Falls under Apache 2.0 License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7" name="Google Shape;707;p41"/>
          <p:cNvSpPr txBox="1"/>
          <p:nvPr>
            <p:ph idx="4294967295" type="title"/>
          </p:nvPr>
        </p:nvSpPr>
        <p:spPr>
          <a:xfrm>
            <a:off x="3484425" y="2758344"/>
            <a:ext cx="2175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2"/>
                </a:solidFill>
              </a:rPr>
              <a:t>Kubernetes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708" name="Google Shape;708;p41"/>
          <p:cNvSpPr txBox="1"/>
          <p:nvPr>
            <p:ph idx="4294967295" type="subTitle"/>
          </p:nvPr>
        </p:nvSpPr>
        <p:spPr>
          <a:xfrm>
            <a:off x="3484425" y="3404924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solidFill>
                  <a:schemeClr val="dk2"/>
                </a:solidFill>
              </a:rPr>
              <a:t>Used to simulate our </a:t>
            </a:r>
            <a:r>
              <a:rPr lang="de">
                <a:solidFill>
                  <a:schemeClr val="dk2"/>
                </a:solidFill>
              </a:rPr>
              <a:t>different</a:t>
            </a:r>
            <a:r>
              <a:rPr lang="de">
                <a:solidFill>
                  <a:schemeClr val="dk2"/>
                </a:solidFill>
              </a:rPr>
              <a:t> MECs. Falls under Apache 2.0 License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9" name="Google Shape;709;p41"/>
          <p:cNvSpPr txBox="1"/>
          <p:nvPr>
            <p:ph idx="4294967295" type="title"/>
          </p:nvPr>
        </p:nvSpPr>
        <p:spPr>
          <a:xfrm>
            <a:off x="6020574" y="2758344"/>
            <a:ext cx="2175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2"/>
                </a:solidFill>
              </a:rPr>
              <a:t>Mosquitto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710" name="Google Shape;710;p41"/>
          <p:cNvSpPr txBox="1"/>
          <p:nvPr>
            <p:ph idx="4294967295" type="subTitle"/>
          </p:nvPr>
        </p:nvSpPr>
        <p:spPr>
          <a:xfrm>
            <a:off x="6020574" y="3404924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solidFill>
                  <a:schemeClr val="dk2"/>
                </a:solidFill>
              </a:rPr>
              <a:t>Used to implement our message brokers. Falls under EPL License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11" name="Google Shape;711;p41"/>
          <p:cNvCxnSpPr>
            <a:stCxn id="712" idx="3"/>
            <a:endCxn id="713" idx="1"/>
          </p:cNvCxnSpPr>
          <p:nvPr/>
        </p:nvCxnSpPr>
        <p:spPr>
          <a:xfrm>
            <a:off x="2590025" y="2113075"/>
            <a:ext cx="1428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41"/>
          <p:cNvCxnSpPr>
            <a:stCxn id="713" idx="3"/>
            <a:endCxn id="715" idx="1"/>
          </p:cNvCxnSpPr>
          <p:nvPr/>
        </p:nvCxnSpPr>
        <p:spPr>
          <a:xfrm>
            <a:off x="5126175" y="2113075"/>
            <a:ext cx="1428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41"/>
          <p:cNvSpPr/>
          <p:nvPr/>
        </p:nvSpPr>
        <p:spPr>
          <a:xfrm>
            <a:off x="1481825" y="1603225"/>
            <a:ext cx="1108200" cy="1019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1"/>
          <p:cNvSpPr/>
          <p:nvPr/>
        </p:nvSpPr>
        <p:spPr>
          <a:xfrm>
            <a:off x="4017975" y="1603225"/>
            <a:ext cx="1108200" cy="1019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6554124" y="1603225"/>
            <a:ext cx="1108200" cy="1019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41"/>
          <p:cNvGrpSpPr/>
          <p:nvPr/>
        </p:nvGrpSpPr>
        <p:grpSpPr>
          <a:xfrm>
            <a:off x="1757788" y="1834947"/>
            <a:ext cx="556257" cy="556257"/>
            <a:chOff x="6960500" y="4065750"/>
            <a:chExt cx="421375" cy="421375"/>
          </a:xfrm>
        </p:grpSpPr>
        <p:sp>
          <p:nvSpPr>
            <p:cNvPr id="717" name="Google Shape;717;p41"/>
            <p:cNvSpPr/>
            <p:nvPr/>
          </p:nvSpPr>
          <p:spPr>
            <a:xfrm>
              <a:off x="6960500" y="4337925"/>
              <a:ext cx="124150" cy="149200"/>
            </a:xfrm>
            <a:custGeom>
              <a:rect b="b" l="l" r="r" t="t"/>
              <a:pathLst>
                <a:path extrusionOk="0" h="5968" w="4966">
                  <a:moveTo>
                    <a:pt x="2506" y="1003"/>
                  </a:moveTo>
                  <a:lnTo>
                    <a:pt x="2688" y="1048"/>
                  </a:lnTo>
                  <a:lnTo>
                    <a:pt x="2870" y="1185"/>
                  </a:lnTo>
                  <a:lnTo>
                    <a:pt x="2962" y="1322"/>
                  </a:lnTo>
                  <a:lnTo>
                    <a:pt x="2962" y="1504"/>
                  </a:lnTo>
                  <a:lnTo>
                    <a:pt x="2962" y="1686"/>
                  </a:lnTo>
                  <a:lnTo>
                    <a:pt x="2870" y="1823"/>
                  </a:lnTo>
                  <a:lnTo>
                    <a:pt x="2688" y="1959"/>
                  </a:lnTo>
                  <a:lnTo>
                    <a:pt x="2506" y="2005"/>
                  </a:lnTo>
                  <a:lnTo>
                    <a:pt x="2278" y="1959"/>
                  </a:lnTo>
                  <a:lnTo>
                    <a:pt x="2142" y="1868"/>
                  </a:lnTo>
                  <a:lnTo>
                    <a:pt x="2050" y="1686"/>
                  </a:lnTo>
                  <a:lnTo>
                    <a:pt x="2005" y="1504"/>
                  </a:lnTo>
                  <a:lnTo>
                    <a:pt x="2050" y="1322"/>
                  </a:lnTo>
                  <a:lnTo>
                    <a:pt x="2142" y="1139"/>
                  </a:lnTo>
                  <a:lnTo>
                    <a:pt x="2278" y="1048"/>
                  </a:lnTo>
                  <a:lnTo>
                    <a:pt x="2506" y="1003"/>
                  </a:lnTo>
                  <a:close/>
                  <a:moveTo>
                    <a:pt x="2779" y="3007"/>
                  </a:moveTo>
                  <a:lnTo>
                    <a:pt x="3007" y="3098"/>
                  </a:lnTo>
                  <a:lnTo>
                    <a:pt x="3280" y="3189"/>
                  </a:lnTo>
                  <a:lnTo>
                    <a:pt x="3508" y="3372"/>
                  </a:lnTo>
                  <a:lnTo>
                    <a:pt x="3690" y="3554"/>
                  </a:lnTo>
                  <a:lnTo>
                    <a:pt x="3827" y="3827"/>
                  </a:lnTo>
                  <a:lnTo>
                    <a:pt x="3918" y="4146"/>
                  </a:lnTo>
                  <a:lnTo>
                    <a:pt x="3964" y="4465"/>
                  </a:lnTo>
                  <a:lnTo>
                    <a:pt x="3964" y="4966"/>
                  </a:lnTo>
                  <a:lnTo>
                    <a:pt x="1003" y="4966"/>
                  </a:lnTo>
                  <a:lnTo>
                    <a:pt x="1003" y="4465"/>
                  </a:lnTo>
                  <a:lnTo>
                    <a:pt x="1048" y="4146"/>
                  </a:lnTo>
                  <a:lnTo>
                    <a:pt x="1139" y="3827"/>
                  </a:lnTo>
                  <a:lnTo>
                    <a:pt x="1322" y="3554"/>
                  </a:lnTo>
                  <a:lnTo>
                    <a:pt x="1504" y="3372"/>
                  </a:lnTo>
                  <a:lnTo>
                    <a:pt x="1732" y="3189"/>
                  </a:lnTo>
                  <a:lnTo>
                    <a:pt x="1959" y="3098"/>
                  </a:lnTo>
                  <a:lnTo>
                    <a:pt x="2233" y="3007"/>
                  </a:lnTo>
                  <a:close/>
                  <a:moveTo>
                    <a:pt x="2506" y="1"/>
                  </a:moveTo>
                  <a:lnTo>
                    <a:pt x="2278" y="46"/>
                  </a:lnTo>
                  <a:lnTo>
                    <a:pt x="2050" y="92"/>
                  </a:lnTo>
                  <a:lnTo>
                    <a:pt x="1868" y="137"/>
                  </a:lnTo>
                  <a:lnTo>
                    <a:pt x="1686" y="228"/>
                  </a:lnTo>
                  <a:lnTo>
                    <a:pt x="1413" y="502"/>
                  </a:lnTo>
                  <a:lnTo>
                    <a:pt x="1185" y="821"/>
                  </a:lnTo>
                  <a:lnTo>
                    <a:pt x="1048" y="1185"/>
                  </a:lnTo>
                  <a:lnTo>
                    <a:pt x="1003" y="1549"/>
                  </a:lnTo>
                  <a:lnTo>
                    <a:pt x="1003" y="1732"/>
                  </a:lnTo>
                  <a:lnTo>
                    <a:pt x="1048" y="1959"/>
                  </a:lnTo>
                  <a:lnTo>
                    <a:pt x="1139" y="2142"/>
                  </a:lnTo>
                  <a:lnTo>
                    <a:pt x="1276" y="2324"/>
                  </a:lnTo>
                  <a:lnTo>
                    <a:pt x="1003" y="2506"/>
                  </a:lnTo>
                  <a:lnTo>
                    <a:pt x="729" y="2734"/>
                  </a:lnTo>
                  <a:lnTo>
                    <a:pt x="547" y="2962"/>
                  </a:lnTo>
                  <a:lnTo>
                    <a:pt x="365" y="3235"/>
                  </a:lnTo>
                  <a:lnTo>
                    <a:pt x="228" y="3508"/>
                  </a:lnTo>
                  <a:lnTo>
                    <a:pt x="92" y="3827"/>
                  </a:lnTo>
                  <a:lnTo>
                    <a:pt x="46" y="4146"/>
                  </a:lnTo>
                  <a:lnTo>
                    <a:pt x="1" y="4465"/>
                  </a:lnTo>
                  <a:lnTo>
                    <a:pt x="1" y="5968"/>
                  </a:lnTo>
                  <a:lnTo>
                    <a:pt x="4966" y="5968"/>
                  </a:lnTo>
                  <a:lnTo>
                    <a:pt x="4966" y="4465"/>
                  </a:lnTo>
                  <a:lnTo>
                    <a:pt x="4920" y="4146"/>
                  </a:lnTo>
                  <a:lnTo>
                    <a:pt x="4875" y="3827"/>
                  </a:lnTo>
                  <a:lnTo>
                    <a:pt x="4784" y="3508"/>
                  </a:lnTo>
                  <a:lnTo>
                    <a:pt x="4601" y="3235"/>
                  </a:lnTo>
                  <a:lnTo>
                    <a:pt x="4419" y="2962"/>
                  </a:lnTo>
                  <a:lnTo>
                    <a:pt x="4237" y="2734"/>
                  </a:lnTo>
                  <a:lnTo>
                    <a:pt x="4009" y="2506"/>
                  </a:lnTo>
                  <a:lnTo>
                    <a:pt x="3736" y="2324"/>
                  </a:lnTo>
                  <a:lnTo>
                    <a:pt x="3827" y="2142"/>
                  </a:lnTo>
                  <a:lnTo>
                    <a:pt x="3918" y="1959"/>
                  </a:lnTo>
                  <a:lnTo>
                    <a:pt x="3964" y="1732"/>
                  </a:lnTo>
                  <a:lnTo>
                    <a:pt x="3964" y="1549"/>
                  </a:lnTo>
                  <a:lnTo>
                    <a:pt x="3918" y="1185"/>
                  </a:lnTo>
                  <a:lnTo>
                    <a:pt x="3781" y="821"/>
                  </a:lnTo>
                  <a:lnTo>
                    <a:pt x="3554" y="502"/>
                  </a:lnTo>
                  <a:lnTo>
                    <a:pt x="3280" y="228"/>
                  </a:lnTo>
                  <a:lnTo>
                    <a:pt x="3098" y="137"/>
                  </a:lnTo>
                  <a:lnTo>
                    <a:pt x="2916" y="92"/>
                  </a:lnTo>
                  <a:lnTo>
                    <a:pt x="2688" y="46"/>
                  </a:lnTo>
                  <a:lnTo>
                    <a:pt x="2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960500" y="4337925"/>
              <a:ext cx="124150" cy="149200"/>
            </a:xfrm>
            <a:custGeom>
              <a:rect b="b" l="l" r="r" t="t"/>
              <a:pathLst>
                <a:path extrusionOk="0" fill="none" h="5968" w="4966">
                  <a:moveTo>
                    <a:pt x="3736" y="2324"/>
                  </a:moveTo>
                  <a:lnTo>
                    <a:pt x="3736" y="2324"/>
                  </a:lnTo>
                  <a:lnTo>
                    <a:pt x="3827" y="2142"/>
                  </a:lnTo>
                  <a:lnTo>
                    <a:pt x="3918" y="1959"/>
                  </a:lnTo>
                  <a:lnTo>
                    <a:pt x="3964" y="1732"/>
                  </a:lnTo>
                  <a:lnTo>
                    <a:pt x="3964" y="1549"/>
                  </a:lnTo>
                  <a:lnTo>
                    <a:pt x="3918" y="1185"/>
                  </a:lnTo>
                  <a:lnTo>
                    <a:pt x="3781" y="821"/>
                  </a:lnTo>
                  <a:lnTo>
                    <a:pt x="3554" y="502"/>
                  </a:lnTo>
                  <a:lnTo>
                    <a:pt x="3280" y="228"/>
                  </a:lnTo>
                  <a:lnTo>
                    <a:pt x="3098" y="137"/>
                  </a:lnTo>
                  <a:lnTo>
                    <a:pt x="2916" y="92"/>
                  </a:lnTo>
                  <a:lnTo>
                    <a:pt x="2688" y="46"/>
                  </a:lnTo>
                  <a:lnTo>
                    <a:pt x="2506" y="1"/>
                  </a:lnTo>
                  <a:lnTo>
                    <a:pt x="2506" y="1"/>
                  </a:lnTo>
                  <a:lnTo>
                    <a:pt x="2278" y="46"/>
                  </a:lnTo>
                  <a:lnTo>
                    <a:pt x="2050" y="92"/>
                  </a:lnTo>
                  <a:lnTo>
                    <a:pt x="1868" y="137"/>
                  </a:lnTo>
                  <a:lnTo>
                    <a:pt x="1686" y="228"/>
                  </a:lnTo>
                  <a:lnTo>
                    <a:pt x="1413" y="502"/>
                  </a:lnTo>
                  <a:lnTo>
                    <a:pt x="1185" y="821"/>
                  </a:lnTo>
                  <a:lnTo>
                    <a:pt x="1048" y="1185"/>
                  </a:lnTo>
                  <a:lnTo>
                    <a:pt x="1003" y="1549"/>
                  </a:lnTo>
                  <a:lnTo>
                    <a:pt x="1003" y="1732"/>
                  </a:lnTo>
                  <a:lnTo>
                    <a:pt x="1048" y="1959"/>
                  </a:lnTo>
                  <a:lnTo>
                    <a:pt x="1139" y="2142"/>
                  </a:lnTo>
                  <a:lnTo>
                    <a:pt x="1276" y="2324"/>
                  </a:lnTo>
                  <a:lnTo>
                    <a:pt x="1276" y="2324"/>
                  </a:lnTo>
                  <a:lnTo>
                    <a:pt x="1003" y="2506"/>
                  </a:lnTo>
                  <a:lnTo>
                    <a:pt x="729" y="2734"/>
                  </a:lnTo>
                  <a:lnTo>
                    <a:pt x="547" y="2962"/>
                  </a:lnTo>
                  <a:lnTo>
                    <a:pt x="365" y="3235"/>
                  </a:lnTo>
                  <a:lnTo>
                    <a:pt x="228" y="3508"/>
                  </a:lnTo>
                  <a:lnTo>
                    <a:pt x="92" y="3827"/>
                  </a:lnTo>
                  <a:lnTo>
                    <a:pt x="46" y="4146"/>
                  </a:lnTo>
                  <a:lnTo>
                    <a:pt x="1" y="4465"/>
                  </a:lnTo>
                  <a:lnTo>
                    <a:pt x="1" y="5968"/>
                  </a:lnTo>
                  <a:lnTo>
                    <a:pt x="4966" y="5968"/>
                  </a:lnTo>
                  <a:lnTo>
                    <a:pt x="4966" y="4465"/>
                  </a:lnTo>
                  <a:lnTo>
                    <a:pt x="4966" y="4465"/>
                  </a:lnTo>
                  <a:lnTo>
                    <a:pt x="4920" y="4146"/>
                  </a:lnTo>
                  <a:lnTo>
                    <a:pt x="4875" y="3827"/>
                  </a:lnTo>
                  <a:lnTo>
                    <a:pt x="4784" y="3508"/>
                  </a:lnTo>
                  <a:lnTo>
                    <a:pt x="4601" y="3235"/>
                  </a:lnTo>
                  <a:lnTo>
                    <a:pt x="4419" y="2962"/>
                  </a:lnTo>
                  <a:lnTo>
                    <a:pt x="4237" y="2734"/>
                  </a:lnTo>
                  <a:lnTo>
                    <a:pt x="4009" y="2506"/>
                  </a:lnTo>
                  <a:lnTo>
                    <a:pt x="3736" y="2324"/>
                  </a:lnTo>
                  <a:lnTo>
                    <a:pt x="3736" y="232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7010600" y="4362975"/>
              <a:ext cx="23950" cy="25075"/>
            </a:xfrm>
            <a:custGeom>
              <a:rect b="b" l="l" r="r" t="t"/>
              <a:pathLst>
                <a:path extrusionOk="0" fill="none" h="1003" w="958">
                  <a:moveTo>
                    <a:pt x="1" y="502"/>
                  </a:moveTo>
                  <a:lnTo>
                    <a:pt x="1" y="502"/>
                  </a:lnTo>
                  <a:lnTo>
                    <a:pt x="46" y="320"/>
                  </a:lnTo>
                  <a:lnTo>
                    <a:pt x="138" y="137"/>
                  </a:lnTo>
                  <a:lnTo>
                    <a:pt x="274" y="46"/>
                  </a:lnTo>
                  <a:lnTo>
                    <a:pt x="502" y="1"/>
                  </a:lnTo>
                  <a:lnTo>
                    <a:pt x="502" y="1"/>
                  </a:lnTo>
                  <a:lnTo>
                    <a:pt x="684" y="46"/>
                  </a:lnTo>
                  <a:lnTo>
                    <a:pt x="866" y="183"/>
                  </a:lnTo>
                  <a:lnTo>
                    <a:pt x="958" y="320"/>
                  </a:lnTo>
                  <a:lnTo>
                    <a:pt x="958" y="502"/>
                  </a:lnTo>
                  <a:lnTo>
                    <a:pt x="958" y="684"/>
                  </a:lnTo>
                  <a:lnTo>
                    <a:pt x="866" y="821"/>
                  </a:lnTo>
                  <a:lnTo>
                    <a:pt x="684" y="957"/>
                  </a:lnTo>
                  <a:lnTo>
                    <a:pt x="502" y="1003"/>
                  </a:lnTo>
                  <a:lnTo>
                    <a:pt x="502" y="1003"/>
                  </a:lnTo>
                  <a:lnTo>
                    <a:pt x="274" y="957"/>
                  </a:lnTo>
                  <a:lnTo>
                    <a:pt x="138" y="866"/>
                  </a:lnTo>
                  <a:lnTo>
                    <a:pt x="46" y="684"/>
                  </a:lnTo>
                  <a:lnTo>
                    <a:pt x="1" y="502"/>
                  </a:lnTo>
                  <a:lnTo>
                    <a:pt x="1" y="50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6985550" y="4413100"/>
              <a:ext cx="74050" cy="48975"/>
            </a:xfrm>
            <a:custGeom>
              <a:rect b="b" l="l" r="r" t="t"/>
              <a:pathLst>
                <a:path extrusionOk="0" fill="none" h="1959" w="2962">
                  <a:moveTo>
                    <a:pt x="2962" y="1959"/>
                  </a:moveTo>
                  <a:lnTo>
                    <a:pt x="1" y="1959"/>
                  </a:lnTo>
                  <a:lnTo>
                    <a:pt x="1" y="1458"/>
                  </a:lnTo>
                  <a:lnTo>
                    <a:pt x="1" y="1458"/>
                  </a:lnTo>
                  <a:lnTo>
                    <a:pt x="46" y="1139"/>
                  </a:lnTo>
                  <a:lnTo>
                    <a:pt x="137" y="820"/>
                  </a:lnTo>
                  <a:lnTo>
                    <a:pt x="320" y="547"/>
                  </a:lnTo>
                  <a:lnTo>
                    <a:pt x="502" y="365"/>
                  </a:lnTo>
                  <a:lnTo>
                    <a:pt x="730" y="182"/>
                  </a:lnTo>
                  <a:lnTo>
                    <a:pt x="957" y="91"/>
                  </a:lnTo>
                  <a:lnTo>
                    <a:pt x="1231" y="0"/>
                  </a:lnTo>
                  <a:lnTo>
                    <a:pt x="1504" y="0"/>
                  </a:lnTo>
                  <a:lnTo>
                    <a:pt x="1777" y="0"/>
                  </a:lnTo>
                  <a:lnTo>
                    <a:pt x="2005" y="91"/>
                  </a:lnTo>
                  <a:lnTo>
                    <a:pt x="2278" y="182"/>
                  </a:lnTo>
                  <a:lnTo>
                    <a:pt x="2506" y="365"/>
                  </a:lnTo>
                  <a:lnTo>
                    <a:pt x="2688" y="547"/>
                  </a:lnTo>
                  <a:lnTo>
                    <a:pt x="2825" y="820"/>
                  </a:lnTo>
                  <a:lnTo>
                    <a:pt x="2916" y="1139"/>
                  </a:lnTo>
                  <a:lnTo>
                    <a:pt x="2962" y="1458"/>
                  </a:lnTo>
                  <a:lnTo>
                    <a:pt x="2962" y="195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7059575" y="4462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7109675" y="4337925"/>
              <a:ext cx="123025" cy="149200"/>
            </a:xfrm>
            <a:custGeom>
              <a:rect b="b" l="l" r="r" t="t"/>
              <a:pathLst>
                <a:path extrusionOk="0" h="5968" w="4921">
                  <a:moveTo>
                    <a:pt x="2461" y="1003"/>
                  </a:moveTo>
                  <a:lnTo>
                    <a:pt x="2689" y="1048"/>
                  </a:lnTo>
                  <a:lnTo>
                    <a:pt x="2825" y="1185"/>
                  </a:lnTo>
                  <a:lnTo>
                    <a:pt x="2916" y="1322"/>
                  </a:lnTo>
                  <a:lnTo>
                    <a:pt x="2962" y="1504"/>
                  </a:lnTo>
                  <a:lnTo>
                    <a:pt x="2916" y="1686"/>
                  </a:lnTo>
                  <a:lnTo>
                    <a:pt x="2825" y="1823"/>
                  </a:lnTo>
                  <a:lnTo>
                    <a:pt x="2689" y="1959"/>
                  </a:lnTo>
                  <a:lnTo>
                    <a:pt x="2461" y="2005"/>
                  </a:lnTo>
                  <a:lnTo>
                    <a:pt x="2279" y="1959"/>
                  </a:lnTo>
                  <a:lnTo>
                    <a:pt x="2096" y="1868"/>
                  </a:lnTo>
                  <a:lnTo>
                    <a:pt x="2005" y="1686"/>
                  </a:lnTo>
                  <a:lnTo>
                    <a:pt x="1960" y="1504"/>
                  </a:lnTo>
                  <a:lnTo>
                    <a:pt x="2005" y="1322"/>
                  </a:lnTo>
                  <a:lnTo>
                    <a:pt x="2096" y="1139"/>
                  </a:lnTo>
                  <a:lnTo>
                    <a:pt x="2279" y="1048"/>
                  </a:lnTo>
                  <a:lnTo>
                    <a:pt x="2461" y="1003"/>
                  </a:lnTo>
                  <a:close/>
                  <a:moveTo>
                    <a:pt x="2734" y="3007"/>
                  </a:moveTo>
                  <a:lnTo>
                    <a:pt x="3007" y="3098"/>
                  </a:lnTo>
                  <a:lnTo>
                    <a:pt x="3235" y="3189"/>
                  </a:lnTo>
                  <a:lnTo>
                    <a:pt x="3463" y="3372"/>
                  </a:lnTo>
                  <a:lnTo>
                    <a:pt x="3645" y="3554"/>
                  </a:lnTo>
                  <a:lnTo>
                    <a:pt x="3782" y="3827"/>
                  </a:lnTo>
                  <a:lnTo>
                    <a:pt x="3919" y="4146"/>
                  </a:lnTo>
                  <a:lnTo>
                    <a:pt x="3964" y="4465"/>
                  </a:lnTo>
                  <a:lnTo>
                    <a:pt x="3964" y="4966"/>
                  </a:lnTo>
                  <a:lnTo>
                    <a:pt x="958" y="4966"/>
                  </a:lnTo>
                  <a:lnTo>
                    <a:pt x="958" y="4465"/>
                  </a:lnTo>
                  <a:lnTo>
                    <a:pt x="1003" y="4146"/>
                  </a:lnTo>
                  <a:lnTo>
                    <a:pt x="1140" y="3827"/>
                  </a:lnTo>
                  <a:lnTo>
                    <a:pt x="1276" y="3554"/>
                  </a:lnTo>
                  <a:lnTo>
                    <a:pt x="1459" y="3372"/>
                  </a:lnTo>
                  <a:lnTo>
                    <a:pt x="1686" y="3189"/>
                  </a:lnTo>
                  <a:lnTo>
                    <a:pt x="1914" y="3098"/>
                  </a:lnTo>
                  <a:lnTo>
                    <a:pt x="2188" y="3007"/>
                  </a:lnTo>
                  <a:close/>
                  <a:moveTo>
                    <a:pt x="2461" y="1"/>
                  </a:moveTo>
                  <a:lnTo>
                    <a:pt x="2233" y="46"/>
                  </a:lnTo>
                  <a:lnTo>
                    <a:pt x="2051" y="92"/>
                  </a:lnTo>
                  <a:lnTo>
                    <a:pt x="1869" y="137"/>
                  </a:lnTo>
                  <a:lnTo>
                    <a:pt x="1686" y="228"/>
                  </a:lnTo>
                  <a:lnTo>
                    <a:pt x="1368" y="502"/>
                  </a:lnTo>
                  <a:lnTo>
                    <a:pt x="1140" y="821"/>
                  </a:lnTo>
                  <a:lnTo>
                    <a:pt x="1003" y="1185"/>
                  </a:lnTo>
                  <a:lnTo>
                    <a:pt x="958" y="1549"/>
                  </a:lnTo>
                  <a:lnTo>
                    <a:pt x="1003" y="1732"/>
                  </a:lnTo>
                  <a:lnTo>
                    <a:pt x="1049" y="1959"/>
                  </a:lnTo>
                  <a:lnTo>
                    <a:pt x="1140" y="2142"/>
                  </a:lnTo>
                  <a:lnTo>
                    <a:pt x="1231" y="2324"/>
                  </a:lnTo>
                  <a:lnTo>
                    <a:pt x="958" y="2506"/>
                  </a:lnTo>
                  <a:lnTo>
                    <a:pt x="730" y="2734"/>
                  </a:lnTo>
                  <a:lnTo>
                    <a:pt x="502" y="2962"/>
                  </a:lnTo>
                  <a:lnTo>
                    <a:pt x="320" y="3235"/>
                  </a:lnTo>
                  <a:lnTo>
                    <a:pt x="183" y="3508"/>
                  </a:lnTo>
                  <a:lnTo>
                    <a:pt x="92" y="3827"/>
                  </a:lnTo>
                  <a:lnTo>
                    <a:pt x="1" y="4146"/>
                  </a:lnTo>
                  <a:lnTo>
                    <a:pt x="1" y="4465"/>
                  </a:lnTo>
                  <a:lnTo>
                    <a:pt x="1" y="5968"/>
                  </a:lnTo>
                  <a:lnTo>
                    <a:pt x="4921" y="5968"/>
                  </a:lnTo>
                  <a:lnTo>
                    <a:pt x="4921" y="4465"/>
                  </a:lnTo>
                  <a:lnTo>
                    <a:pt x="4921" y="4146"/>
                  </a:lnTo>
                  <a:lnTo>
                    <a:pt x="4830" y="3827"/>
                  </a:lnTo>
                  <a:lnTo>
                    <a:pt x="4738" y="3508"/>
                  </a:lnTo>
                  <a:lnTo>
                    <a:pt x="4602" y="3235"/>
                  </a:lnTo>
                  <a:lnTo>
                    <a:pt x="4420" y="2962"/>
                  </a:lnTo>
                  <a:lnTo>
                    <a:pt x="4192" y="2734"/>
                  </a:lnTo>
                  <a:lnTo>
                    <a:pt x="3964" y="2506"/>
                  </a:lnTo>
                  <a:lnTo>
                    <a:pt x="3691" y="2324"/>
                  </a:lnTo>
                  <a:lnTo>
                    <a:pt x="3827" y="2142"/>
                  </a:lnTo>
                  <a:lnTo>
                    <a:pt x="3873" y="1959"/>
                  </a:lnTo>
                  <a:lnTo>
                    <a:pt x="3919" y="1732"/>
                  </a:lnTo>
                  <a:lnTo>
                    <a:pt x="3964" y="1549"/>
                  </a:lnTo>
                  <a:lnTo>
                    <a:pt x="3919" y="1185"/>
                  </a:lnTo>
                  <a:lnTo>
                    <a:pt x="3782" y="821"/>
                  </a:lnTo>
                  <a:lnTo>
                    <a:pt x="3554" y="502"/>
                  </a:lnTo>
                  <a:lnTo>
                    <a:pt x="3235" y="228"/>
                  </a:lnTo>
                  <a:lnTo>
                    <a:pt x="3053" y="137"/>
                  </a:lnTo>
                  <a:lnTo>
                    <a:pt x="2871" y="92"/>
                  </a:lnTo>
                  <a:lnTo>
                    <a:pt x="2689" y="46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7109675" y="4337925"/>
              <a:ext cx="123025" cy="149200"/>
            </a:xfrm>
            <a:custGeom>
              <a:rect b="b" l="l" r="r" t="t"/>
              <a:pathLst>
                <a:path extrusionOk="0" fill="none" h="5968" w="4921">
                  <a:moveTo>
                    <a:pt x="3691" y="2324"/>
                  </a:moveTo>
                  <a:lnTo>
                    <a:pt x="3691" y="2324"/>
                  </a:lnTo>
                  <a:lnTo>
                    <a:pt x="3827" y="2142"/>
                  </a:lnTo>
                  <a:lnTo>
                    <a:pt x="3873" y="1959"/>
                  </a:lnTo>
                  <a:lnTo>
                    <a:pt x="3919" y="1732"/>
                  </a:lnTo>
                  <a:lnTo>
                    <a:pt x="3964" y="1549"/>
                  </a:lnTo>
                  <a:lnTo>
                    <a:pt x="3919" y="1185"/>
                  </a:lnTo>
                  <a:lnTo>
                    <a:pt x="3782" y="821"/>
                  </a:lnTo>
                  <a:lnTo>
                    <a:pt x="3554" y="502"/>
                  </a:lnTo>
                  <a:lnTo>
                    <a:pt x="3235" y="228"/>
                  </a:lnTo>
                  <a:lnTo>
                    <a:pt x="3053" y="137"/>
                  </a:lnTo>
                  <a:lnTo>
                    <a:pt x="2871" y="92"/>
                  </a:lnTo>
                  <a:lnTo>
                    <a:pt x="2689" y="46"/>
                  </a:lnTo>
                  <a:lnTo>
                    <a:pt x="2461" y="1"/>
                  </a:lnTo>
                  <a:lnTo>
                    <a:pt x="2461" y="1"/>
                  </a:lnTo>
                  <a:lnTo>
                    <a:pt x="2233" y="46"/>
                  </a:lnTo>
                  <a:lnTo>
                    <a:pt x="2051" y="92"/>
                  </a:lnTo>
                  <a:lnTo>
                    <a:pt x="1869" y="137"/>
                  </a:lnTo>
                  <a:lnTo>
                    <a:pt x="1686" y="228"/>
                  </a:lnTo>
                  <a:lnTo>
                    <a:pt x="1368" y="502"/>
                  </a:lnTo>
                  <a:lnTo>
                    <a:pt x="1140" y="821"/>
                  </a:lnTo>
                  <a:lnTo>
                    <a:pt x="1003" y="1185"/>
                  </a:lnTo>
                  <a:lnTo>
                    <a:pt x="958" y="1549"/>
                  </a:lnTo>
                  <a:lnTo>
                    <a:pt x="1003" y="1732"/>
                  </a:lnTo>
                  <a:lnTo>
                    <a:pt x="1049" y="1959"/>
                  </a:lnTo>
                  <a:lnTo>
                    <a:pt x="1140" y="2142"/>
                  </a:lnTo>
                  <a:lnTo>
                    <a:pt x="1231" y="2324"/>
                  </a:lnTo>
                  <a:lnTo>
                    <a:pt x="1231" y="2324"/>
                  </a:lnTo>
                  <a:lnTo>
                    <a:pt x="958" y="2506"/>
                  </a:lnTo>
                  <a:lnTo>
                    <a:pt x="730" y="2734"/>
                  </a:lnTo>
                  <a:lnTo>
                    <a:pt x="502" y="2962"/>
                  </a:lnTo>
                  <a:lnTo>
                    <a:pt x="320" y="3235"/>
                  </a:lnTo>
                  <a:lnTo>
                    <a:pt x="183" y="3508"/>
                  </a:lnTo>
                  <a:lnTo>
                    <a:pt x="92" y="3827"/>
                  </a:lnTo>
                  <a:lnTo>
                    <a:pt x="1" y="4146"/>
                  </a:lnTo>
                  <a:lnTo>
                    <a:pt x="1" y="4465"/>
                  </a:lnTo>
                  <a:lnTo>
                    <a:pt x="1" y="5968"/>
                  </a:lnTo>
                  <a:lnTo>
                    <a:pt x="4921" y="5968"/>
                  </a:lnTo>
                  <a:lnTo>
                    <a:pt x="4921" y="4465"/>
                  </a:lnTo>
                  <a:lnTo>
                    <a:pt x="4921" y="4465"/>
                  </a:lnTo>
                  <a:lnTo>
                    <a:pt x="4921" y="4146"/>
                  </a:lnTo>
                  <a:lnTo>
                    <a:pt x="4830" y="3827"/>
                  </a:lnTo>
                  <a:lnTo>
                    <a:pt x="4738" y="3508"/>
                  </a:lnTo>
                  <a:lnTo>
                    <a:pt x="4602" y="3235"/>
                  </a:lnTo>
                  <a:lnTo>
                    <a:pt x="4420" y="2962"/>
                  </a:lnTo>
                  <a:lnTo>
                    <a:pt x="4192" y="2734"/>
                  </a:lnTo>
                  <a:lnTo>
                    <a:pt x="3964" y="2506"/>
                  </a:lnTo>
                  <a:lnTo>
                    <a:pt x="3691" y="2324"/>
                  </a:lnTo>
                  <a:lnTo>
                    <a:pt x="3691" y="232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7158650" y="4362975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1" y="502"/>
                  </a:moveTo>
                  <a:lnTo>
                    <a:pt x="1" y="502"/>
                  </a:lnTo>
                  <a:lnTo>
                    <a:pt x="46" y="320"/>
                  </a:lnTo>
                  <a:lnTo>
                    <a:pt x="137" y="137"/>
                  </a:lnTo>
                  <a:lnTo>
                    <a:pt x="320" y="46"/>
                  </a:lnTo>
                  <a:lnTo>
                    <a:pt x="502" y="1"/>
                  </a:lnTo>
                  <a:lnTo>
                    <a:pt x="502" y="1"/>
                  </a:lnTo>
                  <a:lnTo>
                    <a:pt x="730" y="46"/>
                  </a:lnTo>
                  <a:lnTo>
                    <a:pt x="866" y="183"/>
                  </a:lnTo>
                  <a:lnTo>
                    <a:pt x="957" y="320"/>
                  </a:lnTo>
                  <a:lnTo>
                    <a:pt x="1003" y="502"/>
                  </a:lnTo>
                  <a:lnTo>
                    <a:pt x="957" y="684"/>
                  </a:lnTo>
                  <a:lnTo>
                    <a:pt x="866" y="821"/>
                  </a:lnTo>
                  <a:lnTo>
                    <a:pt x="730" y="957"/>
                  </a:lnTo>
                  <a:lnTo>
                    <a:pt x="502" y="1003"/>
                  </a:lnTo>
                  <a:lnTo>
                    <a:pt x="502" y="1003"/>
                  </a:lnTo>
                  <a:lnTo>
                    <a:pt x="320" y="957"/>
                  </a:lnTo>
                  <a:lnTo>
                    <a:pt x="137" y="866"/>
                  </a:lnTo>
                  <a:lnTo>
                    <a:pt x="46" y="684"/>
                  </a:lnTo>
                  <a:lnTo>
                    <a:pt x="1" y="502"/>
                  </a:lnTo>
                  <a:lnTo>
                    <a:pt x="1" y="50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7133600" y="4413100"/>
              <a:ext cx="75200" cy="48975"/>
            </a:xfrm>
            <a:custGeom>
              <a:rect b="b" l="l" r="r" t="t"/>
              <a:pathLst>
                <a:path extrusionOk="0" fill="none" h="1959" w="3008">
                  <a:moveTo>
                    <a:pt x="3007" y="1959"/>
                  </a:moveTo>
                  <a:lnTo>
                    <a:pt x="1" y="1959"/>
                  </a:lnTo>
                  <a:lnTo>
                    <a:pt x="1" y="1458"/>
                  </a:lnTo>
                  <a:lnTo>
                    <a:pt x="1" y="1458"/>
                  </a:lnTo>
                  <a:lnTo>
                    <a:pt x="46" y="1139"/>
                  </a:lnTo>
                  <a:lnTo>
                    <a:pt x="183" y="820"/>
                  </a:lnTo>
                  <a:lnTo>
                    <a:pt x="319" y="547"/>
                  </a:lnTo>
                  <a:lnTo>
                    <a:pt x="502" y="365"/>
                  </a:lnTo>
                  <a:lnTo>
                    <a:pt x="729" y="182"/>
                  </a:lnTo>
                  <a:lnTo>
                    <a:pt x="957" y="91"/>
                  </a:lnTo>
                  <a:lnTo>
                    <a:pt x="1231" y="0"/>
                  </a:lnTo>
                  <a:lnTo>
                    <a:pt x="1504" y="0"/>
                  </a:lnTo>
                  <a:lnTo>
                    <a:pt x="1777" y="0"/>
                  </a:lnTo>
                  <a:lnTo>
                    <a:pt x="2050" y="91"/>
                  </a:lnTo>
                  <a:lnTo>
                    <a:pt x="2278" y="182"/>
                  </a:lnTo>
                  <a:lnTo>
                    <a:pt x="2506" y="365"/>
                  </a:lnTo>
                  <a:lnTo>
                    <a:pt x="2688" y="547"/>
                  </a:lnTo>
                  <a:lnTo>
                    <a:pt x="2825" y="820"/>
                  </a:lnTo>
                  <a:lnTo>
                    <a:pt x="2962" y="1139"/>
                  </a:lnTo>
                  <a:lnTo>
                    <a:pt x="3007" y="1458"/>
                  </a:lnTo>
                  <a:lnTo>
                    <a:pt x="3007" y="195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7208775" y="4462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7257725" y="4337925"/>
              <a:ext cx="124150" cy="149200"/>
            </a:xfrm>
            <a:custGeom>
              <a:rect b="b" l="l" r="r" t="t"/>
              <a:pathLst>
                <a:path extrusionOk="0" h="5968" w="4966">
                  <a:moveTo>
                    <a:pt x="2461" y="1003"/>
                  </a:moveTo>
                  <a:lnTo>
                    <a:pt x="2688" y="1048"/>
                  </a:lnTo>
                  <a:lnTo>
                    <a:pt x="2871" y="1185"/>
                  </a:lnTo>
                  <a:lnTo>
                    <a:pt x="2962" y="1322"/>
                  </a:lnTo>
                  <a:lnTo>
                    <a:pt x="2962" y="1504"/>
                  </a:lnTo>
                  <a:lnTo>
                    <a:pt x="2962" y="1686"/>
                  </a:lnTo>
                  <a:lnTo>
                    <a:pt x="2871" y="1823"/>
                  </a:lnTo>
                  <a:lnTo>
                    <a:pt x="2688" y="1959"/>
                  </a:lnTo>
                  <a:lnTo>
                    <a:pt x="2461" y="2005"/>
                  </a:lnTo>
                  <a:lnTo>
                    <a:pt x="2278" y="1959"/>
                  </a:lnTo>
                  <a:lnTo>
                    <a:pt x="2142" y="1868"/>
                  </a:lnTo>
                  <a:lnTo>
                    <a:pt x="2005" y="1686"/>
                  </a:lnTo>
                  <a:lnTo>
                    <a:pt x="2005" y="1504"/>
                  </a:lnTo>
                  <a:lnTo>
                    <a:pt x="2005" y="1322"/>
                  </a:lnTo>
                  <a:lnTo>
                    <a:pt x="2142" y="1139"/>
                  </a:lnTo>
                  <a:lnTo>
                    <a:pt x="2278" y="1048"/>
                  </a:lnTo>
                  <a:lnTo>
                    <a:pt x="2461" y="1003"/>
                  </a:lnTo>
                  <a:close/>
                  <a:moveTo>
                    <a:pt x="2734" y="3007"/>
                  </a:moveTo>
                  <a:lnTo>
                    <a:pt x="3007" y="3098"/>
                  </a:lnTo>
                  <a:lnTo>
                    <a:pt x="3281" y="3189"/>
                  </a:lnTo>
                  <a:lnTo>
                    <a:pt x="3463" y="3372"/>
                  </a:lnTo>
                  <a:lnTo>
                    <a:pt x="3691" y="3554"/>
                  </a:lnTo>
                  <a:lnTo>
                    <a:pt x="3827" y="3827"/>
                  </a:lnTo>
                  <a:lnTo>
                    <a:pt x="3918" y="4146"/>
                  </a:lnTo>
                  <a:lnTo>
                    <a:pt x="3964" y="4465"/>
                  </a:lnTo>
                  <a:lnTo>
                    <a:pt x="3964" y="4966"/>
                  </a:lnTo>
                  <a:lnTo>
                    <a:pt x="1003" y="4966"/>
                  </a:lnTo>
                  <a:lnTo>
                    <a:pt x="1003" y="4465"/>
                  </a:lnTo>
                  <a:lnTo>
                    <a:pt x="1049" y="4146"/>
                  </a:lnTo>
                  <a:lnTo>
                    <a:pt x="1140" y="3827"/>
                  </a:lnTo>
                  <a:lnTo>
                    <a:pt x="1276" y="3554"/>
                  </a:lnTo>
                  <a:lnTo>
                    <a:pt x="1504" y="3372"/>
                  </a:lnTo>
                  <a:lnTo>
                    <a:pt x="1686" y="3189"/>
                  </a:lnTo>
                  <a:lnTo>
                    <a:pt x="1960" y="3098"/>
                  </a:lnTo>
                  <a:lnTo>
                    <a:pt x="2233" y="3007"/>
                  </a:lnTo>
                  <a:close/>
                  <a:moveTo>
                    <a:pt x="2461" y="1"/>
                  </a:moveTo>
                  <a:lnTo>
                    <a:pt x="2278" y="46"/>
                  </a:lnTo>
                  <a:lnTo>
                    <a:pt x="2051" y="92"/>
                  </a:lnTo>
                  <a:lnTo>
                    <a:pt x="1868" y="137"/>
                  </a:lnTo>
                  <a:lnTo>
                    <a:pt x="1686" y="228"/>
                  </a:lnTo>
                  <a:lnTo>
                    <a:pt x="1413" y="502"/>
                  </a:lnTo>
                  <a:lnTo>
                    <a:pt x="1185" y="821"/>
                  </a:lnTo>
                  <a:lnTo>
                    <a:pt x="1049" y="1185"/>
                  </a:lnTo>
                  <a:lnTo>
                    <a:pt x="1003" y="1549"/>
                  </a:lnTo>
                  <a:lnTo>
                    <a:pt x="1003" y="1732"/>
                  </a:lnTo>
                  <a:lnTo>
                    <a:pt x="1049" y="1959"/>
                  </a:lnTo>
                  <a:lnTo>
                    <a:pt x="1140" y="2142"/>
                  </a:lnTo>
                  <a:lnTo>
                    <a:pt x="1231" y="2324"/>
                  </a:lnTo>
                  <a:lnTo>
                    <a:pt x="1003" y="2506"/>
                  </a:lnTo>
                  <a:lnTo>
                    <a:pt x="730" y="2734"/>
                  </a:lnTo>
                  <a:lnTo>
                    <a:pt x="547" y="2962"/>
                  </a:lnTo>
                  <a:lnTo>
                    <a:pt x="365" y="3235"/>
                  </a:lnTo>
                  <a:lnTo>
                    <a:pt x="183" y="3508"/>
                  </a:lnTo>
                  <a:lnTo>
                    <a:pt x="92" y="3827"/>
                  </a:lnTo>
                  <a:lnTo>
                    <a:pt x="46" y="4146"/>
                  </a:lnTo>
                  <a:lnTo>
                    <a:pt x="1" y="4465"/>
                  </a:lnTo>
                  <a:lnTo>
                    <a:pt x="1" y="5968"/>
                  </a:lnTo>
                  <a:lnTo>
                    <a:pt x="4966" y="5968"/>
                  </a:lnTo>
                  <a:lnTo>
                    <a:pt x="4966" y="4465"/>
                  </a:lnTo>
                  <a:lnTo>
                    <a:pt x="4920" y="4146"/>
                  </a:lnTo>
                  <a:lnTo>
                    <a:pt x="4875" y="3827"/>
                  </a:lnTo>
                  <a:lnTo>
                    <a:pt x="4738" y="3508"/>
                  </a:lnTo>
                  <a:lnTo>
                    <a:pt x="4602" y="3235"/>
                  </a:lnTo>
                  <a:lnTo>
                    <a:pt x="4419" y="2962"/>
                  </a:lnTo>
                  <a:lnTo>
                    <a:pt x="4237" y="2734"/>
                  </a:lnTo>
                  <a:lnTo>
                    <a:pt x="3964" y="2506"/>
                  </a:lnTo>
                  <a:lnTo>
                    <a:pt x="3736" y="2324"/>
                  </a:lnTo>
                  <a:lnTo>
                    <a:pt x="3827" y="2142"/>
                  </a:lnTo>
                  <a:lnTo>
                    <a:pt x="3918" y="1959"/>
                  </a:lnTo>
                  <a:lnTo>
                    <a:pt x="3964" y="1732"/>
                  </a:lnTo>
                  <a:lnTo>
                    <a:pt x="3964" y="1549"/>
                  </a:lnTo>
                  <a:lnTo>
                    <a:pt x="3918" y="1185"/>
                  </a:lnTo>
                  <a:lnTo>
                    <a:pt x="3782" y="821"/>
                  </a:lnTo>
                  <a:lnTo>
                    <a:pt x="3554" y="502"/>
                  </a:lnTo>
                  <a:lnTo>
                    <a:pt x="3281" y="228"/>
                  </a:lnTo>
                  <a:lnTo>
                    <a:pt x="3098" y="137"/>
                  </a:lnTo>
                  <a:lnTo>
                    <a:pt x="2916" y="92"/>
                  </a:lnTo>
                  <a:lnTo>
                    <a:pt x="2688" y="46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7257725" y="4337925"/>
              <a:ext cx="124150" cy="149200"/>
            </a:xfrm>
            <a:custGeom>
              <a:rect b="b" l="l" r="r" t="t"/>
              <a:pathLst>
                <a:path extrusionOk="0" fill="none" h="5968" w="4966">
                  <a:moveTo>
                    <a:pt x="3736" y="2324"/>
                  </a:moveTo>
                  <a:lnTo>
                    <a:pt x="3736" y="2324"/>
                  </a:lnTo>
                  <a:lnTo>
                    <a:pt x="3827" y="2142"/>
                  </a:lnTo>
                  <a:lnTo>
                    <a:pt x="3918" y="1959"/>
                  </a:lnTo>
                  <a:lnTo>
                    <a:pt x="3964" y="1732"/>
                  </a:lnTo>
                  <a:lnTo>
                    <a:pt x="3964" y="1549"/>
                  </a:lnTo>
                  <a:lnTo>
                    <a:pt x="3918" y="1185"/>
                  </a:lnTo>
                  <a:lnTo>
                    <a:pt x="3782" y="821"/>
                  </a:lnTo>
                  <a:lnTo>
                    <a:pt x="3554" y="502"/>
                  </a:lnTo>
                  <a:lnTo>
                    <a:pt x="3281" y="228"/>
                  </a:lnTo>
                  <a:lnTo>
                    <a:pt x="3098" y="137"/>
                  </a:lnTo>
                  <a:lnTo>
                    <a:pt x="2916" y="92"/>
                  </a:lnTo>
                  <a:lnTo>
                    <a:pt x="2688" y="46"/>
                  </a:lnTo>
                  <a:lnTo>
                    <a:pt x="2461" y="1"/>
                  </a:lnTo>
                  <a:lnTo>
                    <a:pt x="2461" y="1"/>
                  </a:lnTo>
                  <a:lnTo>
                    <a:pt x="2278" y="46"/>
                  </a:lnTo>
                  <a:lnTo>
                    <a:pt x="2051" y="92"/>
                  </a:lnTo>
                  <a:lnTo>
                    <a:pt x="1868" y="137"/>
                  </a:lnTo>
                  <a:lnTo>
                    <a:pt x="1686" y="228"/>
                  </a:lnTo>
                  <a:lnTo>
                    <a:pt x="1413" y="502"/>
                  </a:lnTo>
                  <a:lnTo>
                    <a:pt x="1185" y="821"/>
                  </a:lnTo>
                  <a:lnTo>
                    <a:pt x="1049" y="1185"/>
                  </a:lnTo>
                  <a:lnTo>
                    <a:pt x="1003" y="1549"/>
                  </a:lnTo>
                  <a:lnTo>
                    <a:pt x="1003" y="1732"/>
                  </a:lnTo>
                  <a:lnTo>
                    <a:pt x="1049" y="1959"/>
                  </a:lnTo>
                  <a:lnTo>
                    <a:pt x="1140" y="2142"/>
                  </a:lnTo>
                  <a:lnTo>
                    <a:pt x="1231" y="2324"/>
                  </a:lnTo>
                  <a:lnTo>
                    <a:pt x="1231" y="2324"/>
                  </a:lnTo>
                  <a:lnTo>
                    <a:pt x="1003" y="2506"/>
                  </a:lnTo>
                  <a:lnTo>
                    <a:pt x="730" y="2734"/>
                  </a:lnTo>
                  <a:lnTo>
                    <a:pt x="547" y="2962"/>
                  </a:lnTo>
                  <a:lnTo>
                    <a:pt x="365" y="3235"/>
                  </a:lnTo>
                  <a:lnTo>
                    <a:pt x="183" y="3508"/>
                  </a:lnTo>
                  <a:lnTo>
                    <a:pt x="92" y="3827"/>
                  </a:lnTo>
                  <a:lnTo>
                    <a:pt x="46" y="4146"/>
                  </a:lnTo>
                  <a:lnTo>
                    <a:pt x="1" y="4465"/>
                  </a:lnTo>
                  <a:lnTo>
                    <a:pt x="1" y="5968"/>
                  </a:lnTo>
                  <a:lnTo>
                    <a:pt x="4966" y="5968"/>
                  </a:lnTo>
                  <a:lnTo>
                    <a:pt x="4966" y="4465"/>
                  </a:lnTo>
                  <a:lnTo>
                    <a:pt x="4966" y="4465"/>
                  </a:lnTo>
                  <a:lnTo>
                    <a:pt x="4920" y="4146"/>
                  </a:lnTo>
                  <a:lnTo>
                    <a:pt x="4875" y="3827"/>
                  </a:lnTo>
                  <a:lnTo>
                    <a:pt x="4738" y="3508"/>
                  </a:lnTo>
                  <a:lnTo>
                    <a:pt x="4602" y="3235"/>
                  </a:lnTo>
                  <a:lnTo>
                    <a:pt x="4419" y="2962"/>
                  </a:lnTo>
                  <a:lnTo>
                    <a:pt x="4237" y="2734"/>
                  </a:lnTo>
                  <a:lnTo>
                    <a:pt x="3964" y="2506"/>
                  </a:lnTo>
                  <a:lnTo>
                    <a:pt x="3736" y="2324"/>
                  </a:lnTo>
                  <a:lnTo>
                    <a:pt x="3736" y="232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7307850" y="4362975"/>
              <a:ext cx="23925" cy="25075"/>
            </a:xfrm>
            <a:custGeom>
              <a:rect b="b" l="l" r="r" t="t"/>
              <a:pathLst>
                <a:path extrusionOk="0" fill="none" h="1003" w="957">
                  <a:moveTo>
                    <a:pt x="0" y="502"/>
                  </a:moveTo>
                  <a:lnTo>
                    <a:pt x="0" y="502"/>
                  </a:lnTo>
                  <a:lnTo>
                    <a:pt x="0" y="320"/>
                  </a:lnTo>
                  <a:lnTo>
                    <a:pt x="137" y="137"/>
                  </a:lnTo>
                  <a:lnTo>
                    <a:pt x="273" y="46"/>
                  </a:lnTo>
                  <a:lnTo>
                    <a:pt x="456" y="1"/>
                  </a:lnTo>
                  <a:lnTo>
                    <a:pt x="456" y="1"/>
                  </a:lnTo>
                  <a:lnTo>
                    <a:pt x="683" y="46"/>
                  </a:lnTo>
                  <a:lnTo>
                    <a:pt x="866" y="183"/>
                  </a:lnTo>
                  <a:lnTo>
                    <a:pt x="957" y="320"/>
                  </a:lnTo>
                  <a:lnTo>
                    <a:pt x="957" y="502"/>
                  </a:lnTo>
                  <a:lnTo>
                    <a:pt x="957" y="684"/>
                  </a:lnTo>
                  <a:lnTo>
                    <a:pt x="866" y="821"/>
                  </a:lnTo>
                  <a:lnTo>
                    <a:pt x="683" y="957"/>
                  </a:lnTo>
                  <a:lnTo>
                    <a:pt x="456" y="1003"/>
                  </a:lnTo>
                  <a:lnTo>
                    <a:pt x="456" y="1003"/>
                  </a:lnTo>
                  <a:lnTo>
                    <a:pt x="273" y="957"/>
                  </a:lnTo>
                  <a:lnTo>
                    <a:pt x="137" y="866"/>
                  </a:lnTo>
                  <a:lnTo>
                    <a:pt x="0" y="684"/>
                  </a:lnTo>
                  <a:lnTo>
                    <a:pt x="0" y="502"/>
                  </a:lnTo>
                  <a:lnTo>
                    <a:pt x="0" y="50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7282775" y="4413100"/>
              <a:ext cx="74050" cy="48975"/>
            </a:xfrm>
            <a:custGeom>
              <a:rect b="b" l="l" r="r" t="t"/>
              <a:pathLst>
                <a:path extrusionOk="0" fill="none" h="1959" w="2962">
                  <a:moveTo>
                    <a:pt x="2962" y="1959"/>
                  </a:moveTo>
                  <a:lnTo>
                    <a:pt x="1" y="1959"/>
                  </a:lnTo>
                  <a:lnTo>
                    <a:pt x="1" y="1458"/>
                  </a:lnTo>
                  <a:lnTo>
                    <a:pt x="1" y="1458"/>
                  </a:lnTo>
                  <a:lnTo>
                    <a:pt x="47" y="1139"/>
                  </a:lnTo>
                  <a:lnTo>
                    <a:pt x="138" y="820"/>
                  </a:lnTo>
                  <a:lnTo>
                    <a:pt x="274" y="547"/>
                  </a:lnTo>
                  <a:lnTo>
                    <a:pt x="502" y="365"/>
                  </a:lnTo>
                  <a:lnTo>
                    <a:pt x="684" y="182"/>
                  </a:lnTo>
                  <a:lnTo>
                    <a:pt x="958" y="91"/>
                  </a:lnTo>
                  <a:lnTo>
                    <a:pt x="1231" y="0"/>
                  </a:lnTo>
                  <a:lnTo>
                    <a:pt x="1459" y="0"/>
                  </a:lnTo>
                  <a:lnTo>
                    <a:pt x="1732" y="0"/>
                  </a:lnTo>
                  <a:lnTo>
                    <a:pt x="2005" y="91"/>
                  </a:lnTo>
                  <a:lnTo>
                    <a:pt x="2279" y="182"/>
                  </a:lnTo>
                  <a:lnTo>
                    <a:pt x="2461" y="365"/>
                  </a:lnTo>
                  <a:lnTo>
                    <a:pt x="2689" y="547"/>
                  </a:lnTo>
                  <a:lnTo>
                    <a:pt x="2825" y="820"/>
                  </a:lnTo>
                  <a:lnTo>
                    <a:pt x="2916" y="1139"/>
                  </a:lnTo>
                  <a:lnTo>
                    <a:pt x="2962" y="1458"/>
                  </a:lnTo>
                  <a:lnTo>
                    <a:pt x="2962" y="195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7356800" y="4462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6960500" y="4065750"/>
              <a:ext cx="421375" cy="248300"/>
            </a:xfrm>
            <a:custGeom>
              <a:rect b="b" l="l" r="r" t="t"/>
              <a:pathLst>
                <a:path extrusionOk="0" h="9932" w="16855">
                  <a:moveTo>
                    <a:pt x="15853" y="1003"/>
                  </a:moveTo>
                  <a:lnTo>
                    <a:pt x="15853" y="8929"/>
                  </a:lnTo>
                  <a:lnTo>
                    <a:pt x="1003" y="8929"/>
                  </a:lnTo>
                  <a:lnTo>
                    <a:pt x="1003" y="1003"/>
                  </a:lnTo>
                  <a:close/>
                  <a:moveTo>
                    <a:pt x="1" y="1"/>
                  </a:moveTo>
                  <a:lnTo>
                    <a:pt x="1" y="9931"/>
                  </a:lnTo>
                  <a:lnTo>
                    <a:pt x="16855" y="9931"/>
                  </a:lnTo>
                  <a:lnTo>
                    <a:pt x="168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6960500" y="4065750"/>
              <a:ext cx="421375" cy="248300"/>
            </a:xfrm>
            <a:custGeom>
              <a:rect b="b" l="l" r="r" t="t"/>
              <a:pathLst>
                <a:path extrusionOk="0" fill="none" h="9932" w="16855">
                  <a:moveTo>
                    <a:pt x="1" y="1"/>
                  </a:moveTo>
                  <a:lnTo>
                    <a:pt x="1" y="9931"/>
                  </a:lnTo>
                  <a:lnTo>
                    <a:pt x="16855" y="9931"/>
                  </a:lnTo>
                  <a:lnTo>
                    <a:pt x="16855" y="1"/>
                  </a:ln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6985550" y="4090800"/>
              <a:ext cx="371275" cy="198175"/>
            </a:xfrm>
            <a:custGeom>
              <a:rect b="b" l="l" r="r" t="t"/>
              <a:pathLst>
                <a:path extrusionOk="0" fill="none" h="7927" w="14851">
                  <a:moveTo>
                    <a:pt x="14851" y="7927"/>
                  </a:moveTo>
                  <a:lnTo>
                    <a:pt x="1" y="7927"/>
                  </a:lnTo>
                  <a:lnTo>
                    <a:pt x="1" y="1"/>
                  </a:lnTo>
                  <a:lnTo>
                    <a:pt x="14851" y="1"/>
                  </a:lnTo>
                  <a:lnTo>
                    <a:pt x="14851" y="792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7356800" y="428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7084625" y="4115875"/>
              <a:ext cx="173125" cy="148050"/>
            </a:xfrm>
            <a:custGeom>
              <a:rect b="b" l="l" r="r" t="t"/>
              <a:pathLst>
                <a:path extrusionOk="0" h="5922" w="6925">
                  <a:moveTo>
                    <a:pt x="5558" y="957"/>
                  </a:moveTo>
                  <a:lnTo>
                    <a:pt x="5786" y="1959"/>
                  </a:lnTo>
                  <a:lnTo>
                    <a:pt x="1140" y="1959"/>
                  </a:lnTo>
                  <a:lnTo>
                    <a:pt x="1367" y="957"/>
                  </a:lnTo>
                  <a:close/>
                  <a:moveTo>
                    <a:pt x="5923" y="2961"/>
                  </a:moveTo>
                  <a:lnTo>
                    <a:pt x="5923" y="3963"/>
                  </a:lnTo>
                  <a:lnTo>
                    <a:pt x="1003" y="3963"/>
                  </a:lnTo>
                  <a:lnTo>
                    <a:pt x="1003" y="2961"/>
                  </a:lnTo>
                  <a:close/>
                  <a:moveTo>
                    <a:pt x="593" y="0"/>
                  </a:moveTo>
                  <a:lnTo>
                    <a:pt x="1" y="2414"/>
                  </a:lnTo>
                  <a:lnTo>
                    <a:pt x="1" y="4920"/>
                  </a:lnTo>
                  <a:lnTo>
                    <a:pt x="1003" y="4920"/>
                  </a:lnTo>
                  <a:lnTo>
                    <a:pt x="1003" y="5922"/>
                  </a:lnTo>
                  <a:lnTo>
                    <a:pt x="1960" y="5922"/>
                  </a:lnTo>
                  <a:lnTo>
                    <a:pt x="1960" y="4920"/>
                  </a:lnTo>
                  <a:lnTo>
                    <a:pt x="4966" y="4920"/>
                  </a:lnTo>
                  <a:lnTo>
                    <a:pt x="4966" y="5922"/>
                  </a:lnTo>
                  <a:lnTo>
                    <a:pt x="5923" y="5922"/>
                  </a:lnTo>
                  <a:lnTo>
                    <a:pt x="5923" y="4920"/>
                  </a:lnTo>
                  <a:lnTo>
                    <a:pt x="6925" y="4920"/>
                  </a:lnTo>
                  <a:lnTo>
                    <a:pt x="6925" y="2414"/>
                  </a:lnTo>
                  <a:lnTo>
                    <a:pt x="6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7084625" y="4115875"/>
              <a:ext cx="173125" cy="148050"/>
            </a:xfrm>
            <a:custGeom>
              <a:rect b="b" l="l" r="r" t="t"/>
              <a:pathLst>
                <a:path extrusionOk="0" fill="none" h="5922" w="6925">
                  <a:moveTo>
                    <a:pt x="1003" y="5922"/>
                  </a:moveTo>
                  <a:lnTo>
                    <a:pt x="1960" y="5922"/>
                  </a:lnTo>
                  <a:lnTo>
                    <a:pt x="1960" y="4920"/>
                  </a:lnTo>
                  <a:lnTo>
                    <a:pt x="4966" y="4920"/>
                  </a:lnTo>
                  <a:lnTo>
                    <a:pt x="4966" y="5922"/>
                  </a:lnTo>
                  <a:lnTo>
                    <a:pt x="5923" y="5922"/>
                  </a:lnTo>
                  <a:lnTo>
                    <a:pt x="5923" y="4920"/>
                  </a:lnTo>
                  <a:lnTo>
                    <a:pt x="6925" y="4920"/>
                  </a:lnTo>
                  <a:lnTo>
                    <a:pt x="6925" y="2414"/>
                  </a:lnTo>
                  <a:lnTo>
                    <a:pt x="6333" y="0"/>
                  </a:lnTo>
                  <a:lnTo>
                    <a:pt x="593" y="0"/>
                  </a:lnTo>
                  <a:lnTo>
                    <a:pt x="1" y="2414"/>
                  </a:lnTo>
                  <a:lnTo>
                    <a:pt x="1" y="4920"/>
                  </a:lnTo>
                  <a:lnTo>
                    <a:pt x="1003" y="4920"/>
                  </a:lnTo>
                  <a:lnTo>
                    <a:pt x="1003" y="592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7109675" y="4189875"/>
              <a:ext cx="123025" cy="25100"/>
            </a:xfrm>
            <a:custGeom>
              <a:rect b="b" l="l" r="r" t="t"/>
              <a:pathLst>
                <a:path extrusionOk="0" fill="none" h="1004" w="4921">
                  <a:moveTo>
                    <a:pt x="1" y="1003"/>
                  </a:moveTo>
                  <a:lnTo>
                    <a:pt x="1" y="1"/>
                  </a:lnTo>
                  <a:lnTo>
                    <a:pt x="4921" y="1"/>
                  </a:lnTo>
                  <a:lnTo>
                    <a:pt x="4921" y="1003"/>
                  </a:lnTo>
                  <a:lnTo>
                    <a:pt x="1" y="100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7010600" y="4177350"/>
              <a:ext cx="49000" cy="25075"/>
            </a:xfrm>
            <a:custGeom>
              <a:rect b="b" l="l" r="r" t="t"/>
              <a:pathLst>
                <a:path extrusionOk="0" h="1003" w="1960">
                  <a:moveTo>
                    <a:pt x="1" y="1"/>
                  </a:moveTo>
                  <a:lnTo>
                    <a:pt x="1" y="1003"/>
                  </a:lnTo>
                  <a:lnTo>
                    <a:pt x="1960" y="1003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7010600" y="4226325"/>
              <a:ext cx="49000" cy="25075"/>
            </a:xfrm>
            <a:custGeom>
              <a:rect b="b" l="l" r="r" t="t"/>
              <a:pathLst>
                <a:path extrusionOk="0" h="1003" w="1960">
                  <a:moveTo>
                    <a:pt x="1" y="1"/>
                  </a:moveTo>
                  <a:lnTo>
                    <a:pt x="1" y="1003"/>
                  </a:lnTo>
                  <a:lnTo>
                    <a:pt x="1960" y="1003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7282775" y="4177350"/>
              <a:ext cx="49000" cy="25075"/>
            </a:xfrm>
            <a:custGeom>
              <a:rect b="b" l="l" r="r" t="t"/>
              <a:pathLst>
                <a:path extrusionOk="0" h="1003" w="1960">
                  <a:moveTo>
                    <a:pt x="1" y="1"/>
                  </a:moveTo>
                  <a:lnTo>
                    <a:pt x="1" y="1003"/>
                  </a:lnTo>
                  <a:lnTo>
                    <a:pt x="1960" y="1003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7282775" y="4226325"/>
              <a:ext cx="49000" cy="25075"/>
            </a:xfrm>
            <a:custGeom>
              <a:rect b="b" l="l" r="r" t="t"/>
              <a:pathLst>
                <a:path extrusionOk="0" h="1003" w="1960">
                  <a:moveTo>
                    <a:pt x="1" y="1"/>
                  </a:moveTo>
                  <a:lnTo>
                    <a:pt x="1" y="1003"/>
                  </a:lnTo>
                  <a:lnTo>
                    <a:pt x="1960" y="1003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1"/>
          <p:cNvGrpSpPr/>
          <p:nvPr/>
        </p:nvGrpSpPr>
        <p:grpSpPr>
          <a:xfrm>
            <a:off x="4331625" y="1834927"/>
            <a:ext cx="523222" cy="556290"/>
            <a:chOff x="4431200" y="2626300"/>
            <a:chExt cx="396350" cy="421400"/>
          </a:xfrm>
        </p:grpSpPr>
        <p:sp>
          <p:nvSpPr>
            <p:cNvPr id="744" name="Google Shape;744;p41"/>
            <p:cNvSpPr/>
            <p:nvPr/>
          </p:nvSpPr>
          <p:spPr>
            <a:xfrm>
              <a:off x="4431200" y="2626300"/>
              <a:ext cx="396350" cy="421400"/>
            </a:xfrm>
            <a:custGeom>
              <a:rect b="b" l="l" r="r" t="t"/>
              <a:pathLst>
                <a:path extrusionOk="0" h="16856" w="15854">
                  <a:moveTo>
                    <a:pt x="12892" y="1686"/>
                  </a:moveTo>
                  <a:lnTo>
                    <a:pt x="14168" y="2962"/>
                  </a:lnTo>
                  <a:lnTo>
                    <a:pt x="12892" y="2962"/>
                  </a:lnTo>
                  <a:lnTo>
                    <a:pt x="12892" y="1686"/>
                  </a:lnTo>
                  <a:close/>
                  <a:moveTo>
                    <a:pt x="2962" y="2506"/>
                  </a:moveTo>
                  <a:lnTo>
                    <a:pt x="2962" y="15853"/>
                  </a:lnTo>
                  <a:lnTo>
                    <a:pt x="1003" y="15853"/>
                  </a:lnTo>
                  <a:lnTo>
                    <a:pt x="1003" y="2506"/>
                  </a:lnTo>
                  <a:close/>
                  <a:moveTo>
                    <a:pt x="11890" y="1003"/>
                  </a:moveTo>
                  <a:lnTo>
                    <a:pt x="11890" y="3964"/>
                  </a:lnTo>
                  <a:lnTo>
                    <a:pt x="14851" y="3964"/>
                  </a:lnTo>
                  <a:lnTo>
                    <a:pt x="14851" y="15853"/>
                  </a:lnTo>
                  <a:lnTo>
                    <a:pt x="3964" y="15853"/>
                  </a:lnTo>
                  <a:lnTo>
                    <a:pt x="3964" y="1003"/>
                  </a:lnTo>
                  <a:close/>
                  <a:moveTo>
                    <a:pt x="2962" y="1"/>
                  </a:moveTo>
                  <a:lnTo>
                    <a:pt x="2962" y="1504"/>
                  </a:lnTo>
                  <a:lnTo>
                    <a:pt x="1" y="1504"/>
                  </a:lnTo>
                  <a:lnTo>
                    <a:pt x="1" y="16855"/>
                  </a:lnTo>
                  <a:lnTo>
                    <a:pt x="15853" y="16855"/>
                  </a:lnTo>
                  <a:lnTo>
                    <a:pt x="15853" y="3281"/>
                  </a:lnTo>
                  <a:lnTo>
                    <a:pt x="12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4431200" y="2626300"/>
              <a:ext cx="396350" cy="421400"/>
            </a:xfrm>
            <a:custGeom>
              <a:rect b="b" l="l" r="r" t="t"/>
              <a:pathLst>
                <a:path extrusionOk="0" fill="none" h="16856" w="15854">
                  <a:moveTo>
                    <a:pt x="12573" y="1"/>
                  </a:moveTo>
                  <a:lnTo>
                    <a:pt x="2962" y="1"/>
                  </a:lnTo>
                  <a:lnTo>
                    <a:pt x="2962" y="1504"/>
                  </a:lnTo>
                  <a:lnTo>
                    <a:pt x="1" y="1504"/>
                  </a:lnTo>
                  <a:lnTo>
                    <a:pt x="1" y="16855"/>
                  </a:lnTo>
                  <a:lnTo>
                    <a:pt x="15853" y="16855"/>
                  </a:lnTo>
                  <a:lnTo>
                    <a:pt x="15853" y="3281"/>
                  </a:lnTo>
                  <a:lnTo>
                    <a:pt x="12573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4753500" y="2668450"/>
              <a:ext cx="31900" cy="31900"/>
            </a:xfrm>
            <a:custGeom>
              <a:rect b="b" l="l" r="r" t="t"/>
              <a:pathLst>
                <a:path extrusionOk="0" fill="none" h="1276" w="1276">
                  <a:moveTo>
                    <a:pt x="0" y="0"/>
                  </a:moveTo>
                  <a:lnTo>
                    <a:pt x="1276" y="1276"/>
                  </a:lnTo>
                  <a:lnTo>
                    <a:pt x="0" y="1276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4456250" y="2688950"/>
              <a:ext cx="49000" cy="333700"/>
            </a:xfrm>
            <a:custGeom>
              <a:rect b="b" l="l" r="r" t="t"/>
              <a:pathLst>
                <a:path extrusionOk="0" fill="none" h="13348" w="1960">
                  <a:moveTo>
                    <a:pt x="1" y="13347"/>
                  </a:moveTo>
                  <a:lnTo>
                    <a:pt x="1" y="0"/>
                  </a:lnTo>
                  <a:lnTo>
                    <a:pt x="1960" y="0"/>
                  </a:lnTo>
                  <a:lnTo>
                    <a:pt x="1960" y="13347"/>
                  </a:lnTo>
                  <a:lnTo>
                    <a:pt x="1" y="1334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4530275" y="2651375"/>
              <a:ext cx="272200" cy="371275"/>
            </a:xfrm>
            <a:custGeom>
              <a:rect b="b" l="l" r="r" t="t"/>
              <a:pathLst>
                <a:path extrusionOk="0" fill="none" h="14851" w="10888">
                  <a:moveTo>
                    <a:pt x="1" y="14850"/>
                  </a:moveTo>
                  <a:lnTo>
                    <a:pt x="1" y="0"/>
                  </a:lnTo>
                  <a:lnTo>
                    <a:pt x="7927" y="0"/>
                  </a:lnTo>
                  <a:lnTo>
                    <a:pt x="7927" y="2961"/>
                  </a:lnTo>
                  <a:lnTo>
                    <a:pt x="10888" y="2961"/>
                  </a:lnTo>
                  <a:lnTo>
                    <a:pt x="10888" y="14850"/>
                  </a:lnTo>
                  <a:lnTo>
                    <a:pt x="1" y="1485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4530275" y="3022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4594050" y="2679825"/>
              <a:ext cx="70650" cy="69500"/>
            </a:xfrm>
            <a:custGeom>
              <a:rect b="b" l="l" r="r" t="t"/>
              <a:pathLst>
                <a:path extrusionOk="0" h="2780" w="2826">
                  <a:moveTo>
                    <a:pt x="730" y="1"/>
                  </a:moveTo>
                  <a:lnTo>
                    <a:pt x="1" y="684"/>
                  </a:lnTo>
                  <a:lnTo>
                    <a:pt x="730" y="1413"/>
                  </a:lnTo>
                  <a:lnTo>
                    <a:pt x="1" y="2096"/>
                  </a:lnTo>
                  <a:lnTo>
                    <a:pt x="730" y="2780"/>
                  </a:lnTo>
                  <a:lnTo>
                    <a:pt x="1413" y="2096"/>
                  </a:lnTo>
                  <a:lnTo>
                    <a:pt x="2096" y="2780"/>
                  </a:lnTo>
                  <a:lnTo>
                    <a:pt x="2825" y="2096"/>
                  </a:lnTo>
                  <a:lnTo>
                    <a:pt x="2096" y="1413"/>
                  </a:lnTo>
                  <a:lnTo>
                    <a:pt x="2825" y="684"/>
                  </a:lnTo>
                  <a:lnTo>
                    <a:pt x="2096" y="1"/>
                  </a:lnTo>
                  <a:lnTo>
                    <a:pt x="1413" y="68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4594050" y="2679825"/>
              <a:ext cx="70650" cy="69500"/>
            </a:xfrm>
            <a:custGeom>
              <a:rect b="b" l="l" r="r" t="t"/>
              <a:pathLst>
                <a:path extrusionOk="0" fill="none" h="2780" w="2826">
                  <a:moveTo>
                    <a:pt x="730" y="2780"/>
                  </a:moveTo>
                  <a:lnTo>
                    <a:pt x="1413" y="2096"/>
                  </a:lnTo>
                  <a:lnTo>
                    <a:pt x="2096" y="2780"/>
                  </a:lnTo>
                  <a:lnTo>
                    <a:pt x="2825" y="2096"/>
                  </a:lnTo>
                  <a:lnTo>
                    <a:pt x="2096" y="1413"/>
                  </a:lnTo>
                  <a:lnTo>
                    <a:pt x="2825" y="684"/>
                  </a:lnTo>
                  <a:lnTo>
                    <a:pt x="2096" y="1"/>
                  </a:lnTo>
                  <a:lnTo>
                    <a:pt x="1413" y="684"/>
                  </a:lnTo>
                  <a:lnTo>
                    <a:pt x="730" y="1"/>
                  </a:lnTo>
                  <a:lnTo>
                    <a:pt x="1" y="684"/>
                  </a:lnTo>
                  <a:lnTo>
                    <a:pt x="730" y="1413"/>
                  </a:lnTo>
                  <a:lnTo>
                    <a:pt x="1" y="2096"/>
                  </a:lnTo>
                  <a:lnTo>
                    <a:pt x="730" y="278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4612275" y="27493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4555350" y="2775500"/>
              <a:ext cx="222075" cy="23925"/>
            </a:xfrm>
            <a:custGeom>
              <a:rect b="b" l="l" r="r" t="t"/>
              <a:pathLst>
                <a:path extrusionOk="0" h="957" w="8883">
                  <a:moveTo>
                    <a:pt x="0" y="0"/>
                  </a:moveTo>
                  <a:lnTo>
                    <a:pt x="0" y="957"/>
                  </a:lnTo>
                  <a:lnTo>
                    <a:pt x="8883" y="957"/>
                  </a:lnTo>
                  <a:lnTo>
                    <a:pt x="88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555350" y="2824450"/>
              <a:ext cx="185650" cy="25100"/>
            </a:xfrm>
            <a:custGeom>
              <a:rect b="b" l="l" r="r" t="t"/>
              <a:pathLst>
                <a:path extrusionOk="0" h="1004" w="7426">
                  <a:moveTo>
                    <a:pt x="0" y="1"/>
                  </a:moveTo>
                  <a:lnTo>
                    <a:pt x="0" y="1003"/>
                  </a:lnTo>
                  <a:lnTo>
                    <a:pt x="7425" y="1003"/>
                  </a:lnTo>
                  <a:lnTo>
                    <a:pt x="74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4555350" y="2874575"/>
              <a:ext cx="222075" cy="23925"/>
            </a:xfrm>
            <a:custGeom>
              <a:rect b="b" l="l" r="r" t="t"/>
              <a:pathLst>
                <a:path extrusionOk="0" h="957" w="8883">
                  <a:moveTo>
                    <a:pt x="0" y="0"/>
                  </a:moveTo>
                  <a:lnTo>
                    <a:pt x="0" y="957"/>
                  </a:lnTo>
                  <a:lnTo>
                    <a:pt x="8883" y="957"/>
                  </a:lnTo>
                  <a:lnTo>
                    <a:pt x="88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4555350" y="2923550"/>
              <a:ext cx="185650" cy="25075"/>
            </a:xfrm>
            <a:custGeom>
              <a:rect b="b" l="l" r="r" t="t"/>
              <a:pathLst>
                <a:path extrusionOk="0" h="1003" w="7426">
                  <a:moveTo>
                    <a:pt x="0" y="0"/>
                  </a:moveTo>
                  <a:lnTo>
                    <a:pt x="0" y="1002"/>
                  </a:lnTo>
                  <a:lnTo>
                    <a:pt x="7425" y="1002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4555350" y="2973650"/>
              <a:ext cx="222075" cy="23925"/>
            </a:xfrm>
            <a:custGeom>
              <a:rect b="b" l="l" r="r" t="t"/>
              <a:pathLst>
                <a:path extrusionOk="0" h="957" w="8883">
                  <a:moveTo>
                    <a:pt x="0" y="0"/>
                  </a:moveTo>
                  <a:lnTo>
                    <a:pt x="0" y="957"/>
                  </a:lnTo>
                  <a:lnTo>
                    <a:pt x="8883" y="957"/>
                  </a:lnTo>
                  <a:lnTo>
                    <a:pt x="88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41"/>
          <p:cNvGrpSpPr/>
          <p:nvPr/>
        </p:nvGrpSpPr>
        <p:grpSpPr>
          <a:xfrm>
            <a:off x="6896293" y="1834938"/>
            <a:ext cx="423983" cy="556257"/>
            <a:chOff x="305300" y="1227875"/>
            <a:chExt cx="321175" cy="421375"/>
          </a:xfrm>
        </p:grpSpPr>
        <p:sp>
          <p:nvSpPr>
            <p:cNvPr id="759" name="Google Shape;759;p41"/>
            <p:cNvSpPr/>
            <p:nvPr/>
          </p:nvSpPr>
          <p:spPr>
            <a:xfrm>
              <a:off x="305300" y="1227875"/>
              <a:ext cx="321175" cy="421375"/>
            </a:xfrm>
            <a:custGeom>
              <a:rect b="b" l="l" r="r" t="t"/>
              <a:pathLst>
                <a:path extrusionOk="0" h="16855" w="12847">
                  <a:moveTo>
                    <a:pt x="8883" y="1002"/>
                  </a:moveTo>
                  <a:lnTo>
                    <a:pt x="8883" y="2004"/>
                  </a:lnTo>
                  <a:lnTo>
                    <a:pt x="3964" y="2004"/>
                  </a:lnTo>
                  <a:lnTo>
                    <a:pt x="3964" y="1002"/>
                  </a:lnTo>
                  <a:close/>
                  <a:moveTo>
                    <a:pt x="11844" y="2004"/>
                  </a:moveTo>
                  <a:lnTo>
                    <a:pt x="11844" y="15852"/>
                  </a:lnTo>
                  <a:lnTo>
                    <a:pt x="957" y="15852"/>
                  </a:lnTo>
                  <a:lnTo>
                    <a:pt x="957" y="2004"/>
                  </a:lnTo>
                  <a:lnTo>
                    <a:pt x="2961" y="2004"/>
                  </a:lnTo>
                  <a:lnTo>
                    <a:pt x="2961" y="2961"/>
                  </a:lnTo>
                  <a:lnTo>
                    <a:pt x="9885" y="2961"/>
                  </a:lnTo>
                  <a:lnTo>
                    <a:pt x="9885" y="2004"/>
                  </a:lnTo>
                  <a:close/>
                  <a:moveTo>
                    <a:pt x="2961" y="0"/>
                  </a:moveTo>
                  <a:lnTo>
                    <a:pt x="2961" y="1002"/>
                  </a:lnTo>
                  <a:lnTo>
                    <a:pt x="1" y="1002"/>
                  </a:lnTo>
                  <a:lnTo>
                    <a:pt x="1" y="16854"/>
                  </a:lnTo>
                  <a:lnTo>
                    <a:pt x="12846" y="16854"/>
                  </a:lnTo>
                  <a:lnTo>
                    <a:pt x="12846" y="1002"/>
                  </a:lnTo>
                  <a:lnTo>
                    <a:pt x="9885" y="1002"/>
                  </a:lnTo>
                  <a:lnTo>
                    <a:pt x="9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305300" y="1227875"/>
              <a:ext cx="321175" cy="421375"/>
            </a:xfrm>
            <a:custGeom>
              <a:rect b="b" l="l" r="r" t="t"/>
              <a:pathLst>
                <a:path extrusionOk="0" fill="none" h="16855" w="12847">
                  <a:moveTo>
                    <a:pt x="9885" y="1002"/>
                  </a:moveTo>
                  <a:lnTo>
                    <a:pt x="9885" y="0"/>
                  </a:lnTo>
                  <a:lnTo>
                    <a:pt x="2961" y="0"/>
                  </a:lnTo>
                  <a:lnTo>
                    <a:pt x="2961" y="1002"/>
                  </a:lnTo>
                  <a:lnTo>
                    <a:pt x="1" y="1002"/>
                  </a:lnTo>
                  <a:lnTo>
                    <a:pt x="1" y="16854"/>
                  </a:lnTo>
                  <a:lnTo>
                    <a:pt x="12846" y="16854"/>
                  </a:lnTo>
                  <a:lnTo>
                    <a:pt x="12846" y="1002"/>
                  </a:lnTo>
                  <a:lnTo>
                    <a:pt x="9885" y="100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404375" y="1252925"/>
              <a:ext cx="123025" cy="25075"/>
            </a:xfrm>
            <a:custGeom>
              <a:rect b="b" l="l" r="r" t="t"/>
              <a:pathLst>
                <a:path extrusionOk="0" fill="none" h="1003" w="4921">
                  <a:moveTo>
                    <a:pt x="1" y="0"/>
                  </a:moveTo>
                  <a:lnTo>
                    <a:pt x="4920" y="0"/>
                  </a:lnTo>
                  <a:lnTo>
                    <a:pt x="4920" y="1002"/>
                  </a:lnTo>
                  <a:lnTo>
                    <a:pt x="1" y="1002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329225" y="1277975"/>
              <a:ext cx="272200" cy="346225"/>
            </a:xfrm>
            <a:custGeom>
              <a:rect b="b" l="l" r="r" t="t"/>
              <a:pathLst>
                <a:path extrusionOk="0" fill="none" h="13849" w="10888">
                  <a:moveTo>
                    <a:pt x="10887" y="13848"/>
                  </a:moveTo>
                  <a:lnTo>
                    <a:pt x="0" y="13848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957"/>
                  </a:lnTo>
                  <a:lnTo>
                    <a:pt x="8928" y="957"/>
                  </a:lnTo>
                  <a:lnTo>
                    <a:pt x="8928" y="0"/>
                  </a:lnTo>
                  <a:lnTo>
                    <a:pt x="10887" y="0"/>
                  </a:lnTo>
                  <a:lnTo>
                    <a:pt x="10887" y="1384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601400" y="16241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65875" y="1476125"/>
              <a:ext cx="111625" cy="23925"/>
            </a:xfrm>
            <a:custGeom>
              <a:rect b="b" l="l" r="r" t="t"/>
              <a:pathLst>
                <a:path extrusionOk="0" h="957" w="4465">
                  <a:moveTo>
                    <a:pt x="0" y="0"/>
                  </a:moveTo>
                  <a:lnTo>
                    <a:pt x="0" y="957"/>
                  </a:lnTo>
                  <a:lnTo>
                    <a:pt x="4465" y="957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465875" y="1426025"/>
              <a:ext cx="111625" cy="25075"/>
            </a:xfrm>
            <a:custGeom>
              <a:rect b="b" l="l" r="r" t="t"/>
              <a:pathLst>
                <a:path extrusionOk="0" h="1003" w="4465">
                  <a:moveTo>
                    <a:pt x="0" y="0"/>
                  </a:moveTo>
                  <a:lnTo>
                    <a:pt x="0" y="1002"/>
                  </a:lnTo>
                  <a:lnTo>
                    <a:pt x="4465" y="100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465875" y="1377050"/>
              <a:ext cx="111625" cy="23925"/>
            </a:xfrm>
            <a:custGeom>
              <a:rect b="b" l="l" r="r" t="t"/>
              <a:pathLst>
                <a:path extrusionOk="0" h="957" w="4465">
                  <a:moveTo>
                    <a:pt x="0" y="0"/>
                  </a:moveTo>
                  <a:lnTo>
                    <a:pt x="0" y="957"/>
                  </a:lnTo>
                  <a:lnTo>
                    <a:pt x="4465" y="957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465875" y="1326950"/>
              <a:ext cx="111625" cy="25075"/>
            </a:xfrm>
            <a:custGeom>
              <a:rect b="b" l="l" r="r" t="t"/>
              <a:pathLst>
                <a:path extrusionOk="0" h="1003" w="4465">
                  <a:moveTo>
                    <a:pt x="0" y="0"/>
                  </a:moveTo>
                  <a:lnTo>
                    <a:pt x="0" y="1002"/>
                  </a:lnTo>
                  <a:lnTo>
                    <a:pt x="4465" y="100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465875" y="1525100"/>
              <a:ext cx="111625" cy="25075"/>
            </a:xfrm>
            <a:custGeom>
              <a:rect b="b" l="l" r="r" t="t"/>
              <a:pathLst>
                <a:path extrusionOk="0" h="1003" w="4465">
                  <a:moveTo>
                    <a:pt x="0" y="0"/>
                  </a:moveTo>
                  <a:lnTo>
                    <a:pt x="0" y="1002"/>
                  </a:lnTo>
                  <a:lnTo>
                    <a:pt x="4465" y="100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453350" y="1575200"/>
              <a:ext cx="124150" cy="23925"/>
            </a:xfrm>
            <a:custGeom>
              <a:rect b="b" l="l" r="r" t="t"/>
              <a:pathLst>
                <a:path extrusionOk="0" h="957" w="4966">
                  <a:moveTo>
                    <a:pt x="0" y="0"/>
                  </a:moveTo>
                  <a:lnTo>
                    <a:pt x="0" y="957"/>
                  </a:lnTo>
                  <a:lnTo>
                    <a:pt x="4966" y="957"/>
                  </a:lnTo>
                  <a:lnTo>
                    <a:pt x="49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354275" y="1525100"/>
              <a:ext cx="74050" cy="74025"/>
            </a:xfrm>
            <a:custGeom>
              <a:rect b="b" l="l" r="r" t="t"/>
              <a:pathLst>
                <a:path extrusionOk="0" h="2961" w="2962">
                  <a:moveTo>
                    <a:pt x="2005" y="1002"/>
                  </a:moveTo>
                  <a:lnTo>
                    <a:pt x="2005" y="2004"/>
                  </a:lnTo>
                  <a:lnTo>
                    <a:pt x="1002" y="2004"/>
                  </a:lnTo>
                  <a:lnTo>
                    <a:pt x="1002" y="1002"/>
                  </a:lnTo>
                  <a:close/>
                  <a:moveTo>
                    <a:pt x="0" y="0"/>
                  </a:moveTo>
                  <a:lnTo>
                    <a:pt x="0" y="2961"/>
                  </a:lnTo>
                  <a:lnTo>
                    <a:pt x="2961" y="2961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354275" y="1525100"/>
              <a:ext cx="74050" cy="74025"/>
            </a:xfrm>
            <a:custGeom>
              <a:rect b="b" l="l" r="r" t="t"/>
              <a:pathLst>
                <a:path extrusionOk="0" fill="none" h="2961" w="2962">
                  <a:moveTo>
                    <a:pt x="0" y="2961"/>
                  </a:moveTo>
                  <a:lnTo>
                    <a:pt x="2961" y="2961"/>
                  </a:lnTo>
                  <a:lnTo>
                    <a:pt x="2961" y="0"/>
                  </a:lnTo>
                  <a:lnTo>
                    <a:pt x="0" y="0"/>
                  </a:lnTo>
                  <a:lnTo>
                    <a:pt x="0" y="2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379325" y="1550150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0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0" y="100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379325" y="155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354275" y="1426025"/>
              <a:ext cx="74050" cy="74025"/>
            </a:xfrm>
            <a:custGeom>
              <a:rect b="b" l="l" r="r" t="t"/>
              <a:pathLst>
                <a:path extrusionOk="0" h="2961" w="2962">
                  <a:moveTo>
                    <a:pt x="2005" y="1002"/>
                  </a:moveTo>
                  <a:lnTo>
                    <a:pt x="2005" y="2004"/>
                  </a:lnTo>
                  <a:lnTo>
                    <a:pt x="1002" y="2004"/>
                  </a:lnTo>
                  <a:lnTo>
                    <a:pt x="1002" y="1002"/>
                  </a:lnTo>
                  <a:close/>
                  <a:moveTo>
                    <a:pt x="0" y="0"/>
                  </a:moveTo>
                  <a:lnTo>
                    <a:pt x="0" y="2961"/>
                  </a:lnTo>
                  <a:lnTo>
                    <a:pt x="2961" y="2961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354275" y="1426025"/>
              <a:ext cx="74050" cy="74025"/>
            </a:xfrm>
            <a:custGeom>
              <a:rect b="b" l="l" r="r" t="t"/>
              <a:pathLst>
                <a:path extrusionOk="0" fill="none" h="2961" w="2962">
                  <a:moveTo>
                    <a:pt x="0" y="2961"/>
                  </a:moveTo>
                  <a:lnTo>
                    <a:pt x="2961" y="2961"/>
                  </a:lnTo>
                  <a:lnTo>
                    <a:pt x="2961" y="0"/>
                  </a:lnTo>
                  <a:lnTo>
                    <a:pt x="0" y="0"/>
                  </a:lnTo>
                  <a:lnTo>
                    <a:pt x="0" y="2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379325" y="1451075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0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0" y="100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379325" y="1451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350850" y="1333775"/>
              <a:ext cx="82025" cy="67200"/>
            </a:xfrm>
            <a:custGeom>
              <a:rect b="b" l="l" r="r" t="t"/>
              <a:pathLst>
                <a:path extrusionOk="0" h="2688" w="3281">
                  <a:moveTo>
                    <a:pt x="2597" y="0"/>
                  </a:moveTo>
                  <a:lnTo>
                    <a:pt x="1322" y="1276"/>
                  </a:lnTo>
                  <a:lnTo>
                    <a:pt x="684" y="638"/>
                  </a:lnTo>
                  <a:lnTo>
                    <a:pt x="1" y="1321"/>
                  </a:lnTo>
                  <a:lnTo>
                    <a:pt x="1322" y="2688"/>
                  </a:lnTo>
                  <a:lnTo>
                    <a:pt x="3280" y="729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350850" y="1333775"/>
              <a:ext cx="82025" cy="67200"/>
            </a:xfrm>
            <a:custGeom>
              <a:rect b="b" l="l" r="r" t="t"/>
              <a:pathLst>
                <a:path extrusionOk="0" fill="none" h="2688" w="3281">
                  <a:moveTo>
                    <a:pt x="1322" y="1276"/>
                  </a:moveTo>
                  <a:lnTo>
                    <a:pt x="684" y="638"/>
                  </a:lnTo>
                  <a:lnTo>
                    <a:pt x="1" y="1321"/>
                  </a:lnTo>
                  <a:lnTo>
                    <a:pt x="1322" y="2688"/>
                  </a:lnTo>
                  <a:lnTo>
                    <a:pt x="3280" y="729"/>
                  </a:lnTo>
                  <a:lnTo>
                    <a:pt x="2597" y="0"/>
                  </a:lnTo>
                  <a:lnTo>
                    <a:pt x="1322" y="127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383875" y="1365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1" name="Google Shape;781;p41"/>
          <p:cNvCxnSpPr>
            <a:stCxn id="712" idx="1"/>
          </p:cNvCxnSpPr>
          <p:nvPr/>
        </p:nvCxnSpPr>
        <p:spPr>
          <a:xfrm rot="10800000">
            <a:off x="125" y="2113075"/>
            <a:ext cx="1481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41"/>
          <p:cNvCxnSpPr>
            <a:stCxn id="715" idx="3"/>
          </p:cNvCxnSpPr>
          <p:nvPr/>
        </p:nvCxnSpPr>
        <p:spPr>
          <a:xfrm>
            <a:off x="7662324" y="2113075"/>
            <a:ext cx="1522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2"/>
          <p:cNvSpPr txBox="1"/>
          <p:nvPr>
            <p:ph type="title"/>
          </p:nvPr>
        </p:nvSpPr>
        <p:spPr>
          <a:xfrm>
            <a:off x="3954300" y="1839825"/>
            <a:ext cx="51897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4300"/>
              <a:t>CYBERSECURITY</a:t>
            </a:r>
            <a:endParaRPr sz="4300"/>
          </a:p>
        </p:txBody>
      </p:sp>
      <p:sp>
        <p:nvSpPr>
          <p:cNvPr id="788" name="Google Shape;788;p42"/>
          <p:cNvSpPr txBox="1"/>
          <p:nvPr>
            <p:ph idx="2" type="title"/>
          </p:nvPr>
        </p:nvSpPr>
        <p:spPr>
          <a:xfrm>
            <a:off x="7057750" y="674750"/>
            <a:ext cx="11223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</a:t>
            </a:r>
            <a:r>
              <a:rPr lang="de"/>
              <a:t>4</a:t>
            </a: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0" y="0"/>
            <a:ext cx="3732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2"/>
          <p:cNvSpPr/>
          <p:nvPr/>
        </p:nvSpPr>
        <p:spPr>
          <a:xfrm rot="10800000">
            <a:off x="2295625" y="-1336869"/>
            <a:ext cx="3176700" cy="3176700"/>
          </a:xfrm>
          <a:prstGeom prst="blockArc">
            <a:avLst>
              <a:gd fmla="val 7833780" name="adj1"/>
              <a:gd fmla="val 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3"/>
          <p:cNvSpPr/>
          <p:nvPr/>
        </p:nvSpPr>
        <p:spPr>
          <a:xfrm>
            <a:off x="5983675" y="3329775"/>
            <a:ext cx="24015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3"/>
          <p:cNvSpPr/>
          <p:nvPr/>
        </p:nvSpPr>
        <p:spPr>
          <a:xfrm>
            <a:off x="3376625" y="3329775"/>
            <a:ext cx="24015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3"/>
          <p:cNvSpPr/>
          <p:nvPr/>
        </p:nvSpPr>
        <p:spPr>
          <a:xfrm>
            <a:off x="769575" y="3330775"/>
            <a:ext cx="24015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CIBERSECURITY</a:t>
            </a:r>
            <a:endParaRPr/>
          </a:p>
        </p:txBody>
      </p:sp>
      <p:sp>
        <p:nvSpPr>
          <p:cNvPr id="799" name="Google Shape;799;p43"/>
          <p:cNvSpPr txBox="1"/>
          <p:nvPr>
            <p:ph idx="2" type="title"/>
          </p:nvPr>
        </p:nvSpPr>
        <p:spPr>
          <a:xfrm>
            <a:off x="872075" y="278283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PRIVACY</a:t>
            </a:r>
            <a:endParaRPr/>
          </a:p>
        </p:txBody>
      </p:sp>
      <p:sp>
        <p:nvSpPr>
          <p:cNvPr id="800" name="Google Shape;800;p43"/>
          <p:cNvSpPr txBox="1"/>
          <p:nvPr>
            <p:ph idx="1" type="subTitle"/>
          </p:nvPr>
        </p:nvSpPr>
        <p:spPr>
          <a:xfrm>
            <a:off x="872075" y="340492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The data collected will be put through robust data privacy measures to protect this information from unauthorized access or misuse.</a:t>
            </a:r>
            <a:endParaRPr/>
          </a:p>
        </p:txBody>
      </p:sp>
      <p:sp>
        <p:nvSpPr>
          <p:cNvPr id="801" name="Google Shape;801;p43"/>
          <p:cNvSpPr txBox="1"/>
          <p:nvPr>
            <p:ph idx="3" type="title"/>
          </p:nvPr>
        </p:nvSpPr>
        <p:spPr>
          <a:xfrm>
            <a:off x="3484425" y="278283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VEHICLE </a:t>
            </a:r>
            <a:r>
              <a:rPr lang="de" sz="1600"/>
              <a:t>COMMUNICATION</a:t>
            </a:r>
            <a:endParaRPr sz="1600"/>
          </a:p>
        </p:txBody>
      </p:sp>
      <p:sp>
        <p:nvSpPr>
          <p:cNvPr id="802" name="Google Shape;802;p43"/>
          <p:cNvSpPr txBox="1"/>
          <p:nvPr>
            <p:ph idx="4" type="subTitle"/>
          </p:nvPr>
        </p:nvSpPr>
        <p:spPr>
          <a:xfrm>
            <a:off x="3484425" y="340492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Data sent by the vehicles can be intercepted, this kind of communication must be secure</a:t>
            </a:r>
            <a:endParaRPr sz="1200"/>
          </a:p>
        </p:txBody>
      </p:sp>
      <p:sp>
        <p:nvSpPr>
          <p:cNvPr id="803" name="Google Shape;803;p43"/>
          <p:cNvSpPr txBox="1"/>
          <p:nvPr>
            <p:ph idx="5" type="title"/>
          </p:nvPr>
        </p:nvSpPr>
        <p:spPr>
          <a:xfrm>
            <a:off x="6096774" y="278283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SOFTWARE AND FIRMWARE SECURITY</a:t>
            </a:r>
            <a:endParaRPr sz="1300"/>
          </a:p>
        </p:txBody>
      </p:sp>
      <p:sp>
        <p:nvSpPr>
          <p:cNvPr id="804" name="Google Shape;804;p43"/>
          <p:cNvSpPr txBox="1"/>
          <p:nvPr>
            <p:ph idx="6" type="subTitle"/>
          </p:nvPr>
        </p:nvSpPr>
        <p:spPr>
          <a:xfrm>
            <a:off x="6096774" y="340492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All the software and firmware should be regularly updated to present abuses in vulnerable versions.</a:t>
            </a:r>
            <a:endParaRPr sz="1100"/>
          </a:p>
        </p:txBody>
      </p:sp>
      <p:grpSp>
        <p:nvGrpSpPr>
          <p:cNvPr id="805" name="Google Shape;805;p43"/>
          <p:cNvGrpSpPr/>
          <p:nvPr/>
        </p:nvGrpSpPr>
        <p:grpSpPr>
          <a:xfrm>
            <a:off x="1641352" y="1666387"/>
            <a:ext cx="657940" cy="863322"/>
            <a:chOff x="6363775" y="2626300"/>
            <a:chExt cx="321150" cy="421400"/>
          </a:xfrm>
        </p:grpSpPr>
        <p:sp>
          <p:nvSpPr>
            <p:cNvPr id="806" name="Google Shape;806;p43"/>
            <p:cNvSpPr/>
            <p:nvPr/>
          </p:nvSpPr>
          <p:spPr>
            <a:xfrm>
              <a:off x="6363775" y="2626300"/>
              <a:ext cx="321150" cy="421400"/>
            </a:xfrm>
            <a:custGeom>
              <a:rect b="b" l="l" r="r" t="t"/>
              <a:pathLst>
                <a:path extrusionOk="0" h="16856" w="12846">
                  <a:moveTo>
                    <a:pt x="11889" y="1003"/>
                  </a:moveTo>
                  <a:lnTo>
                    <a:pt x="11889" y="15853"/>
                  </a:lnTo>
                  <a:lnTo>
                    <a:pt x="957" y="15853"/>
                  </a:lnTo>
                  <a:lnTo>
                    <a:pt x="957" y="1003"/>
                  </a:lnTo>
                  <a:close/>
                  <a:moveTo>
                    <a:pt x="0" y="1"/>
                  </a:moveTo>
                  <a:lnTo>
                    <a:pt x="0" y="16855"/>
                  </a:lnTo>
                  <a:lnTo>
                    <a:pt x="12846" y="16855"/>
                  </a:lnTo>
                  <a:lnTo>
                    <a:pt x="12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6363775" y="2626300"/>
              <a:ext cx="321150" cy="421400"/>
            </a:xfrm>
            <a:custGeom>
              <a:rect b="b" l="l" r="r" t="t"/>
              <a:pathLst>
                <a:path extrusionOk="0" fill="none" h="16856" w="12846">
                  <a:moveTo>
                    <a:pt x="12846" y="1"/>
                  </a:moveTo>
                  <a:lnTo>
                    <a:pt x="0" y="1"/>
                  </a:lnTo>
                  <a:lnTo>
                    <a:pt x="0" y="16855"/>
                  </a:lnTo>
                  <a:lnTo>
                    <a:pt x="12846" y="16855"/>
                  </a:lnTo>
                  <a:lnTo>
                    <a:pt x="1284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6387675" y="2651375"/>
              <a:ext cx="273350" cy="371275"/>
            </a:xfrm>
            <a:custGeom>
              <a:rect b="b" l="l" r="r" t="t"/>
              <a:pathLst>
                <a:path extrusionOk="0" fill="none" h="14851" w="10934">
                  <a:moveTo>
                    <a:pt x="10933" y="14850"/>
                  </a:moveTo>
                  <a:lnTo>
                    <a:pt x="1" y="14850"/>
                  </a:lnTo>
                  <a:lnTo>
                    <a:pt x="1" y="0"/>
                  </a:lnTo>
                  <a:lnTo>
                    <a:pt x="10933" y="0"/>
                  </a:lnTo>
                  <a:lnTo>
                    <a:pt x="10933" y="1485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6661000" y="3022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6412725" y="2676425"/>
              <a:ext cx="74050" cy="99100"/>
            </a:xfrm>
            <a:custGeom>
              <a:rect b="b" l="l" r="r" t="t"/>
              <a:pathLst>
                <a:path extrusionOk="0" h="3964" w="2962">
                  <a:moveTo>
                    <a:pt x="1504" y="957"/>
                  </a:moveTo>
                  <a:lnTo>
                    <a:pt x="1732" y="1002"/>
                  </a:lnTo>
                  <a:lnTo>
                    <a:pt x="1869" y="1139"/>
                  </a:lnTo>
                  <a:lnTo>
                    <a:pt x="1960" y="1276"/>
                  </a:lnTo>
                  <a:lnTo>
                    <a:pt x="2005" y="1458"/>
                  </a:lnTo>
                  <a:lnTo>
                    <a:pt x="1960" y="1640"/>
                  </a:lnTo>
                  <a:lnTo>
                    <a:pt x="1869" y="1822"/>
                  </a:lnTo>
                  <a:lnTo>
                    <a:pt x="1732" y="1913"/>
                  </a:lnTo>
                  <a:lnTo>
                    <a:pt x="1504" y="1959"/>
                  </a:lnTo>
                  <a:lnTo>
                    <a:pt x="1003" y="1959"/>
                  </a:lnTo>
                  <a:lnTo>
                    <a:pt x="1003" y="957"/>
                  </a:lnTo>
                  <a:close/>
                  <a:moveTo>
                    <a:pt x="1" y="0"/>
                  </a:moveTo>
                  <a:lnTo>
                    <a:pt x="1" y="3963"/>
                  </a:lnTo>
                  <a:lnTo>
                    <a:pt x="1003" y="3963"/>
                  </a:lnTo>
                  <a:lnTo>
                    <a:pt x="1003" y="2961"/>
                  </a:lnTo>
                  <a:lnTo>
                    <a:pt x="1504" y="2961"/>
                  </a:lnTo>
                  <a:lnTo>
                    <a:pt x="1823" y="2916"/>
                  </a:lnTo>
                  <a:lnTo>
                    <a:pt x="2142" y="2824"/>
                  </a:lnTo>
                  <a:lnTo>
                    <a:pt x="2415" y="2642"/>
                  </a:lnTo>
                  <a:lnTo>
                    <a:pt x="2597" y="2460"/>
                  </a:lnTo>
                  <a:lnTo>
                    <a:pt x="2780" y="2232"/>
                  </a:lnTo>
                  <a:lnTo>
                    <a:pt x="2871" y="2005"/>
                  </a:lnTo>
                  <a:lnTo>
                    <a:pt x="2962" y="1731"/>
                  </a:lnTo>
                  <a:lnTo>
                    <a:pt x="2962" y="1458"/>
                  </a:lnTo>
                  <a:lnTo>
                    <a:pt x="2962" y="1185"/>
                  </a:lnTo>
                  <a:lnTo>
                    <a:pt x="2871" y="957"/>
                  </a:lnTo>
                  <a:lnTo>
                    <a:pt x="2780" y="684"/>
                  </a:lnTo>
                  <a:lnTo>
                    <a:pt x="2597" y="456"/>
                  </a:lnTo>
                  <a:lnTo>
                    <a:pt x="2415" y="274"/>
                  </a:lnTo>
                  <a:lnTo>
                    <a:pt x="2142" y="137"/>
                  </a:lnTo>
                  <a:lnTo>
                    <a:pt x="1823" y="46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6412725" y="2676425"/>
              <a:ext cx="74050" cy="99100"/>
            </a:xfrm>
            <a:custGeom>
              <a:rect b="b" l="l" r="r" t="t"/>
              <a:pathLst>
                <a:path extrusionOk="0" fill="none" h="3964" w="2962">
                  <a:moveTo>
                    <a:pt x="1003" y="2961"/>
                  </a:moveTo>
                  <a:lnTo>
                    <a:pt x="1504" y="2961"/>
                  </a:lnTo>
                  <a:lnTo>
                    <a:pt x="1504" y="2961"/>
                  </a:lnTo>
                  <a:lnTo>
                    <a:pt x="1823" y="2916"/>
                  </a:lnTo>
                  <a:lnTo>
                    <a:pt x="2142" y="2824"/>
                  </a:lnTo>
                  <a:lnTo>
                    <a:pt x="2415" y="2642"/>
                  </a:lnTo>
                  <a:lnTo>
                    <a:pt x="2597" y="2460"/>
                  </a:lnTo>
                  <a:lnTo>
                    <a:pt x="2780" y="2232"/>
                  </a:lnTo>
                  <a:lnTo>
                    <a:pt x="2871" y="2005"/>
                  </a:lnTo>
                  <a:lnTo>
                    <a:pt x="2962" y="1731"/>
                  </a:lnTo>
                  <a:lnTo>
                    <a:pt x="2962" y="1458"/>
                  </a:lnTo>
                  <a:lnTo>
                    <a:pt x="2962" y="1185"/>
                  </a:lnTo>
                  <a:lnTo>
                    <a:pt x="2871" y="957"/>
                  </a:lnTo>
                  <a:lnTo>
                    <a:pt x="2780" y="684"/>
                  </a:lnTo>
                  <a:lnTo>
                    <a:pt x="2597" y="456"/>
                  </a:lnTo>
                  <a:lnTo>
                    <a:pt x="2415" y="274"/>
                  </a:lnTo>
                  <a:lnTo>
                    <a:pt x="2142" y="137"/>
                  </a:lnTo>
                  <a:lnTo>
                    <a:pt x="1823" y="46"/>
                  </a:lnTo>
                  <a:lnTo>
                    <a:pt x="1504" y="0"/>
                  </a:lnTo>
                  <a:lnTo>
                    <a:pt x="1" y="0"/>
                  </a:lnTo>
                  <a:lnTo>
                    <a:pt x="1" y="3963"/>
                  </a:lnTo>
                  <a:lnTo>
                    <a:pt x="1003" y="3963"/>
                  </a:lnTo>
                  <a:lnTo>
                    <a:pt x="1003" y="296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6437800" y="2700325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0" y="1"/>
                  </a:moveTo>
                  <a:lnTo>
                    <a:pt x="501" y="1"/>
                  </a:lnTo>
                  <a:lnTo>
                    <a:pt x="501" y="1"/>
                  </a:lnTo>
                  <a:lnTo>
                    <a:pt x="729" y="46"/>
                  </a:lnTo>
                  <a:lnTo>
                    <a:pt x="866" y="183"/>
                  </a:lnTo>
                  <a:lnTo>
                    <a:pt x="957" y="320"/>
                  </a:lnTo>
                  <a:lnTo>
                    <a:pt x="1002" y="502"/>
                  </a:lnTo>
                  <a:lnTo>
                    <a:pt x="957" y="684"/>
                  </a:lnTo>
                  <a:lnTo>
                    <a:pt x="866" y="866"/>
                  </a:lnTo>
                  <a:lnTo>
                    <a:pt x="729" y="957"/>
                  </a:lnTo>
                  <a:lnTo>
                    <a:pt x="501" y="1003"/>
                  </a:lnTo>
                  <a:lnTo>
                    <a:pt x="0" y="1003"/>
                  </a:ln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6437800" y="2700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6412725" y="2799400"/>
              <a:ext cx="74050" cy="99100"/>
            </a:xfrm>
            <a:custGeom>
              <a:rect b="b" l="l" r="r" t="t"/>
              <a:pathLst>
                <a:path extrusionOk="0" h="3964" w="2962">
                  <a:moveTo>
                    <a:pt x="1504" y="1003"/>
                  </a:moveTo>
                  <a:lnTo>
                    <a:pt x="1732" y="1049"/>
                  </a:lnTo>
                  <a:lnTo>
                    <a:pt x="1869" y="1185"/>
                  </a:lnTo>
                  <a:lnTo>
                    <a:pt x="1960" y="1322"/>
                  </a:lnTo>
                  <a:lnTo>
                    <a:pt x="2005" y="1504"/>
                  </a:lnTo>
                  <a:lnTo>
                    <a:pt x="1960" y="1686"/>
                  </a:lnTo>
                  <a:lnTo>
                    <a:pt x="1869" y="1823"/>
                  </a:lnTo>
                  <a:lnTo>
                    <a:pt x="1732" y="1960"/>
                  </a:lnTo>
                  <a:lnTo>
                    <a:pt x="1504" y="2005"/>
                  </a:lnTo>
                  <a:lnTo>
                    <a:pt x="1003" y="2005"/>
                  </a:lnTo>
                  <a:lnTo>
                    <a:pt x="1003" y="1003"/>
                  </a:lnTo>
                  <a:close/>
                  <a:moveTo>
                    <a:pt x="1" y="1"/>
                  </a:moveTo>
                  <a:lnTo>
                    <a:pt x="1" y="3964"/>
                  </a:lnTo>
                  <a:lnTo>
                    <a:pt x="1003" y="3964"/>
                  </a:lnTo>
                  <a:lnTo>
                    <a:pt x="1003" y="3007"/>
                  </a:lnTo>
                  <a:lnTo>
                    <a:pt x="1231" y="3007"/>
                  </a:lnTo>
                  <a:lnTo>
                    <a:pt x="2005" y="3964"/>
                  </a:lnTo>
                  <a:lnTo>
                    <a:pt x="2780" y="3372"/>
                  </a:lnTo>
                  <a:lnTo>
                    <a:pt x="2324" y="2734"/>
                  </a:lnTo>
                  <a:lnTo>
                    <a:pt x="2506" y="2597"/>
                  </a:lnTo>
                  <a:lnTo>
                    <a:pt x="2689" y="2415"/>
                  </a:lnTo>
                  <a:lnTo>
                    <a:pt x="2825" y="2187"/>
                  </a:lnTo>
                  <a:lnTo>
                    <a:pt x="2916" y="1960"/>
                  </a:lnTo>
                  <a:lnTo>
                    <a:pt x="2962" y="1777"/>
                  </a:lnTo>
                  <a:lnTo>
                    <a:pt x="2962" y="1550"/>
                  </a:lnTo>
                  <a:lnTo>
                    <a:pt x="2962" y="1322"/>
                  </a:lnTo>
                  <a:lnTo>
                    <a:pt x="2916" y="1094"/>
                  </a:lnTo>
                  <a:lnTo>
                    <a:pt x="2825" y="866"/>
                  </a:lnTo>
                  <a:lnTo>
                    <a:pt x="2734" y="684"/>
                  </a:lnTo>
                  <a:lnTo>
                    <a:pt x="2597" y="502"/>
                  </a:lnTo>
                  <a:lnTo>
                    <a:pt x="2415" y="320"/>
                  </a:lnTo>
                  <a:lnTo>
                    <a:pt x="2233" y="183"/>
                  </a:lnTo>
                  <a:lnTo>
                    <a:pt x="2005" y="92"/>
                  </a:lnTo>
                  <a:lnTo>
                    <a:pt x="1777" y="46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6412725" y="2799400"/>
              <a:ext cx="74050" cy="99100"/>
            </a:xfrm>
            <a:custGeom>
              <a:rect b="b" l="l" r="r" t="t"/>
              <a:pathLst>
                <a:path extrusionOk="0" fill="none" h="3964" w="2962">
                  <a:moveTo>
                    <a:pt x="1003" y="3007"/>
                  </a:moveTo>
                  <a:lnTo>
                    <a:pt x="1231" y="3007"/>
                  </a:lnTo>
                  <a:lnTo>
                    <a:pt x="2005" y="3964"/>
                  </a:lnTo>
                  <a:lnTo>
                    <a:pt x="2780" y="3372"/>
                  </a:lnTo>
                  <a:lnTo>
                    <a:pt x="2324" y="2734"/>
                  </a:lnTo>
                  <a:lnTo>
                    <a:pt x="2324" y="2734"/>
                  </a:lnTo>
                  <a:lnTo>
                    <a:pt x="2506" y="2597"/>
                  </a:lnTo>
                  <a:lnTo>
                    <a:pt x="2689" y="2415"/>
                  </a:lnTo>
                  <a:lnTo>
                    <a:pt x="2825" y="2187"/>
                  </a:lnTo>
                  <a:lnTo>
                    <a:pt x="2916" y="1960"/>
                  </a:lnTo>
                  <a:lnTo>
                    <a:pt x="2962" y="1777"/>
                  </a:lnTo>
                  <a:lnTo>
                    <a:pt x="2962" y="1550"/>
                  </a:lnTo>
                  <a:lnTo>
                    <a:pt x="2962" y="1322"/>
                  </a:lnTo>
                  <a:lnTo>
                    <a:pt x="2916" y="1094"/>
                  </a:lnTo>
                  <a:lnTo>
                    <a:pt x="2825" y="866"/>
                  </a:lnTo>
                  <a:lnTo>
                    <a:pt x="2734" y="684"/>
                  </a:lnTo>
                  <a:lnTo>
                    <a:pt x="2597" y="502"/>
                  </a:lnTo>
                  <a:lnTo>
                    <a:pt x="2415" y="320"/>
                  </a:lnTo>
                  <a:lnTo>
                    <a:pt x="2233" y="183"/>
                  </a:lnTo>
                  <a:lnTo>
                    <a:pt x="2005" y="92"/>
                  </a:lnTo>
                  <a:lnTo>
                    <a:pt x="1777" y="46"/>
                  </a:lnTo>
                  <a:lnTo>
                    <a:pt x="1504" y="1"/>
                  </a:lnTo>
                  <a:lnTo>
                    <a:pt x="1" y="1"/>
                  </a:lnTo>
                  <a:lnTo>
                    <a:pt x="1" y="3964"/>
                  </a:lnTo>
                  <a:lnTo>
                    <a:pt x="1003" y="3964"/>
                  </a:lnTo>
                  <a:lnTo>
                    <a:pt x="1003" y="300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6437800" y="2824450"/>
              <a:ext cx="25075" cy="25100"/>
            </a:xfrm>
            <a:custGeom>
              <a:rect b="b" l="l" r="r" t="t"/>
              <a:pathLst>
                <a:path extrusionOk="0" fill="none" h="1004" w="1003">
                  <a:moveTo>
                    <a:pt x="0" y="1"/>
                  </a:moveTo>
                  <a:lnTo>
                    <a:pt x="501" y="1"/>
                  </a:lnTo>
                  <a:lnTo>
                    <a:pt x="501" y="1"/>
                  </a:lnTo>
                  <a:lnTo>
                    <a:pt x="729" y="47"/>
                  </a:lnTo>
                  <a:lnTo>
                    <a:pt x="866" y="183"/>
                  </a:lnTo>
                  <a:lnTo>
                    <a:pt x="957" y="320"/>
                  </a:lnTo>
                  <a:lnTo>
                    <a:pt x="1002" y="502"/>
                  </a:lnTo>
                  <a:lnTo>
                    <a:pt x="957" y="684"/>
                  </a:lnTo>
                  <a:lnTo>
                    <a:pt x="866" y="821"/>
                  </a:lnTo>
                  <a:lnTo>
                    <a:pt x="729" y="958"/>
                  </a:lnTo>
                  <a:lnTo>
                    <a:pt x="501" y="1003"/>
                  </a:lnTo>
                  <a:lnTo>
                    <a:pt x="0" y="1003"/>
                  </a:ln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6437800" y="2824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6412725" y="2923550"/>
              <a:ext cx="74050" cy="74025"/>
            </a:xfrm>
            <a:custGeom>
              <a:rect b="b" l="l" r="r" t="t"/>
              <a:pathLst>
                <a:path extrusionOk="0" h="2961" w="2962">
                  <a:moveTo>
                    <a:pt x="1504" y="1002"/>
                  </a:moveTo>
                  <a:lnTo>
                    <a:pt x="1732" y="1048"/>
                  </a:lnTo>
                  <a:lnTo>
                    <a:pt x="1869" y="1139"/>
                  </a:lnTo>
                  <a:lnTo>
                    <a:pt x="1960" y="1321"/>
                  </a:lnTo>
                  <a:lnTo>
                    <a:pt x="2005" y="1503"/>
                  </a:lnTo>
                  <a:lnTo>
                    <a:pt x="1960" y="1685"/>
                  </a:lnTo>
                  <a:lnTo>
                    <a:pt x="1869" y="1822"/>
                  </a:lnTo>
                  <a:lnTo>
                    <a:pt x="1732" y="1913"/>
                  </a:lnTo>
                  <a:lnTo>
                    <a:pt x="1504" y="2004"/>
                  </a:lnTo>
                  <a:lnTo>
                    <a:pt x="1003" y="2004"/>
                  </a:lnTo>
                  <a:lnTo>
                    <a:pt x="1003" y="1002"/>
                  </a:lnTo>
                  <a:close/>
                  <a:moveTo>
                    <a:pt x="1" y="0"/>
                  </a:moveTo>
                  <a:lnTo>
                    <a:pt x="1" y="2961"/>
                  </a:lnTo>
                  <a:lnTo>
                    <a:pt x="1777" y="2961"/>
                  </a:lnTo>
                  <a:lnTo>
                    <a:pt x="2096" y="2870"/>
                  </a:lnTo>
                  <a:lnTo>
                    <a:pt x="2324" y="2733"/>
                  </a:lnTo>
                  <a:lnTo>
                    <a:pt x="2552" y="2551"/>
                  </a:lnTo>
                  <a:lnTo>
                    <a:pt x="2734" y="2323"/>
                  </a:lnTo>
                  <a:lnTo>
                    <a:pt x="2871" y="2050"/>
                  </a:lnTo>
                  <a:lnTo>
                    <a:pt x="2962" y="1777"/>
                  </a:lnTo>
                  <a:lnTo>
                    <a:pt x="2962" y="1503"/>
                  </a:lnTo>
                  <a:lnTo>
                    <a:pt x="2962" y="1184"/>
                  </a:lnTo>
                  <a:lnTo>
                    <a:pt x="2871" y="911"/>
                  </a:lnTo>
                  <a:lnTo>
                    <a:pt x="2734" y="638"/>
                  </a:lnTo>
                  <a:lnTo>
                    <a:pt x="2552" y="456"/>
                  </a:lnTo>
                  <a:lnTo>
                    <a:pt x="2324" y="273"/>
                  </a:lnTo>
                  <a:lnTo>
                    <a:pt x="2096" y="137"/>
                  </a:lnTo>
                  <a:lnTo>
                    <a:pt x="1777" y="46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6412725" y="2923550"/>
              <a:ext cx="74050" cy="74025"/>
            </a:xfrm>
            <a:custGeom>
              <a:rect b="b" l="l" r="r" t="t"/>
              <a:pathLst>
                <a:path extrusionOk="0" fill="none" h="2961" w="2962">
                  <a:moveTo>
                    <a:pt x="2962" y="1503"/>
                  </a:moveTo>
                  <a:lnTo>
                    <a:pt x="2962" y="1503"/>
                  </a:lnTo>
                  <a:lnTo>
                    <a:pt x="2962" y="1184"/>
                  </a:lnTo>
                  <a:lnTo>
                    <a:pt x="2871" y="911"/>
                  </a:lnTo>
                  <a:lnTo>
                    <a:pt x="2734" y="638"/>
                  </a:lnTo>
                  <a:lnTo>
                    <a:pt x="2552" y="456"/>
                  </a:lnTo>
                  <a:lnTo>
                    <a:pt x="2324" y="273"/>
                  </a:lnTo>
                  <a:lnTo>
                    <a:pt x="2096" y="137"/>
                  </a:lnTo>
                  <a:lnTo>
                    <a:pt x="1777" y="46"/>
                  </a:lnTo>
                  <a:lnTo>
                    <a:pt x="1504" y="0"/>
                  </a:lnTo>
                  <a:lnTo>
                    <a:pt x="1" y="0"/>
                  </a:lnTo>
                  <a:lnTo>
                    <a:pt x="1" y="2961"/>
                  </a:lnTo>
                  <a:lnTo>
                    <a:pt x="1504" y="2961"/>
                  </a:lnTo>
                  <a:lnTo>
                    <a:pt x="1504" y="2961"/>
                  </a:lnTo>
                  <a:lnTo>
                    <a:pt x="1777" y="2961"/>
                  </a:lnTo>
                  <a:lnTo>
                    <a:pt x="2096" y="2870"/>
                  </a:lnTo>
                  <a:lnTo>
                    <a:pt x="2324" y="2733"/>
                  </a:lnTo>
                  <a:lnTo>
                    <a:pt x="2552" y="2551"/>
                  </a:lnTo>
                  <a:lnTo>
                    <a:pt x="2734" y="2323"/>
                  </a:lnTo>
                  <a:lnTo>
                    <a:pt x="2871" y="2050"/>
                  </a:lnTo>
                  <a:lnTo>
                    <a:pt x="2962" y="1777"/>
                  </a:lnTo>
                  <a:lnTo>
                    <a:pt x="2962" y="1503"/>
                  </a:lnTo>
                  <a:lnTo>
                    <a:pt x="2962" y="150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6437800" y="2948600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0" y="0"/>
                  </a:moveTo>
                  <a:lnTo>
                    <a:pt x="501" y="0"/>
                  </a:lnTo>
                  <a:lnTo>
                    <a:pt x="501" y="0"/>
                  </a:lnTo>
                  <a:lnTo>
                    <a:pt x="729" y="46"/>
                  </a:lnTo>
                  <a:lnTo>
                    <a:pt x="866" y="137"/>
                  </a:lnTo>
                  <a:lnTo>
                    <a:pt x="957" y="319"/>
                  </a:lnTo>
                  <a:lnTo>
                    <a:pt x="1002" y="501"/>
                  </a:lnTo>
                  <a:lnTo>
                    <a:pt x="957" y="683"/>
                  </a:lnTo>
                  <a:lnTo>
                    <a:pt x="866" y="820"/>
                  </a:lnTo>
                  <a:lnTo>
                    <a:pt x="729" y="911"/>
                  </a:lnTo>
                  <a:lnTo>
                    <a:pt x="501" y="1002"/>
                  </a:lnTo>
                  <a:lnTo>
                    <a:pt x="0" y="1002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6437800" y="2948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6511800" y="2676425"/>
              <a:ext cx="124175" cy="321150"/>
            </a:xfrm>
            <a:custGeom>
              <a:rect b="b" l="l" r="r" t="t"/>
              <a:pathLst>
                <a:path extrusionOk="0" h="12846" w="4967">
                  <a:moveTo>
                    <a:pt x="2962" y="957"/>
                  </a:moveTo>
                  <a:lnTo>
                    <a:pt x="2962" y="4920"/>
                  </a:lnTo>
                  <a:lnTo>
                    <a:pt x="2005" y="4920"/>
                  </a:lnTo>
                  <a:lnTo>
                    <a:pt x="2005" y="957"/>
                  </a:lnTo>
                  <a:close/>
                  <a:moveTo>
                    <a:pt x="3964" y="5922"/>
                  </a:moveTo>
                  <a:lnTo>
                    <a:pt x="3964" y="6924"/>
                  </a:lnTo>
                  <a:lnTo>
                    <a:pt x="1003" y="6924"/>
                  </a:lnTo>
                  <a:lnTo>
                    <a:pt x="1003" y="5922"/>
                  </a:lnTo>
                  <a:close/>
                  <a:moveTo>
                    <a:pt x="2962" y="7926"/>
                  </a:moveTo>
                  <a:lnTo>
                    <a:pt x="2962" y="11889"/>
                  </a:lnTo>
                  <a:lnTo>
                    <a:pt x="2005" y="11889"/>
                  </a:lnTo>
                  <a:lnTo>
                    <a:pt x="2005" y="7926"/>
                  </a:lnTo>
                  <a:close/>
                  <a:moveTo>
                    <a:pt x="1003" y="0"/>
                  </a:moveTo>
                  <a:lnTo>
                    <a:pt x="1003" y="4920"/>
                  </a:lnTo>
                  <a:lnTo>
                    <a:pt x="1" y="4920"/>
                  </a:lnTo>
                  <a:lnTo>
                    <a:pt x="1" y="7926"/>
                  </a:lnTo>
                  <a:lnTo>
                    <a:pt x="1003" y="7926"/>
                  </a:lnTo>
                  <a:lnTo>
                    <a:pt x="1003" y="12846"/>
                  </a:lnTo>
                  <a:lnTo>
                    <a:pt x="3964" y="12846"/>
                  </a:lnTo>
                  <a:lnTo>
                    <a:pt x="3964" y="7926"/>
                  </a:lnTo>
                  <a:lnTo>
                    <a:pt x="4966" y="7926"/>
                  </a:lnTo>
                  <a:lnTo>
                    <a:pt x="4966" y="4920"/>
                  </a:lnTo>
                  <a:lnTo>
                    <a:pt x="3964" y="4920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6511800" y="2676425"/>
              <a:ext cx="124175" cy="321150"/>
            </a:xfrm>
            <a:custGeom>
              <a:rect b="b" l="l" r="r" t="t"/>
              <a:pathLst>
                <a:path extrusionOk="0" fill="none" h="12846" w="4967">
                  <a:moveTo>
                    <a:pt x="1003" y="12846"/>
                  </a:moveTo>
                  <a:lnTo>
                    <a:pt x="3964" y="12846"/>
                  </a:lnTo>
                  <a:lnTo>
                    <a:pt x="3964" y="7926"/>
                  </a:lnTo>
                  <a:lnTo>
                    <a:pt x="4966" y="7926"/>
                  </a:lnTo>
                  <a:lnTo>
                    <a:pt x="4966" y="4920"/>
                  </a:lnTo>
                  <a:lnTo>
                    <a:pt x="3964" y="4920"/>
                  </a:lnTo>
                  <a:lnTo>
                    <a:pt x="3964" y="0"/>
                  </a:lnTo>
                  <a:lnTo>
                    <a:pt x="1003" y="0"/>
                  </a:lnTo>
                  <a:lnTo>
                    <a:pt x="1003" y="4920"/>
                  </a:lnTo>
                  <a:lnTo>
                    <a:pt x="1" y="4920"/>
                  </a:lnTo>
                  <a:lnTo>
                    <a:pt x="1" y="7926"/>
                  </a:lnTo>
                  <a:lnTo>
                    <a:pt x="1003" y="7926"/>
                  </a:lnTo>
                  <a:lnTo>
                    <a:pt x="1003" y="1284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6561925" y="2874575"/>
              <a:ext cx="23925" cy="99100"/>
            </a:xfrm>
            <a:custGeom>
              <a:rect b="b" l="l" r="r" t="t"/>
              <a:pathLst>
                <a:path extrusionOk="0" fill="none" h="3964" w="957">
                  <a:moveTo>
                    <a:pt x="957" y="3963"/>
                  </a:moveTo>
                  <a:lnTo>
                    <a:pt x="0" y="3963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396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6561925" y="2700325"/>
              <a:ext cx="23925" cy="99100"/>
            </a:xfrm>
            <a:custGeom>
              <a:rect b="b" l="l" r="r" t="t"/>
              <a:pathLst>
                <a:path extrusionOk="0" fill="none" h="3964" w="957">
                  <a:moveTo>
                    <a:pt x="0" y="1"/>
                  </a:moveTo>
                  <a:lnTo>
                    <a:pt x="957" y="1"/>
                  </a:lnTo>
                  <a:lnTo>
                    <a:pt x="957" y="3964"/>
                  </a:lnTo>
                  <a:lnTo>
                    <a:pt x="0" y="3964"/>
                  </a:ln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6536875" y="2824450"/>
              <a:ext cx="74050" cy="25100"/>
            </a:xfrm>
            <a:custGeom>
              <a:rect b="b" l="l" r="r" t="t"/>
              <a:pathLst>
                <a:path extrusionOk="0" fill="none" h="1004" w="2962">
                  <a:moveTo>
                    <a:pt x="0" y="1"/>
                  </a:moveTo>
                  <a:lnTo>
                    <a:pt x="2961" y="1"/>
                  </a:lnTo>
                  <a:lnTo>
                    <a:pt x="2961" y="1003"/>
                  </a:lnTo>
                  <a:lnTo>
                    <a:pt x="0" y="1003"/>
                  </a:ln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6536875" y="2824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43"/>
          <p:cNvGrpSpPr/>
          <p:nvPr/>
        </p:nvGrpSpPr>
        <p:grpSpPr>
          <a:xfrm>
            <a:off x="4225654" y="1665899"/>
            <a:ext cx="714007" cy="863313"/>
            <a:chOff x="6350100" y="1911150"/>
            <a:chExt cx="348500" cy="421375"/>
          </a:xfrm>
        </p:grpSpPr>
        <p:sp>
          <p:nvSpPr>
            <p:cNvPr id="829" name="Google Shape;829;p43"/>
            <p:cNvSpPr/>
            <p:nvPr/>
          </p:nvSpPr>
          <p:spPr>
            <a:xfrm>
              <a:off x="6400200" y="1961250"/>
              <a:ext cx="123025" cy="74050"/>
            </a:xfrm>
            <a:custGeom>
              <a:rect b="b" l="l" r="r" t="t"/>
              <a:pathLst>
                <a:path extrusionOk="0" h="2962" w="4921">
                  <a:moveTo>
                    <a:pt x="3964" y="957"/>
                  </a:moveTo>
                  <a:lnTo>
                    <a:pt x="3964" y="1959"/>
                  </a:lnTo>
                  <a:lnTo>
                    <a:pt x="957" y="1959"/>
                  </a:lnTo>
                  <a:lnTo>
                    <a:pt x="957" y="957"/>
                  </a:lnTo>
                  <a:close/>
                  <a:moveTo>
                    <a:pt x="1" y="1"/>
                  </a:moveTo>
                  <a:lnTo>
                    <a:pt x="1" y="2961"/>
                  </a:lnTo>
                  <a:lnTo>
                    <a:pt x="4921" y="2961"/>
                  </a:lnTo>
                  <a:lnTo>
                    <a:pt x="49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6400200" y="1961250"/>
              <a:ext cx="123025" cy="74050"/>
            </a:xfrm>
            <a:custGeom>
              <a:rect b="b" l="l" r="r" t="t"/>
              <a:pathLst>
                <a:path extrusionOk="0" fill="none" h="2962" w="4921">
                  <a:moveTo>
                    <a:pt x="1" y="2961"/>
                  </a:moveTo>
                  <a:lnTo>
                    <a:pt x="4921" y="2961"/>
                  </a:lnTo>
                  <a:lnTo>
                    <a:pt x="4921" y="1"/>
                  </a:lnTo>
                  <a:lnTo>
                    <a:pt x="1" y="1"/>
                  </a:lnTo>
                  <a:lnTo>
                    <a:pt x="1" y="296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6424125" y="1985175"/>
              <a:ext cx="75175" cy="25075"/>
            </a:xfrm>
            <a:custGeom>
              <a:rect b="b" l="l" r="r" t="t"/>
              <a:pathLst>
                <a:path extrusionOk="0" fill="none" h="1003" w="3007">
                  <a:moveTo>
                    <a:pt x="0" y="0"/>
                  </a:moveTo>
                  <a:lnTo>
                    <a:pt x="3007" y="0"/>
                  </a:lnTo>
                  <a:lnTo>
                    <a:pt x="3007" y="1002"/>
                  </a:lnTo>
                  <a:lnTo>
                    <a:pt x="0" y="1002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6424125" y="19851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6486750" y="2124100"/>
              <a:ext cx="74050" cy="96825"/>
            </a:xfrm>
            <a:custGeom>
              <a:rect b="b" l="l" r="r" t="t"/>
              <a:pathLst>
                <a:path extrusionOk="0" h="3873" w="2962">
                  <a:moveTo>
                    <a:pt x="1459" y="1504"/>
                  </a:moveTo>
                  <a:lnTo>
                    <a:pt x="1823" y="2050"/>
                  </a:lnTo>
                  <a:lnTo>
                    <a:pt x="1914" y="2233"/>
                  </a:lnTo>
                  <a:lnTo>
                    <a:pt x="1960" y="2369"/>
                  </a:lnTo>
                  <a:lnTo>
                    <a:pt x="1914" y="2597"/>
                  </a:lnTo>
                  <a:lnTo>
                    <a:pt x="1823" y="2734"/>
                  </a:lnTo>
                  <a:lnTo>
                    <a:pt x="1686" y="2825"/>
                  </a:lnTo>
                  <a:lnTo>
                    <a:pt x="1459" y="2870"/>
                  </a:lnTo>
                  <a:lnTo>
                    <a:pt x="1276" y="2825"/>
                  </a:lnTo>
                  <a:lnTo>
                    <a:pt x="1140" y="2734"/>
                  </a:lnTo>
                  <a:lnTo>
                    <a:pt x="1003" y="2597"/>
                  </a:lnTo>
                  <a:lnTo>
                    <a:pt x="1003" y="2369"/>
                  </a:lnTo>
                  <a:lnTo>
                    <a:pt x="1003" y="2233"/>
                  </a:lnTo>
                  <a:lnTo>
                    <a:pt x="1140" y="2050"/>
                  </a:lnTo>
                  <a:lnTo>
                    <a:pt x="1459" y="1504"/>
                  </a:lnTo>
                  <a:close/>
                  <a:moveTo>
                    <a:pt x="1459" y="0"/>
                  </a:moveTo>
                  <a:lnTo>
                    <a:pt x="1094" y="410"/>
                  </a:lnTo>
                  <a:lnTo>
                    <a:pt x="821" y="729"/>
                  </a:lnTo>
                  <a:lnTo>
                    <a:pt x="456" y="1230"/>
                  </a:lnTo>
                  <a:lnTo>
                    <a:pt x="274" y="1549"/>
                  </a:lnTo>
                  <a:lnTo>
                    <a:pt x="138" y="1823"/>
                  </a:lnTo>
                  <a:lnTo>
                    <a:pt x="46" y="2096"/>
                  </a:lnTo>
                  <a:lnTo>
                    <a:pt x="1" y="2369"/>
                  </a:lnTo>
                  <a:lnTo>
                    <a:pt x="1" y="2688"/>
                  </a:lnTo>
                  <a:lnTo>
                    <a:pt x="92" y="2961"/>
                  </a:lnTo>
                  <a:lnTo>
                    <a:pt x="229" y="3235"/>
                  </a:lnTo>
                  <a:lnTo>
                    <a:pt x="411" y="3417"/>
                  </a:lnTo>
                  <a:lnTo>
                    <a:pt x="639" y="3599"/>
                  </a:lnTo>
                  <a:lnTo>
                    <a:pt x="912" y="3736"/>
                  </a:lnTo>
                  <a:lnTo>
                    <a:pt x="1185" y="3827"/>
                  </a:lnTo>
                  <a:lnTo>
                    <a:pt x="1459" y="3872"/>
                  </a:lnTo>
                  <a:lnTo>
                    <a:pt x="1777" y="3827"/>
                  </a:lnTo>
                  <a:lnTo>
                    <a:pt x="2051" y="3736"/>
                  </a:lnTo>
                  <a:lnTo>
                    <a:pt x="2324" y="3599"/>
                  </a:lnTo>
                  <a:lnTo>
                    <a:pt x="2506" y="3417"/>
                  </a:lnTo>
                  <a:lnTo>
                    <a:pt x="2688" y="3235"/>
                  </a:lnTo>
                  <a:lnTo>
                    <a:pt x="2825" y="2961"/>
                  </a:lnTo>
                  <a:lnTo>
                    <a:pt x="2916" y="2688"/>
                  </a:lnTo>
                  <a:lnTo>
                    <a:pt x="2962" y="2369"/>
                  </a:lnTo>
                  <a:lnTo>
                    <a:pt x="2916" y="2096"/>
                  </a:lnTo>
                  <a:lnTo>
                    <a:pt x="2825" y="1823"/>
                  </a:lnTo>
                  <a:lnTo>
                    <a:pt x="2688" y="1549"/>
                  </a:lnTo>
                  <a:lnTo>
                    <a:pt x="2506" y="1230"/>
                  </a:lnTo>
                  <a:lnTo>
                    <a:pt x="2142" y="729"/>
                  </a:lnTo>
                  <a:lnTo>
                    <a:pt x="1868" y="410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6486750" y="2124100"/>
              <a:ext cx="74050" cy="96825"/>
            </a:xfrm>
            <a:custGeom>
              <a:rect b="b" l="l" r="r" t="t"/>
              <a:pathLst>
                <a:path extrusionOk="0" fill="none" h="3873" w="2962">
                  <a:moveTo>
                    <a:pt x="1459" y="0"/>
                  </a:moveTo>
                  <a:lnTo>
                    <a:pt x="1094" y="410"/>
                  </a:lnTo>
                  <a:lnTo>
                    <a:pt x="1094" y="410"/>
                  </a:lnTo>
                  <a:lnTo>
                    <a:pt x="821" y="729"/>
                  </a:lnTo>
                  <a:lnTo>
                    <a:pt x="456" y="1230"/>
                  </a:lnTo>
                  <a:lnTo>
                    <a:pt x="274" y="1549"/>
                  </a:lnTo>
                  <a:lnTo>
                    <a:pt x="138" y="1823"/>
                  </a:lnTo>
                  <a:lnTo>
                    <a:pt x="46" y="2096"/>
                  </a:lnTo>
                  <a:lnTo>
                    <a:pt x="1" y="2369"/>
                  </a:lnTo>
                  <a:lnTo>
                    <a:pt x="1" y="2369"/>
                  </a:lnTo>
                  <a:lnTo>
                    <a:pt x="1" y="2688"/>
                  </a:lnTo>
                  <a:lnTo>
                    <a:pt x="92" y="2961"/>
                  </a:lnTo>
                  <a:lnTo>
                    <a:pt x="229" y="3235"/>
                  </a:lnTo>
                  <a:lnTo>
                    <a:pt x="411" y="3417"/>
                  </a:lnTo>
                  <a:lnTo>
                    <a:pt x="639" y="3599"/>
                  </a:lnTo>
                  <a:lnTo>
                    <a:pt x="912" y="3736"/>
                  </a:lnTo>
                  <a:lnTo>
                    <a:pt x="1185" y="3827"/>
                  </a:lnTo>
                  <a:lnTo>
                    <a:pt x="1459" y="3872"/>
                  </a:lnTo>
                  <a:lnTo>
                    <a:pt x="1459" y="3872"/>
                  </a:lnTo>
                  <a:lnTo>
                    <a:pt x="1777" y="3827"/>
                  </a:lnTo>
                  <a:lnTo>
                    <a:pt x="2051" y="3736"/>
                  </a:lnTo>
                  <a:lnTo>
                    <a:pt x="2324" y="3599"/>
                  </a:lnTo>
                  <a:lnTo>
                    <a:pt x="2506" y="3417"/>
                  </a:lnTo>
                  <a:lnTo>
                    <a:pt x="2688" y="3235"/>
                  </a:lnTo>
                  <a:lnTo>
                    <a:pt x="2825" y="2961"/>
                  </a:lnTo>
                  <a:lnTo>
                    <a:pt x="2916" y="2688"/>
                  </a:lnTo>
                  <a:lnTo>
                    <a:pt x="2962" y="2369"/>
                  </a:lnTo>
                  <a:lnTo>
                    <a:pt x="2962" y="2369"/>
                  </a:lnTo>
                  <a:lnTo>
                    <a:pt x="2916" y="2096"/>
                  </a:lnTo>
                  <a:lnTo>
                    <a:pt x="2825" y="1823"/>
                  </a:lnTo>
                  <a:lnTo>
                    <a:pt x="2688" y="1549"/>
                  </a:lnTo>
                  <a:lnTo>
                    <a:pt x="2506" y="1230"/>
                  </a:lnTo>
                  <a:lnTo>
                    <a:pt x="2142" y="729"/>
                  </a:lnTo>
                  <a:lnTo>
                    <a:pt x="1868" y="410"/>
                  </a:lnTo>
                  <a:lnTo>
                    <a:pt x="1459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511800" y="2161675"/>
              <a:ext cx="23950" cy="34200"/>
            </a:xfrm>
            <a:custGeom>
              <a:rect b="b" l="l" r="r" t="t"/>
              <a:pathLst>
                <a:path extrusionOk="0" fill="none" h="1368" w="958">
                  <a:moveTo>
                    <a:pt x="457" y="1367"/>
                  </a:moveTo>
                  <a:lnTo>
                    <a:pt x="457" y="1367"/>
                  </a:lnTo>
                  <a:lnTo>
                    <a:pt x="274" y="1322"/>
                  </a:lnTo>
                  <a:lnTo>
                    <a:pt x="138" y="1231"/>
                  </a:lnTo>
                  <a:lnTo>
                    <a:pt x="1" y="1094"/>
                  </a:lnTo>
                  <a:lnTo>
                    <a:pt x="1" y="866"/>
                  </a:lnTo>
                  <a:lnTo>
                    <a:pt x="1" y="866"/>
                  </a:lnTo>
                  <a:lnTo>
                    <a:pt x="1" y="730"/>
                  </a:lnTo>
                  <a:lnTo>
                    <a:pt x="138" y="547"/>
                  </a:lnTo>
                  <a:lnTo>
                    <a:pt x="457" y="1"/>
                  </a:lnTo>
                  <a:lnTo>
                    <a:pt x="457" y="1"/>
                  </a:lnTo>
                  <a:lnTo>
                    <a:pt x="821" y="547"/>
                  </a:lnTo>
                  <a:lnTo>
                    <a:pt x="912" y="730"/>
                  </a:lnTo>
                  <a:lnTo>
                    <a:pt x="958" y="866"/>
                  </a:lnTo>
                  <a:lnTo>
                    <a:pt x="958" y="866"/>
                  </a:lnTo>
                  <a:lnTo>
                    <a:pt x="912" y="1094"/>
                  </a:lnTo>
                  <a:lnTo>
                    <a:pt x="821" y="1231"/>
                  </a:lnTo>
                  <a:lnTo>
                    <a:pt x="684" y="1322"/>
                  </a:lnTo>
                  <a:lnTo>
                    <a:pt x="457" y="1367"/>
                  </a:lnTo>
                  <a:lnTo>
                    <a:pt x="457" y="136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523200" y="2195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6350100" y="1911150"/>
              <a:ext cx="348500" cy="421375"/>
            </a:xfrm>
            <a:custGeom>
              <a:rect b="b" l="l" r="r" t="t"/>
              <a:pathLst>
                <a:path extrusionOk="0" h="16855" w="13940">
                  <a:moveTo>
                    <a:pt x="11890" y="2506"/>
                  </a:moveTo>
                  <a:lnTo>
                    <a:pt x="11890" y="3462"/>
                  </a:lnTo>
                  <a:lnTo>
                    <a:pt x="10888" y="3462"/>
                  </a:lnTo>
                  <a:lnTo>
                    <a:pt x="10888" y="2506"/>
                  </a:lnTo>
                  <a:close/>
                  <a:moveTo>
                    <a:pt x="7471" y="1002"/>
                  </a:moveTo>
                  <a:lnTo>
                    <a:pt x="7653" y="1048"/>
                  </a:lnTo>
                  <a:lnTo>
                    <a:pt x="7790" y="1139"/>
                  </a:lnTo>
                  <a:lnTo>
                    <a:pt x="7881" y="1276"/>
                  </a:lnTo>
                  <a:lnTo>
                    <a:pt x="7927" y="1458"/>
                  </a:lnTo>
                  <a:lnTo>
                    <a:pt x="7927" y="4464"/>
                  </a:lnTo>
                  <a:lnTo>
                    <a:pt x="12937" y="4464"/>
                  </a:lnTo>
                  <a:lnTo>
                    <a:pt x="12937" y="5968"/>
                  </a:lnTo>
                  <a:lnTo>
                    <a:pt x="1003" y="5968"/>
                  </a:lnTo>
                  <a:lnTo>
                    <a:pt x="1003" y="1458"/>
                  </a:lnTo>
                  <a:lnTo>
                    <a:pt x="1048" y="1276"/>
                  </a:lnTo>
                  <a:lnTo>
                    <a:pt x="1139" y="1139"/>
                  </a:lnTo>
                  <a:lnTo>
                    <a:pt x="1276" y="1048"/>
                  </a:lnTo>
                  <a:lnTo>
                    <a:pt x="1458" y="1002"/>
                  </a:lnTo>
                  <a:close/>
                  <a:moveTo>
                    <a:pt x="12937" y="6924"/>
                  </a:moveTo>
                  <a:lnTo>
                    <a:pt x="12937" y="13393"/>
                  </a:lnTo>
                  <a:lnTo>
                    <a:pt x="1003" y="13393"/>
                  </a:lnTo>
                  <a:lnTo>
                    <a:pt x="1003" y="6924"/>
                  </a:lnTo>
                  <a:close/>
                  <a:moveTo>
                    <a:pt x="12937" y="14349"/>
                  </a:moveTo>
                  <a:lnTo>
                    <a:pt x="12937" y="15215"/>
                  </a:lnTo>
                  <a:lnTo>
                    <a:pt x="12892" y="15488"/>
                  </a:lnTo>
                  <a:lnTo>
                    <a:pt x="12755" y="15670"/>
                  </a:lnTo>
                  <a:lnTo>
                    <a:pt x="12573" y="15807"/>
                  </a:lnTo>
                  <a:lnTo>
                    <a:pt x="12345" y="15852"/>
                  </a:lnTo>
                  <a:lnTo>
                    <a:pt x="1640" y="15852"/>
                  </a:lnTo>
                  <a:lnTo>
                    <a:pt x="1367" y="15807"/>
                  </a:lnTo>
                  <a:lnTo>
                    <a:pt x="1185" y="15670"/>
                  </a:lnTo>
                  <a:lnTo>
                    <a:pt x="1048" y="15488"/>
                  </a:lnTo>
                  <a:lnTo>
                    <a:pt x="1003" y="15215"/>
                  </a:lnTo>
                  <a:lnTo>
                    <a:pt x="1003" y="14349"/>
                  </a:lnTo>
                  <a:close/>
                  <a:moveTo>
                    <a:pt x="1458" y="0"/>
                  </a:moveTo>
                  <a:lnTo>
                    <a:pt x="1139" y="46"/>
                  </a:lnTo>
                  <a:lnTo>
                    <a:pt x="866" y="137"/>
                  </a:lnTo>
                  <a:lnTo>
                    <a:pt x="638" y="274"/>
                  </a:lnTo>
                  <a:lnTo>
                    <a:pt x="411" y="410"/>
                  </a:lnTo>
                  <a:lnTo>
                    <a:pt x="274" y="638"/>
                  </a:lnTo>
                  <a:lnTo>
                    <a:pt x="137" y="866"/>
                  </a:lnTo>
                  <a:lnTo>
                    <a:pt x="46" y="1139"/>
                  </a:lnTo>
                  <a:lnTo>
                    <a:pt x="1" y="1458"/>
                  </a:lnTo>
                  <a:lnTo>
                    <a:pt x="1" y="15215"/>
                  </a:lnTo>
                  <a:lnTo>
                    <a:pt x="46" y="15579"/>
                  </a:lnTo>
                  <a:lnTo>
                    <a:pt x="137" y="15852"/>
                  </a:lnTo>
                  <a:lnTo>
                    <a:pt x="274" y="16126"/>
                  </a:lnTo>
                  <a:lnTo>
                    <a:pt x="502" y="16353"/>
                  </a:lnTo>
                  <a:lnTo>
                    <a:pt x="729" y="16581"/>
                  </a:lnTo>
                  <a:lnTo>
                    <a:pt x="1003" y="16718"/>
                  </a:lnTo>
                  <a:lnTo>
                    <a:pt x="1276" y="16809"/>
                  </a:lnTo>
                  <a:lnTo>
                    <a:pt x="1640" y="16855"/>
                  </a:lnTo>
                  <a:lnTo>
                    <a:pt x="12345" y="16855"/>
                  </a:lnTo>
                  <a:lnTo>
                    <a:pt x="12664" y="16809"/>
                  </a:lnTo>
                  <a:lnTo>
                    <a:pt x="12937" y="16718"/>
                  </a:lnTo>
                  <a:lnTo>
                    <a:pt x="13211" y="16581"/>
                  </a:lnTo>
                  <a:lnTo>
                    <a:pt x="13439" y="16353"/>
                  </a:lnTo>
                  <a:lnTo>
                    <a:pt x="13666" y="16126"/>
                  </a:lnTo>
                  <a:lnTo>
                    <a:pt x="13803" y="15852"/>
                  </a:lnTo>
                  <a:lnTo>
                    <a:pt x="13894" y="15579"/>
                  </a:lnTo>
                  <a:lnTo>
                    <a:pt x="13940" y="15215"/>
                  </a:lnTo>
                  <a:lnTo>
                    <a:pt x="13940" y="3462"/>
                  </a:lnTo>
                  <a:lnTo>
                    <a:pt x="12892" y="3462"/>
                  </a:lnTo>
                  <a:lnTo>
                    <a:pt x="12892" y="1503"/>
                  </a:lnTo>
                  <a:lnTo>
                    <a:pt x="9931" y="1503"/>
                  </a:lnTo>
                  <a:lnTo>
                    <a:pt x="9931" y="3462"/>
                  </a:lnTo>
                  <a:lnTo>
                    <a:pt x="8929" y="3462"/>
                  </a:lnTo>
                  <a:lnTo>
                    <a:pt x="8929" y="1458"/>
                  </a:lnTo>
                  <a:lnTo>
                    <a:pt x="8883" y="1139"/>
                  </a:lnTo>
                  <a:lnTo>
                    <a:pt x="8792" y="866"/>
                  </a:lnTo>
                  <a:lnTo>
                    <a:pt x="8701" y="638"/>
                  </a:lnTo>
                  <a:lnTo>
                    <a:pt x="8519" y="410"/>
                  </a:lnTo>
                  <a:lnTo>
                    <a:pt x="8291" y="274"/>
                  </a:lnTo>
                  <a:lnTo>
                    <a:pt x="8063" y="137"/>
                  </a:lnTo>
                  <a:lnTo>
                    <a:pt x="7790" y="46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6350100" y="1911150"/>
              <a:ext cx="348500" cy="421375"/>
            </a:xfrm>
            <a:custGeom>
              <a:rect b="b" l="l" r="r" t="t"/>
              <a:pathLst>
                <a:path extrusionOk="0" fill="none" h="16855" w="13940">
                  <a:moveTo>
                    <a:pt x="12892" y="3462"/>
                  </a:moveTo>
                  <a:lnTo>
                    <a:pt x="12892" y="1503"/>
                  </a:lnTo>
                  <a:lnTo>
                    <a:pt x="9931" y="1503"/>
                  </a:lnTo>
                  <a:lnTo>
                    <a:pt x="9931" y="3462"/>
                  </a:lnTo>
                  <a:lnTo>
                    <a:pt x="8929" y="3462"/>
                  </a:lnTo>
                  <a:lnTo>
                    <a:pt x="8929" y="1458"/>
                  </a:lnTo>
                  <a:lnTo>
                    <a:pt x="8929" y="1458"/>
                  </a:lnTo>
                  <a:lnTo>
                    <a:pt x="8883" y="1139"/>
                  </a:lnTo>
                  <a:lnTo>
                    <a:pt x="8792" y="866"/>
                  </a:lnTo>
                  <a:lnTo>
                    <a:pt x="8701" y="638"/>
                  </a:lnTo>
                  <a:lnTo>
                    <a:pt x="8519" y="410"/>
                  </a:lnTo>
                  <a:lnTo>
                    <a:pt x="8291" y="274"/>
                  </a:lnTo>
                  <a:lnTo>
                    <a:pt x="8063" y="137"/>
                  </a:lnTo>
                  <a:lnTo>
                    <a:pt x="7790" y="46"/>
                  </a:lnTo>
                  <a:lnTo>
                    <a:pt x="7471" y="0"/>
                  </a:lnTo>
                  <a:lnTo>
                    <a:pt x="1458" y="0"/>
                  </a:lnTo>
                  <a:lnTo>
                    <a:pt x="1458" y="0"/>
                  </a:lnTo>
                  <a:lnTo>
                    <a:pt x="1139" y="46"/>
                  </a:lnTo>
                  <a:lnTo>
                    <a:pt x="866" y="137"/>
                  </a:lnTo>
                  <a:lnTo>
                    <a:pt x="638" y="274"/>
                  </a:lnTo>
                  <a:lnTo>
                    <a:pt x="411" y="410"/>
                  </a:lnTo>
                  <a:lnTo>
                    <a:pt x="274" y="638"/>
                  </a:lnTo>
                  <a:lnTo>
                    <a:pt x="137" y="866"/>
                  </a:lnTo>
                  <a:lnTo>
                    <a:pt x="46" y="1139"/>
                  </a:lnTo>
                  <a:lnTo>
                    <a:pt x="1" y="1458"/>
                  </a:lnTo>
                  <a:lnTo>
                    <a:pt x="1" y="15215"/>
                  </a:lnTo>
                  <a:lnTo>
                    <a:pt x="1" y="15215"/>
                  </a:lnTo>
                  <a:lnTo>
                    <a:pt x="46" y="15579"/>
                  </a:lnTo>
                  <a:lnTo>
                    <a:pt x="137" y="15852"/>
                  </a:lnTo>
                  <a:lnTo>
                    <a:pt x="274" y="16126"/>
                  </a:lnTo>
                  <a:lnTo>
                    <a:pt x="502" y="16353"/>
                  </a:lnTo>
                  <a:lnTo>
                    <a:pt x="729" y="16581"/>
                  </a:lnTo>
                  <a:lnTo>
                    <a:pt x="1003" y="16718"/>
                  </a:lnTo>
                  <a:lnTo>
                    <a:pt x="1276" y="16809"/>
                  </a:lnTo>
                  <a:lnTo>
                    <a:pt x="1640" y="16855"/>
                  </a:lnTo>
                  <a:lnTo>
                    <a:pt x="12345" y="16855"/>
                  </a:lnTo>
                  <a:lnTo>
                    <a:pt x="12345" y="16855"/>
                  </a:lnTo>
                  <a:lnTo>
                    <a:pt x="12664" y="16809"/>
                  </a:lnTo>
                  <a:lnTo>
                    <a:pt x="12937" y="16718"/>
                  </a:lnTo>
                  <a:lnTo>
                    <a:pt x="13211" y="16581"/>
                  </a:lnTo>
                  <a:lnTo>
                    <a:pt x="13439" y="16353"/>
                  </a:lnTo>
                  <a:lnTo>
                    <a:pt x="13666" y="16126"/>
                  </a:lnTo>
                  <a:lnTo>
                    <a:pt x="13803" y="15852"/>
                  </a:lnTo>
                  <a:lnTo>
                    <a:pt x="13894" y="15579"/>
                  </a:lnTo>
                  <a:lnTo>
                    <a:pt x="13940" y="15215"/>
                  </a:lnTo>
                  <a:lnTo>
                    <a:pt x="13940" y="3462"/>
                  </a:lnTo>
                  <a:lnTo>
                    <a:pt x="12892" y="346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6622275" y="1973775"/>
              <a:ext cx="25075" cy="23950"/>
            </a:xfrm>
            <a:custGeom>
              <a:rect b="b" l="l" r="r" t="t"/>
              <a:pathLst>
                <a:path extrusionOk="0" fill="none" h="958" w="1003">
                  <a:moveTo>
                    <a:pt x="1" y="1"/>
                  </a:moveTo>
                  <a:lnTo>
                    <a:pt x="1003" y="1"/>
                  </a:lnTo>
                  <a:lnTo>
                    <a:pt x="1003" y="957"/>
                  </a:lnTo>
                  <a:lnTo>
                    <a:pt x="1" y="957"/>
                  </a:ln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6375150" y="2084250"/>
              <a:ext cx="298400" cy="161725"/>
            </a:xfrm>
            <a:custGeom>
              <a:rect b="b" l="l" r="r" t="t"/>
              <a:pathLst>
                <a:path extrusionOk="0" fill="none" h="6469" w="11936">
                  <a:moveTo>
                    <a:pt x="1" y="0"/>
                  </a:moveTo>
                  <a:lnTo>
                    <a:pt x="11935" y="0"/>
                  </a:lnTo>
                  <a:lnTo>
                    <a:pt x="11935" y="6469"/>
                  </a:lnTo>
                  <a:lnTo>
                    <a:pt x="1" y="6469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6375150" y="2269875"/>
              <a:ext cx="298400" cy="37600"/>
            </a:xfrm>
            <a:custGeom>
              <a:rect b="b" l="l" r="r" t="t"/>
              <a:pathLst>
                <a:path extrusionOk="0" fill="none" h="1504" w="11936">
                  <a:moveTo>
                    <a:pt x="11935" y="866"/>
                  </a:moveTo>
                  <a:lnTo>
                    <a:pt x="11935" y="866"/>
                  </a:lnTo>
                  <a:lnTo>
                    <a:pt x="11890" y="1139"/>
                  </a:lnTo>
                  <a:lnTo>
                    <a:pt x="11753" y="1321"/>
                  </a:lnTo>
                  <a:lnTo>
                    <a:pt x="11571" y="1458"/>
                  </a:lnTo>
                  <a:lnTo>
                    <a:pt x="11343" y="1503"/>
                  </a:lnTo>
                  <a:lnTo>
                    <a:pt x="638" y="1503"/>
                  </a:lnTo>
                  <a:lnTo>
                    <a:pt x="638" y="1503"/>
                  </a:lnTo>
                  <a:lnTo>
                    <a:pt x="365" y="1458"/>
                  </a:lnTo>
                  <a:lnTo>
                    <a:pt x="183" y="1321"/>
                  </a:lnTo>
                  <a:lnTo>
                    <a:pt x="46" y="1139"/>
                  </a:lnTo>
                  <a:lnTo>
                    <a:pt x="1" y="866"/>
                  </a:lnTo>
                  <a:lnTo>
                    <a:pt x="1" y="0"/>
                  </a:lnTo>
                  <a:lnTo>
                    <a:pt x="11935" y="0"/>
                  </a:lnTo>
                  <a:lnTo>
                    <a:pt x="11935" y="86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6375150" y="1936200"/>
              <a:ext cx="298400" cy="124150"/>
            </a:xfrm>
            <a:custGeom>
              <a:rect b="b" l="l" r="r" t="t"/>
              <a:pathLst>
                <a:path extrusionOk="0" fill="none" h="4966" w="11936">
                  <a:moveTo>
                    <a:pt x="1" y="4966"/>
                  </a:moveTo>
                  <a:lnTo>
                    <a:pt x="1" y="456"/>
                  </a:lnTo>
                  <a:lnTo>
                    <a:pt x="1" y="456"/>
                  </a:lnTo>
                  <a:lnTo>
                    <a:pt x="46" y="274"/>
                  </a:lnTo>
                  <a:lnTo>
                    <a:pt x="137" y="137"/>
                  </a:lnTo>
                  <a:lnTo>
                    <a:pt x="274" y="46"/>
                  </a:lnTo>
                  <a:lnTo>
                    <a:pt x="456" y="0"/>
                  </a:lnTo>
                  <a:lnTo>
                    <a:pt x="6469" y="0"/>
                  </a:lnTo>
                  <a:lnTo>
                    <a:pt x="6469" y="0"/>
                  </a:lnTo>
                  <a:lnTo>
                    <a:pt x="6651" y="46"/>
                  </a:lnTo>
                  <a:lnTo>
                    <a:pt x="6788" y="137"/>
                  </a:lnTo>
                  <a:lnTo>
                    <a:pt x="6879" y="274"/>
                  </a:lnTo>
                  <a:lnTo>
                    <a:pt x="6925" y="456"/>
                  </a:lnTo>
                  <a:lnTo>
                    <a:pt x="6925" y="3462"/>
                  </a:lnTo>
                  <a:lnTo>
                    <a:pt x="11935" y="3462"/>
                  </a:lnTo>
                  <a:lnTo>
                    <a:pt x="11935" y="4966"/>
                  </a:lnTo>
                  <a:lnTo>
                    <a:pt x="1" y="496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6375150" y="2060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43"/>
          <p:cNvGrpSpPr/>
          <p:nvPr/>
        </p:nvGrpSpPr>
        <p:grpSpPr>
          <a:xfrm>
            <a:off x="6762600" y="1774868"/>
            <a:ext cx="843643" cy="720520"/>
            <a:chOff x="6313650" y="1258600"/>
            <a:chExt cx="421400" cy="359900"/>
          </a:xfrm>
        </p:grpSpPr>
        <p:sp>
          <p:nvSpPr>
            <p:cNvPr id="845" name="Google Shape;845;p43"/>
            <p:cNvSpPr/>
            <p:nvPr/>
          </p:nvSpPr>
          <p:spPr>
            <a:xfrm>
              <a:off x="6585825" y="1432850"/>
              <a:ext cx="75200" cy="23925"/>
            </a:xfrm>
            <a:custGeom>
              <a:rect b="b" l="l" r="r" t="t"/>
              <a:pathLst>
                <a:path extrusionOk="0" h="957" w="3008">
                  <a:moveTo>
                    <a:pt x="1" y="0"/>
                  </a:moveTo>
                  <a:lnTo>
                    <a:pt x="1" y="957"/>
                  </a:lnTo>
                  <a:lnTo>
                    <a:pt x="3007" y="957"/>
                  </a:lnTo>
                  <a:lnTo>
                    <a:pt x="30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6387675" y="1407800"/>
              <a:ext cx="75200" cy="74050"/>
            </a:xfrm>
            <a:custGeom>
              <a:rect b="b" l="l" r="r" t="t"/>
              <a:pathLst>
                <a:path extrusionOk="0" h="2962" w="3008">
                  <a:moveTo>
                    <a:pt x="1003" y="0"/>
                  </a:moveTo>
                  <a:lnTo>
                    <a:pt x="1003" y="1002"/>
                  </a:lnTo>
                  <a:lnTo>
                    <a:pt x="1" y="1002"/>
                  </a:lnTo>
                  <a:lnTo>
                    <a:pt x="1" y="1959"/>
                  </a:lnTo>
                  <a:lnTo>
                    <a:pt x="1003" y="1959"/>
                  </a:lnTo>
                  <a:lnTo>
                    <a:pt x="1003" y="2961"/>
                  </a:lnTo>
                  <a:lnTo>
                    <a:pt x="2005" y="2961"/>
                  </a:lnTo>
                  <a:lnTo>
                    <a:pt x="2005" y="1959"/>
                  </a:lnTo>
                  <a:lnTo>
                    <a:pt x="3007" y="1959"/>
                  </a:lnTo>
                  <a:lnTo>
                    <a:pt x="3007" y="1002"/>
                  </a:lnTo>
                  <a:lnTo>
                    <a:pt x="2005" y="1002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6387675" y="1407800"/>
              <a:ext cx="75200" cy="74050"/>
            </a:xfrm>
            <a:custGeom>
              <a:rect b="b" l="l" r="r" t="t"/>
              <a:pathLst>
                <a:path extrusionOk="0" fill="none" h="2962" w="3008">
                  <a:moveTo>
                    <a:pt x="1003" y="2961"/>
                  </a:moveTo>
                  <a:lnTo>
                    <a:pt x="2005" y="2961"/>
                  </a:lnTo>
                  <a:lnTo>
                    <a:pt x="2005" y="1959"/>
                  </a:lnTo>
                  <a:lnTo>
                    <a:pt x="3007" y="1959"/>
                  </a:lnTo>
                  <a:lnTo>
                    <a:pt x="3007" y="1002"/>
                  </a:lnTo>
                  <a:lnTo>
                    <a:pt x="2005" y="1002"/>
                  </a:lnTo>
                  <a:lnTo>
                    <a:pt x="2005" y="0"/>
                  </a:lnTo>
                  <a:lnTo>
                    <a:pt x="1003" y="0"/>
                  </a:lnTo>
                  <a:lnTo>
                    <a:pt x="1003" y="1002"/>
                  </a:lnTo>
                  <a:lnTo>
                    <a:pt x="1" y="1002"/>
                  </a:lnTo>
                  <a:lnTo>
                    <a:pt x="1" y="1959"/>
                  </a:lnTo>
                  <a:lnTo>
                    <a:pt x="1003" y="1959"/>
                  </a:lnTo>
                  <a:lnTo>
                    <a:pt x="1003" y="296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6412725" y="1481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6313650" y="1258600"/>
              <a:ext cx="421400" cy="359900"/>
            </a:xfrm>
            <a:custGeom>
              <a:rect b="b" l="l" r="r" t="t"/>
              <a:pathLst>
                <a:path extrusionOk="0" h="14396" w="16856">
                  <a:moveTo>
                    <a:pt x="3964" y="1003"/>
                  </a:moveTo>
                  <a:lnTo>
                    <a:pt x="3964" y="2005"/>
                  </a:lnTo>
                  <a:lnTo>
                    <a:pt x="2962" y="2005"/>
                  </a:lnTo>
                  <a:lnTo>
                    <a:pt x="2962" y="1003"/>
                  </a:lnTo>
                  <a:close/>
                  <a:moveTo>
                    <a:pt x="13894" y="1003"/>
                  </a:moveTo>
                  <a:lnTo>
                    <a:pt x="13894" y="2005"/>
                  </a:lnTo>
                  <a:lnTo>
                    <a:pt x="12892" y="2005"/>
                  </a:lnTo>
                  <a:lnTo>
                    <a:pt x="12892" y="1003"/>
                  </a:lnTo>
                  <a:close/>
                  <a:moveTo>
                    <a:pt x="15853" y="3007"/>
                  </a:moveTo>
                  <a:lnTo>
                    <a:pt x="15853" y="3964"/>
                  </a:lnTo>
                  <a:lnTo>
                    <a:pt x="1003" y="3964"/>
                  </a:lnTo>
                  <a:lnTo>
                    <a:pt x="1003" y="3007"/>
                  </a:lnTo>
                  <a:close/>
                  <a:moveTo>
                    <a:pt x="14851" y="4966"/>
                  </a:moveTo>
                  <a:lnTo>
                    <a:pt x="14851" y="11389"/>
                  </a:lnTo>
                  <a:lnTo>
                    <a:pt x="2005" y="11389"/>
                  </a:lnTo>
                  <a:lnTo>
                    <a:pt x="2005" y="4966"/>
                  </a:lnTo>
                  <a:close/>
                  <a:moveTo>
                    <a:pt x="14851" y="12391"/>
                  </a:moveTo>
                  <a:lnTo>
                    <a:pt x="14851" y="13393"/>
                  </a:lnTo>
                  <a:lnTo>
                    <a:pt x="2005" y="13393"/>
                  </a:lnTo>
                  <a:lnTo>
                    <a:pt x="2005" y="12391"/>
                  </a:lnTo>
                  <a:close/>
                  <a:moveTo>
                    <a:pt x="2005" y="1"/>
                  </a:moveTo>
                  <a:lnTo>
                    <a:pt x="2005" y="2005"/>
                  </a:lnTo>
                  <a:lnTo>
                    <a:pt x="1" y="2005"/>
                  </a:lnTo>
                  <a:lnTo>
                    <a:pt x="1" y="4966"/>
                  </a:lnTo>
                  <a:lnTo>
                    <a:pt x="1003" y="4966"/>
                  </a:lnTo>
                  <a:lnTo>
                    <a:pt x="1003" y="14395"/>
                  </a:lnTo>
                  <a:lnTo>
                    <a:pt x="15853" y="14395"/>
                  </a:lnTo>
                  <a:lnTo>
                    <a:pt x="15853" y="4966"/>
                  </a:lnTo>
                  <a:lnTo>
                    <a:pt x="16855" y="4966"/>
                  </a:lnTo>
                  <a:lnTo>
                    <a:pt x="16855" y="2005"/>
                  </a:lnTo>
                  <a:lnTo>
                    <a:pt x="14851" y="2005"/>
                  </a:lnTo>
                  <a:lnTo>
                    <a:pt x="14851" y="1"/>
                  </a:lnTo>
                  <a:lnTo>
                    <a:pt x="11890" y="1"/>
                  </a:lnTo>
                  <a:lnTo>
                    <a:pt x="11890" y="2005"/>
                  </a:lnTo>
                  <a:lnTo>
                    <a:pt x="4966" y="20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6313650" y="1258600"/>
              <a:ext cx="421400" cy="359900"/>
            </a:xfrm>
            <a:custGeom>
              <a:rect b="b" l="l" r="r" t="t"/>
              <a:pathLst>
                <a:path extrusionOk="0" fill="none" h="14396" w="16856">
                  <a:moveTo>
                    <a:pt x="16855" y="2005"/>
                  </a:moveTo>
                  <a:lnTo>
                    <a:pt x="14851" y="2005"/>
                  </a:lnTo>
                  <a:lnTo>
                    <a:pt x="14851" y="1"/>
                  </a:lnTo>
                  <a:lnTo>
                    <a:pt x="11890" y="1"/>
                  </a:lnTo>
                  <a:lnTo>
                    <a:pt x="11890" y="2005"/>
                  </a:lnTo>
                  <a:lnTo>
                    <a:pt x="4966" y="2005"/>
                  </a:lnTo>
                  <a:lnTo>
                    <a:pt x="4966" y="1"/>
                  </a:lnTo>
                  <a:lnTo>
                    <a:pt x="2005" y="1"/>
                  </a:lnTo>
                  <a:lnTo>
                    <a:pt x="2005" y="2005"/>
                  </a:lnTo>
                  <a:lnTo>
                    <a:pt x="1" y="2005"/>
                  </a:lnTo>
                  <a:lnTo>
                    <a:pt x="1" y="4966"/>
                  </a:lnTo>
                  <a:lnTo>
                    <a:pt x="1003" y="4966"/>
                  </a:lnTo>
                  <a:lnTo>
                    <a:pt x="1003" y="14395"/>
                  </a:lnTo>
                  <a:lnTo>
                    <a:pt x="15853" y="14395"/>
                  </a:lnTo>
                  <a:lnTo>
                    <a:pt x="15853" y="4966"/>
                  </a:lnTo>
                  <a:lnTo>
                    <a:pt x="16855" y="4966"/>
                  </a:lnTo>
                  <a:lnTo>
                    <a:pt x="16855" y="200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6635950" y="1283675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0" y="0"/>
                  </a:moveTo>
                  <a:lnTo>
                    <a:pt x="1002" y="0"/>
                  </a:lnTo>
                  <a:lnTo>
                    <a:pt x="1002" y="1002"/>
                  </a:lnTo>
                  <a:lnTo>
                    <a:pt x="0" y="1002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6387675" y="1283675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1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1" y="1002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6363775" y="1568375"/>
              <a:ext cx="321150" cy="25075"/>
            </a:xfrm>
            <a:custGeom>
              <a:rect b="b" l="l" r="r" t="t"/>
              <a:pathLst>
                <a:path extrusionOk="0" fill="none" h="1003" w="12846">
                  <a:moveTo>
                    <a:pt x="0" y="1002"/>
                  </a:moveTo>
                  <a:lnTo>
                    <a:pt x="0" y="0"/>
                  </a:lnTo>
                  <a:lnTo>
                    <a:pt x="12846" y="0"/>
                  </a:lnTo>
                  <a:lnTo>
                    <a:pt x="12846" y="1002"/>
                  </a:lnTo>
                  <a:lnTo>
                    <a:pt x="0" y="100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6363775" y="1382750"/>
              <a:ext cx="321150" cy="160575"/>
            </a:xfrm>
            <a:custGeom>
              <a:rect b="b" l="l" r="r" t="t"/>
              <a:pathLst>
                <a:path extrusionOk="0" fill="none" h="6423" w="12846">
                  <a:moveTo>
                    <a:pt x="12846" y="6423"/>
                  </a:moveTo>
                  <a:lnTo>
                    <a:pt x="0" y="6423"/>
                  </a:lnTo>
                  <a:lnTo>
                    <a:pt x="0" y="0"/>
                  </a:lnTo>
                  <a:lnTo>
                    <a:pt x="12846" y="0"/>
                  </a:lnTo>
                  <a:lnTo>
                    <a:pt x="12846" y="642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6338725" y="1333775"/>
              <a:ext cx="371275" cy="23925"/>
            </a:xfrm>
            <a:custGeom>
              <a:rect b="b" l="l" r="r" t="t"/>
              <a:pathLst>
                <a:path extrusionOk="0" fill="none" h="957" w="14851">
                  <a:moveTo>
                    <a:pt x="14850" y="957"/>
                  </a:moveTo>
                  <a:lnTo>
                    <a:pt x="0" y="957"/>
                  </a:lnTo>
                  <a:lnTo>
                    <a:pt x="0" y="0"/>
                  </a:lnTo>
                  <a:lnTo>
                    <a:pt x="14850" y="0"/>
                  </a:lnTo>
                  <a:lnTo>
                    <a:pt x="14850" y="95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6709975" y="1357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44"/>
          <p:cNvPicPr preferRelativeResize="0"/>
          <p:nvPr/>
        </p:nvPicPr>
        <p:blipFill rotWithShape="1">
          <a:blip r:embed="rId3">
            <a:alphaModFix/>
          </a:blip>
          <a:srcRect b="0" l="16678" r="34751" t="0"/>
          <a:stretch/>
        </p:blipFill>
        <p:spPr>
          <a:xfrm>
            <a:off x="5399700" y="0"/>
            <a:ext cx="3744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44"/>
          <p:cNvSpPr/>
          <p:nvPr/>
        </p:nvSpPr>
        <p:spPr>
          <a:xfrm rot="-5400000">
            <a:off x="7757250" y="-1036250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4"/>
          <p:cNvSpPr txBox="1"/>
          <p:nvPr>
            <p:ph type="title"/>
          </p:nvPr>
        </p:nvSpPr>
        <p:spPr>
          <a:xfrm>
            <a:off x="720000" y="1839825"/>
            <a:ext cx="46443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THREATS</a:t>
            </a:r>
            <a:endParaRPr/>
          </a:p>
        </p:txBody>
      </p:sp>
      <p:sp>
        <p:nvSpPr>
          <p:cNvPr id="864" name="Google Shape;864;p44"/>
          <p:cNvSpPr txBox="1"/>
          <p:nvPr>
            <p:ph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05</a:t>
            </a:r>
            <a:endParaRPr/>
          </a:p>
        </p:txBody>
      </p:sp>
      <p:sp>
        <p:nvSpPr>
          <p:cNvPr id="865" name="Google Shape;865;p44"/>
          <p:cNvSpPr/>
          <p:nvPr/>
        </p:nvSpPr>
        <p:spPr>
          <a:xfrm>
            <a:off x="3705225" y="38837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4"/>
          <p:cNvSpPr/>
          <p:nvPr/>
        </p:nvSpPr>
        <p:spPr>
          <a:xfrm>
            <a:off x="3270525" y="-1624675"/>
            <a:ext cx="2993100" cy="299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44"/>
          <p:cNvGrpSpPr/>
          <p:nvPr/>
        </p:nvGrpSpPr>
        <p:grpSpPr>
          <a:xfrm>
            <a:off x="3659757" y="-1232617"/>
            <a:ext cx="2214469" cy="2208928"/>
            <a:chOff x="4222125" y="2272050"/>
            <a:chExt cx="1248925" cy="1245800"/>
          </a:xfrm>
        </p:grpSpPr>
        <p:sp>
          <p:nvSpPr>
            <p:cNvPr id="868" name="Google Shape;868;p44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4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4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5"/>
          <p:cNvSpPr/>
          <p:nvPr/>
        </p:nvSpPr>
        <p:spPr>
          <a:xfrm>
            <a:off x="5411375" y="0"/>
            <a:ext cx="3732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5"/>
          <p:cNvSpPr txBox="1"/>
          <p:nvPr>
            <p:ph type="title"/>
          </p:nvPr>
        </p:nvSpPr>
        <p:spPr>
          <a:xfrm>
            <a:off x="720000" y="445025"/>
            <a:ext cx="38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THREATS</a:t>
            </a:r>
            <a:endParaRPr/>
          </a:p>
        </p:txBody>
      </p:sp>
      <p:sp>
        <p:nvSpPr>
          <p:cNvPr id="886" name="Google Shape;886;p45"/>
          <p:cNvSpPr/>
          <p:nvPr/>
        </p:nvSpPr>
        <p:spPr>
          <a:xfrm>
            <a:off x="719988" y="2326174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5"/>
          <p:cNvSpPr/>
          <p:nvPr/>
        </p:nvSpPr>
        <p:spPr>
          <a:xfrm>
            <a:off x="719988" y="3914701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5"/>
          <p:cNvSpPr/>
          <p:nvPr/>
        </p:nvSpPr>
        <p:spPr>
          <a:xfrm>
            <a:off x="3353963" y="2326174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5"/>
          <p:cNvSpPr/>
          <p:nvPr/>
        </p:nvSpPr>
        <p:spPr>
          <a:xfrm>
            <a:off x="3353963" y="3914701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5"/>
          <p:cNvSpPr txBox="1"/>
          <p:nvPr>
            <p:ph idx="6" type="subTitle"/>
          </p:nvPr>
        </p:nvSpPr>
        <p:spPr>
          <a:xfrm>
            <a:off x="896688" y="3914701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Overloads the whole system making it useless</a:t>
            </a:r>
            <a:endParaRPr sz="1200"/>
          </a:p>
        </p:txBody>
      </p:sp>
      <p:sp>
        <p:nvSpPr>
          <p:cNvPr id="891" name="Google Shape;891;p45"/>
          <p:cNvSpPr txBox="1"/>
          <p:nvPr>
            <p:ph idx="2" type="title"/>
          </p:nvPr>
        </p:nvSpPr>
        <p:spPr>
          <a:xfrm>
            <a:off x="719988" y="1790100"/>
            <a:ext cx="22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MITM</a:t>
            </a:r>
            <a:endParaRPr/>
          </a:p>
        </p:txBody>
      </p:sp>
      <p:sp>
        <p:nvSpPr>
          <p:cNvPr id="892" name="Google Shape;892;p45"/>
          <p:cNvSpPr txBox="1"/>
          <p:nvPr>
            <p:ph idx="1" type="subTitle"/>
          </p:nvPr>
        </p:nvSpPr>
        <p:spPr>
          <a:xfrm>
            <a:off x="896688" y="2326175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Gets between the sender and the receiver</a:t>
            </a:r>
            <a:endParaRPr sz="1200"/>
          </a:p>
        </p:txBody>
      </p:sp>
      <p:sp>
        <p:nvSpPr>
          <p:cNvPr id="893" name="Google Shape;893;p45"/>
          <p:cNvSpPr txBox="1"/>
          <p:nvPr>
            <p:ph idx="3" type="title"/>
          </p:nvPr>
        </p:nvSpPr>
        <p:spPr>
          <a:xfrm>
            <a:off x="3353974" y="1713900"/>
            <a:ext cx="22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INSIDER THREATS</a:t>
            </a:r>
            <a:endParaRPr/>
          </a:p>
        </p:txBody>
      </p:sp>
      <p:sp>
        <p:nvSpPr>
          <p:cNvPr id="894" name="Google Shape;894;p45"/>
          <p:cNvSpPr txBox="1"/>
          <p:nvPr>
            <p:ph idx="4" type="subTitle"/>
          </p:nvPr>
        </p:nvSpPr>
        <p:spPr>
          <a:xfrm>
            <a:off x="3530663" y="2326175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People with bad intents inside the system can cause harm to it</a:t>
            </a:r>
            <a:endParaRPr sz="1200"/>
          </a:p>
        </p:txBody>
      </p:sp>
      <p:sp>
        <p:nvSpPr>
          <p:cNvPr id="895" name="Google Shape;895;p45"/>
          <p:cNvSpPr txBox="1"/>
          <p:nvPr>
            <p:ph idx="5" type="title"/>
          </p:nvPr>
        </p:nvSpPr>
        <p:spPr>
          <a:xfrm>
            <a:off x="719988" y="3375900"/>
            <a:ext cx="22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DOS</a:t>
            </a:r>
            <a:endParaRPr/>
          </a:p>
        </p:txBody>
      </p:sp>
      <p:sp>
        <p:nvSpPr>
          <p:cNvPr id="896" name="Google Shape;896;p45"/>
          <p:cNvSpPr txBox="1"/>
          <p:nvPr>
            <p:ph idx="7" type="title"/>
          </p:nvPr>
        </p:nvSpPr>
        <p:spPr>
          <a:xfrm>
            <a:off x="3353974" y="3299700"/>
            <a:ext cx="22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ZERO-DAY EXPLOITS</a:t>
            </a:r>
            <a:endParaRPr/>
          </a:p>
        </p:txBody>
      </p:sp>
      <p:sp>
        <p:nvSpPr>
          <p:cNvPr id="897" name="Google Shape;897;p45"/>
          <p:cNvSpPr txBox="1"/>
          <p:nvPr>
            <p:ph idx="8" type="subTitle"/>
          </p:nvPr>
        </p:nvSpPr>
        <p:spPr>
          <a:xfrm>
            <a:off x="3530663" y="3914701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Attacks that are not known to the public</a:t>
            </a:r>
            <a:endParaRPr sz="1200"/>
          </a:p>
        </p:txBody>
      </p:sp>
      <p:sp>
        <p:nvSpPr>
          <p:cNvPr id="898" name="Google Shape;898;p45"/>
          <p:cNvSpPr/>
          <p:nvPr/>
        </p:nvSpPr>
        <p:spPr>
          <a:xfrm>
            <a:off x="4115463" y="-1685900"/>
            <a:ext cx="2993100" cy="299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9" name="Google Shape;899;p45"/>
          <p:cNvGrpSpPr/>
          <p:nvPr/>
        </p:nvGrpSpPr>
        <p:grpSpPr>
          <a:xfrm>
            <a:off x="4504782" y="-1293842"/>
            <a:ext cx="2214469" cy="2208928"/>
            <a:chOff x="4222125" y="2272050"/>
            <a:chExt cx="1248925" cy="1245800"/>
          </a:xfrm>
        </p:grpSpPr>
        <p:sp>
          <p:nvSpPr>
            <p:cNvPr id="900" name="Google Shape;900;p45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Google Shape;916;p46"/>
          <p:cNvPicPr preferRelativeResize="0"/>
          <p:nvPr/>
        </p:nvPicPr>
        <p:blipFill rotWithShape="1">
          <a:blip r:embed="rId3">
            <a:alphaModFix/>
          </a:blip>
          <a:srcRect b="0" l="16678" r="34751" t="0"/>
          <a:stretch/>
        </p:blipFill>
        <p:spPr>
          <a:xfrm>
            <a:off x="5399700" y="0"/>
            <a:ext cx="3744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46"/>
          <p:cNvSpPr/>
          <p:nvPr/>
        </p:nvSpPr>
        <p:spPr>
          <a:xfrm rot="-5400000">
            <a:off x="7757250" y="-1036250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6"/>
          <p:cNvSpPr txBox="1"/>
          <p:nvPr>
            <p:ph type="title"/>
          </p:nvPr>
        </p:nvSpPr>
        <p:spPr>
          <a:xfrm>
            <a:off x="720000" y="2068425"/>
            <a:ext cx="46443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PRIVACY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SECURITY</a:t>
            </a:r>
            <a:endParaRPr/>
          </a:p>
        </p:txBody>
      </p:sp>
      <p:sp>
        <p:nvSpPr>
          <p:cNvPr id="919" name="Google Shape;919;p46"/>
          <p:cNvSpPr txBox="1"/>
          <p:nvPr>
            <p:ph idx="2" type="title"/>
          </p:nvPr>
        </p:nvSpPr>
        <p:spPr>
          <a:xfrm>
            <a:off x="720000" y="674750"/>
            <a:ext cx="11598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</a:t>
            </a:r>
            <a:r>
              <a:rPr lang="de"/>
              <a:t>6</a:t>
            </a:r>
            <a:endParaRPr/>
          </a:p>
        </p:txBody>
      </p:sp>
      <p:sp>
        <p:nvSpPr>
          <p:cNvPr id="920" name="Google Shape;920;p46"/>
          <p:cNvSpPr/>
          <p:nvPr/>
        </p:nvSpPr>
        <p:spPr>
          <a:xfrm>
            <a:off x="3705225" y="38837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46"/>
          <p:cNvSpPr/>
          <p:nvPr/>
        </p:nvSpPr>
        <p:spPr>
          <a:xfrm>
            <a:off x="3270525" y="-1624675"/>
            <a:ext cx="2993100" cy="299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46"/>
          <p:cNvGrpSpPr/>
          <p:nvPr/>
        </p:nvGrpSpPr>
        <p:grpSpPr>
          <a:xfrm>
            <a:off x="3659757" y="-1232617"/>
            <a:ext cx="2214469" cy="2208928"/>
            <a:chOff x="4222125" y="2272050"/>
            <a:chExt cx="1248925" cy="1245800"/>
          </a:xfrm>
        </p:grpSpPr>
        <p:sp>
          <p:nvSpPr>
            <p:cNvPr id="923" name="Google Shape;923;p46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9" name="Google Shape;939;p47"/>
          <p:cNvCxnSpPr/>
          <p:nvPr/>
        </p:nvCxnSpPr>
        <p:spPr>
          <a:xfrm flipH="1" rot="10800000">
            <a:off x="-35625" y="2649950"/>
            <a:ext cx="92133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940" name="Google Shape;940;p47"/>
          <p:cNvSpPr txBox="1"/>
          <p:nvPr>
            <p:ph type="title"/>
          </p:nvPr>
        </p:nvSpPr>
        <p:spPr>
          <a:xfrm>
            <a:off x="720000" y="64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500">
                <a:solidFill>
                  <a:srgbClr val="26216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Potentially Collected Data</a:t>
            </a:r>
            <a:endParaRPr sz="3500">
              <a:solidFill>
                <a:srgbClr val="26216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7"/>
          <p:cNvSpPr txBox="1"/>
          <p:nvPr/>
        </p:nvSpPr>
        <p:spPr>
          <a:xfrm>
            <a:off x="6190362" y="1175950"/>
            <a:ext cx="2311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PEDESTRIANS</a:t>
            </a:r>
            <a:r>
              <a:rPr b="1" lang="de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FACES</a:t>
            </a:r>
            <a:endParaRPr b="1"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47"/>
          <p:cNvSpPr txBox="1"/>
          <p:nvPr/>
        </p:nvSpPr>
        <p:spPr>
          <a:xfrm>
            <a:off x="642357" y="1175963"/>
            <a:ext cx="2311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CAR PLATES</a:t>
            </a:r>
            <a:endParaRPr b="1"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47"/>
          <p:cNvSpPr txBox="1"/>
          <p:nvPr/>
        </p:nvSpPr>
        <p:spPr>
          <a:xfrm>
            <a:off x="3416361" y="4215339"/>
            <a:ext cx="2311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b="1"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4" name="Google Shape;944;p47"/>
          <p:cNvSpPr/>
          <p:nvPr/>
        </p:nvSpPr>
        <p:spPr>
          <a:xfrm>
            <a:off x="3145150" y="1057311"/>
            <a:ext cx="765000" cy="76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945" name="Google Shape;945;p47"/>
          <p:cNvCxnSpPr>
            <a:endCxn id="944" idx="5"/>
          </p:cNvCxnSpPr>
          <p:nvPr/>
        </p:nvCxnSpPr>
        <p:spPr>
          <a:xfrm rot="10800000">
            <a:off x="3798118" y="1710279"/>
            <a:ext cx="774300" cy="773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6" name="Google Shape;946;p47"/>
          <p:cNvSpPr/>
          <p:nvPr/>
        </p:nvSpPr>
        <p:spPr>
          <a:xfrm>
            <a:off x="5232200" y="1057311"/>
            <a:ext cx="765000" cy="76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947" name="Google Shape;947;p47"/>
          <p:cNvCxnSpPr>
            <a:endCxn id="946" idx="3"/>
          </p:cNvCxnSpPr>
          <p:nvPr/>
        </p:nvCxnSpPr>
        <p:spPr>
          <a:xfrm flipH="1" rot="10800000">
            <a:off x="4572332" y="1710279"/>
            <a:ext cx="771900" cy="775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47"/>
          <p:cNvSpPr/>
          <p:nvPr/>
        </p:nvSpPr>
        <p:spPr>
          <a:xfrm>
            <a:off x="4188675" y="3450361"/>
            <a:ext cx="765000" cy="76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949" name="Google Shape;949;p47"/>
          <p:cNvCxnSpPr>
            <a:stCxn id="950" idx="4"/>
            <a:endCxn id="948" idx="0"/>
          </p:cNvCxnSpPr>
          <p:nvPr/>
        </p:nvCxnSpPr>
        <p:spPr>
          <a:xfrm>
            <a:off x="4571175" y="2992973"/>
            <a:ext cx="0" cy="457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1" name="Google Shape;951;p47"/>
          <p:cNvGrpSpPr/>
          <p:nvPr/>
        </p:nvGrpSpPr>
        <p:grpSpPr>
          <a:xfrm>
            <a:off x="5439491" y="1269872"/>
            <a:ext cx="350431" cy="339887"/>
            <a:chOff x="3270675" y="841800"/>
            <a:chExt cx="497700" cy="482725"/>
          </a:xfrm>
        </p:grpSpPr>
        <p:sp>
          <p:nvSpPr>
            <p:cNvPr id="952" name="Google Shape;952;p47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50" name="Google Shape;950;p47"/>
          <p:cNvSpPr/>
          <p:nvPr/>
        </p:nvSpPr>
        <p:spPr>
          <a:xfrm>
            <a:off x="3985575" y="1821773"/>
            <a:ext cx="1171200" cy="1171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47"/>
          <p:cNvSpPr/>
          <p:nvPr/>
        </p:nvSpPr>
        <p:spPr>
          <a:xfrm>
            <a:off x="3358029" y="1280784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956" name="Google Shape;956;p47"/>
          <p:cNvGrpSpPr/>
          <p:nvPr/>
        </p:nvGrpSpPr>
        <p:grpSpPr>
          <a:xfrm>
            <a:off x="3358017" y="3205305"/>
            <a:ext cx="339253" cy="339253"/>
            <a:chOff x="3271200" y="1435075"/>
            <a:chExt cx="481825" cy="481825"/>
          </a:xfrm>
        </p:grpSpPr>
        <p:sp>
          <p:nvSpPr>
            <p:cNvPr id="957" name="Google Shape;957;p47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59" name="Google Shape;959;p47"/>
          <p:cNvGrpSpPr/>
          <p:nvPr/>
        </p:nvGrpSpPr>
        <p:grpSpPr>
          <a:xfrm>
            <a:off x="4402467" y="3663280"/>
            <a:ext cx="339253" cy="339253"/>
            <a:chOff x="3271200" y="1435075"/>
            <a:chExt cx="481825" cy="481825"/>
          </a:xfrm>
        </p:grpSpPr>
        <p:sp>
          <p:nvSpPr>
            <p:cNvPr id="960" name="Google Shape;960;p47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2" name="Google Shape;962;p47"/>
          <p:cNvGrpSpPr/>
          <p:nvPr/>
        </p:nvGrpSpPr>
        <p:grpSpPr>
          <a:xfrm>
            <a:off x="4212782" y="2048961"/>
            <a:ext cx="718631" cy="716833"/>
            <a:chOff x="4222125" y="2272050"/>
            <a:chExt cx="1248925" cy="1245800"/>
          </a:xfrm>
        </p:grpSpPr>
        <p:sp>
          <p:nvSpPr>
            <p:cNvPr id="963" name="Google Shape;963;p47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47"/>
          <p:cNvSpPr txBox="1"/>
          <p:nvPr/>
        </p:nvSpPr>
        <p:spPr>
          <a:xfrm>
            <a:off x="0" y="2402400"/>
            <a:ext cx="235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Open Sans"/>
                <a:ea typeface="Open Sans"/>
                <a:cs typeface="Open Sans"/>
                <a:sym typeface="Open Sans"/>
              </a:rPr>
              <a:t>Personal data not used or treated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47"/>
          <p:cNvSpPr txBox="1"/>
          <p:nvPr/>
        </p:nvSpPr>
        <p:spPr>
          <a:xfrm>
            <a:off x="6791550" y="2571750"/>
            <a:ext cx="235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Open Sans"/>
                <a:ea typeface="Open Sans"/>
                <a:cs typeface="Open Sans"/>
                <a:sym typeface="Open Sans"/>
              </a:rPr>
              <a:t>Personal data used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8"/>
          <p:cNvSpPr txBox="1"/>
          <p:nvPr>
            <p:ph type="title"/>
          </p:nvPr>
        </p:nvSpPr>
        <p:spPr>
          <a:xfrm>
            <a:off x="3622750" y="2144625"/>
            <a:ext cx="46443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 </a:t>
            </a:r>
            <a:r>
              <a:rPr lang="de"/>
              <a:t>RECOVERY</a:t>
            </a:r>
            <a:endParaRPr/>
          </a:p>
        </p:txBody>
      </p:sp>
      <p:sp>
        <p:nvSpPr>
          <p:cNvPr id="982" name="Google Shape;982;p48"/>
          <p:cNvSpPr txBox="1"/>
          <p:nvPr>
            <p:ph idx="2" type="title"/>
          </p:nvPr>
        </p:nvSpPr>
        <p:spPr>
          <a:xfrm>
            <a:off x="7057750" y="674750"/>
            <a:ext cx="11148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07</a:t>
            </a:r>
            <a:endParaRPr/>
          </a:p>
        </p:txBody>
      </p:sp>
      <p:sp>
        <p:nvSpPr>
          <p:cNvPr id="983" name="Google Shape;983;p48"/>
          <p:cNvSpPr/>
          <p:nvPr/>
        </p:nvSpPr>
        <p:spPr>
          <a:xfrm>
            <a:off x="0" y="0"/>
            <a:ext cx="3732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8"/>
          <p:cNvSpPr/>
          <p:nvPr/>
        </p:nvSpPr>
        <p:spPr>
          <a:xfrm rot="10800000">
            <a:off x="2295625" y="-1336869"/>
            <a:ext cx="3176700" cy="3176700"/>
          </a:xfrm>
          <a:prstGeom prst="blockArc">
            <a:avLst>
              <a:gd fmla="val 7833780" name="adj1"/>
              <a:gd fmla="val 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48"/>
          <p:cNvGrpSpPr/>
          <p:nvPr/>
        </p:nvGrpSpPr>
        <p:grpSpPr>
          <a:xfrm>
            <a:off x="389839" y="2020663"/>
            <a:ext cx="2538833" cy="2163414"/>
            <a:chOff x="4902475" y="1418875"/>
            <a:chExt cx="74887" cy="64246"/>
          </a:xfrm>
        </p:grpSpPr>
        <p:sp>
          <p:nvSpPr>
            <p:cNvPr id="986" name="Google Shape;986;p48"/>
            <p:cNvSpPr/>
            <p:nvPr/>
          </p:nvSpPr>
          <p:spPr>
            <a:xfrm>
              <a:off x="4902475" y="1418875"/>
              <a:ext cx="74887" cy="64145"/>
            </a:xfrm>
            <a:custGeom>
              <a:rect b="b" l="l" r="r" t="t"/>
              <a:pathLst>
                <a:path extrusionOk="0" h="2551" w="2980">
                  <a:moveTo>
                    <a:pt x="1703" y="444"/>
                  </a:moveTo>
                  <a:cubicBezTo>
                    <a:pt x="2164" y="444"/>
                    <a:pt x="2539" y="819"/>
                    <a:pt x="2539" y="1281"/>
                  </a:cubicBezTo>
                  <a:cubicBezTo>
                    <a:pt x="2539" y="1784"/>
                    <a:pt x="2126" y="2118"/>
                    <a:pt x="1695" y="2118"/>
                  </a:cubicBezTo>
                  <a:cubicBezTo>
                    <a:pt x="1490" y="2118"/>
                    <a:pt x="1281" y="2042"/>
                    <a:pt x="1111" y="1872"/>
                  </a:cubicBezTo>
                  <a:cubicBezTo>
                    <a:pt x="585" y="1346"/>
                    <a:pt x="960" y="444"/>
                    <a:pt x="1703" y="444"/>
                  </a:cubicBezTo>
                  <a:close/>
                  <a:moveTo>
                    <a:pt x="1697" y="0"/>
                  </a:moveTo>
                  <a:cubicBezTo>
                    <a:pt x="1383" y="0"/>
                    <a:pt x="1063" y="118"/>
                    <a:pt x="801" y="379"/>
                  </a:cubicBezTo>
                  <a:cubicBezTo>
                    <a:pt x="0" y="1180"/>
                    <a:pt x="570" y="2550"/>
                    <a:pt x="1703" y="2550"/>
                  </a:cubicBezTo>
                  <a:cubicBezTo>
                    <a:pt x="2409" y="2550"/>
                    <a:pt x="2979" y="1980"/>
                    <a:pt x="2979" y="1281"/>
                  </a:cubicBezTo>
                  <a:cubicBezTo>
                    <a:pt x="2979" y="510"/>
                    <a:pt x="2353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4916533" y="1418975"/>
              <a:ext cx="60782" cy="64146"/>
            </a:xfrm>
            <a:custGeom>
              <a:rect b="b" l="l" r="r" t="t"/>
              <a:pathLst>
                <a:path extrusionOk="0" h="2547" w="2389">
                  <a:moveTo>
                    <a:pt x="1148" y="0"/>
                  </a:moveTo>
                  <a:cubicBezTo>
                    <a:pt x="765" y="0"/>
                    <a:pt x="397" y="173"/>
                    <a:pt x="159" y="476"/>
                  </a:cubicBezTo>
                  <a:lnTo>
                    <a:pt x="1" y="354"/>
                  </a:lnTo>
                  <a:lnTo>
                    <a:pt x="116" y="967"/>
                  </a:lnTo>
                  <a:lnTo>
                    <a:pt x="700" y="909"/>
                  </a:lnTo>
                  <a:lnTo>
                    <a:pt x="498" y="750"/>
                  </a:lnTo>
                  <a:cubicBezTo>
                    <a:pt x="669" y="541"/>
                    <a:pt x="910" y="441"/>
                    <a:pt x="1149" y="441"/>
                  </a:cubicBezTo>
                  <a:cubicBezTo>
                    <a:pt x="1454" y="441"/>
                    <a:pt x="1755" y="605"/>
                    <a:pt x="1905" y="916"/>
                  </a:cubicBezTo>
                  <a:cubicBezTo>
                    <a:pt x="2165" y="1472"/>
                    <a:pt x="1768" y="2106"/>
                    <a:pt x="1148" y="2106"/>
                  </a:cubicBezTo>
                  <a:lnTo>
                    <a:pt x="1148" y="2546"/>
                  </a:lnTo>
                  <a:cubicBezTo>
                    <a:pt x="1840" y="2532"/>
                    <a:pt x="2388" y="1962"/>
                    <a:pt x="2388" y="1277"/>
                  </a:cubicBezTo>
                  <a:cubicBezTo>
                    <a:pt x="2388" y="584"/>
                    <a:pt x="1840" y="22"/>
                    <a:pt x="114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9"/>
          <p:cNvSpPr txBox="1"/>
          <p:nvPr>
            <p:ph idx="13" type="subTitle"/>
          </p:nvPr>
        </p:nvSpPr>
        <p:spPr>
          <a:xfrm>
            <a:off x="6317750" y="2360713"/>
            <a:ext cx="2048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Identify the root of the attack, vulnerabilities and gather legal evidences</a:t>
            </a:r>
            <a:endParaRPr sz="1200"/>
          </a:p>
        </p:txBody>
      </p:sp>
      <p:sp>
        <p:nvSpPr>
          <p:cNvPr id="993" name="Google Shape;993;p49"/>
          <p:cNvSpPr txBox="1"/>
          <p:nvPr>
            <p:ph idx="15" type="subTitle"/>
          </p:nvPr>
        </p:nvSpPr>
        <p:spPr>
          <a:xfrm>
            <a:off x="6293450" y="4056550"/>
            <a:ext cx="2097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Keep monitoring everything in order to be ready to respond quickly</a:t>
            </a:r>
            <a:endParaRPr sz="1200"/>
          </a:p>
        </p:txBody>
      </p:sp>
      <p:sp>
        <p:nvSpPr>
          <p:cNvPr id="994" name="Google Shape;994;p49"/>
          <p:cNvSpPr txBox="1"/>
          <p:nvPr>
            <p:ph idx="9" type="title"/>
          </p:nvPr>
        </p:nvSpPr>
        <p:spPr>
          <a:xfrm>
            <a:off x="6219931" y="1783852"/>
            <a:ext cx="220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FORENSIC INVESTIGATION</a:t>
            </a:r>
            <a:endParaRPr sz="1600"/>
          </a:p>
        </p:txBody>
      </p:sp>
      <p:sp>
        <p:nvSpPr>
          <p:cNvPr id="995" name="Google Shape;995;p49"/>
          <p:cNvSpPr txBox="1"/>
          <p:nvPr>
            <p:ph idx="14" type="title"/>
          </p:nvPr>
        </p:nvSpPr>
        <p:spPr>
          <a:xfrm>
            <a:off x="6219931" y="3480596"/>
            <a:ext cx="220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MONITORING &amp; READINESS</a:t>
            </a:r>
            <a:endParaRPr sz="1600"/>
          </a:p>
        </p:txBody>
      </p:sp>
      <p:sp>
        <p:nvSpPr>
          <p:cNvPr id="996" name="Google Shape;996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 RECOVERY</a:t>
            </a:r>
            <a:endParaRPr/>
          </a:p>
        </p:txBody>
      </p:sp>
      <p:sp>
        <p:nvSpPr>
          <p:cNvPr id="997" name="Google Shape;997;p49"/>
          <p:cNvSpPr txBox="1"/>
          <p:nvPr>
            <p:ph idx="2" type="title"/>
          </p:nvPr>
        </p:nvSpPr>
        <p:spPr>
          <a:xfrm>
            <a:off x="720151" y="1783852"/>
            <a:ext cx="220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INCIDENT RESPONSE</a:t>
            </a:r>
            <a:endParaRPr sz="1600"/>
          </a:p>
        </p:txBody>
      </p:sp>
      <p:sp>
        <p:nvSpPr>
          <p:cNvPr id="998" name="Google Shape;998;p49"/>
          <p:cNvSpPr txBox="1"/>
          <p:nvPr>
            <p:ph idx="1" type="subTitle"/>
          </p:nvPr>
        </p:nvSpPr>
        <p:spPr>
          <a:xfrm>
            <a:off x="855750" y="2359819"/>
            <a:ext cx="193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Have team ready to quickly respond to this event</a:t>
            </a:r>
            <a:endParaRPr sz="1200"/>
          </a:p>
        </p:txBody>
      </p:sp>
      <p:sp>
        <p:nvSpPr>
          <p:cNvPr id="999" name="Google Shape;999;p49"/>
          <p:cNvSpPr txBox="1"/>
          <p:nvPr>
            <p:ph idx="3" type="title"/>
          </p:nvPr>
        </p:nvSpPr>
        <p:spPr>
          <a:xfrm>
            <a:off x="3470041" y="1783852"/>
            <a:ext cx="220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TRANSPARENCY</a:t>
            </a:r>
            <a:endParaRPr sz="1600"/>
          </a:p>
        </p:txBody>
      </p:sp>
      <p:sp>
        <p:nvSpPr>
          <p:cNvPr id="1000" name="Google Shape;1000;p49"/>
          <p:cNvSpPr txBox="1"/>
          <p:nvPr>
            <p:ph idx="4" type="subTitle"/>
          </p:nvPr>
        </p:nvSpPr>
        <p:spPr>
          <a:xfrm>
            <a:off x="3605561" y="2359819"/>
            <a:ext cx="193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Notify everyone affected by the attack, and what will be done</a:t>
            </a:r>
            <a:endParaRPr sz="1200"/>
          </a:p>
        </p:txBody>
      </p:sp>
      <p:sp>
        <p:nvSpPr>
          <p:cNvPr id="1001" name="Google Shape;1001;p49"/>
          <p:cNvSpPr txBox="1"/>
          <p:nvPr>
            <p:ph idx="5" type="title"/>
          </p:nvPr>
        </p:nvSpPr>
        <p:spPr>
          <a:xfrm>
            <a:off x="720151" y="3480596"/>
            <a:ext cx="220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REMEDIATION AND RECOVERY</a:t>
            </a:r>
            <a:endParaRPr sz="1600"/>
          </a:p>
        </p:txBody>
      </p:sp>
      <p:sp>
        <p:nvSpPr>
          <p:cNvPr id="1002" name="Google Shape;1002;p49"/>
          <p:cNvSpPr txBox="1"/>
          <p:nvPr>
            <p:ph idx="6" type="subTitle"/>
          </p:nvPr>
        </p:nvSpPr>
        <p:spPr>
          <a:xfrm>
            <a:off x="720150" y="4056550"/>
            <a:ext cx="2204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Develop a plan of action to deal with the vulnerabilities exposed by this attack</a:t>
            </a:r>
            <a:endParaRPr sz="1200"/>
          </a:p>
        </p:txBody>
      </p:sp>
      <p:sp>
        <p:nvSpPr>
          <p:cNvPr id="1003" name="Google Shape;1003;p49"/>
          <p:cNvSpPr txBox="1"/>
          <p:nvPr>
            <p:ph idx="7" type="title"/>
          </p:nvPr>
        </p:nvSpPr>
        <p:spPr>
          <a:xfrm>
            <a:off x="3470041" y="3480596"/>
            <a:ext cx="220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SECURITY MEASURES</a:t>
            </a:r>
            <a:endParaRPr sz="1600"/>
          </a:p>
        </p:txBody>
      </p:sp>
      <p:sp>
        <p:nvSpPr>
          <p:cNvPr id="1004" name="Google Shape;1004;p49"/>
          <p:cNvSpPr txBox="1"/>
          <p:nvPr>
            <p:ph idx="8" type="subTitle"/>
          </p:nvPr>
        </p:nvSpPr>
        <p:spPr>
          <a:xfrm>
            <a:off x="3605561" y="4056562"/>
            <a:ext cx="193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Upgrade our security measures to prevent this attack again</a:t>
            </a:r>
            <a:endParaRPr sz="1200"/>
          </a:p>
        </p:txBody>
      </p:sp>
      <p:grpSp>
        <p:nvGrpSpPr>
          <p:cNvPr id="1005" name="Google Shape;1005;p49"/>
          <p:cNvGrpSpPr/>
          <p:nvPr/>
        </p:nvGrpSpPr>
        <p:grpSpPr>
          <a:xfrm>
            <a:off x="7130283" y="3107819"/>
            <a:ext cx="383451" cy="383451"/>
            <a:chOff x="5757925" y="1911150"/>
            <a:chExt cx="421375" cy="421375"/>
          </a:xfrm>
        </p:grpSpPr>
        <p:sp>
          <p:nvSpPr>
            <p:cNvPr id="1006" name="Google Shape;1006;p49"/>
            <p:cNvSpPr/>
            <p:nvPr/>
          </p:nvSpPr>
          <p:spPr>
            <a:xfrm>
              <a:off x="5757925" y="1911150"/>
              <a:ext cx="421375" cy="421375"/>
            </a:xfrm>
            <a:custGeom>
              <a:rect b="b" l="l" r="r" t="t"/>
              <a:pathLst>
                <a:path extrusionOk="0" h="16855" w="16855">
                  <a:moveTo>
                    <a:pt x="15853" y="1002"/>
                  </a:moveTo>
                  <a:lnTo>
                    <a:pt x="15853" y="2005"/>
                  </a:lnTo>
                  <a:lnTo>
                    <a:pt x="1002" y="2005"/>
                  </a:lnTo>
                  <a:lnTo>
                    <a:pt x="1002" y="1002"/>
                  </a:lnTo>
                  <a:close/>
                  <a:moveTo>
                    <a:pt x="14850" y="2961"/>
                  </a:moveTo>
                  <a:lnTo>
                    <a:pt x="14850" y="11889"/>
                  </a:lnTo>
                  <a:lnTo>
                    <a:pt x="2005" y="11889"/>
                  </a:lnTo>
                  <a:lnTo>
                    <a:pt x="2005" y="2961"/>
                  </a:lnTo>
                  <a:close/>
                  <a:moveTo>
                    <a:pt x="8428" y="14850"/>
                  </a:moveTo>
                  <a:lnTo>
                    <a:pt x="8610" y="14896"/>
                  </a:lnTo>
                  <a:lnTo>
                    <a:pt x="8746" y="14987"/>
                  </a:lnTo>
                  <a:lnTo>
                    <a:pt x="8883" y="15124"/>
                  </a:lnTo>
                  <a:lnTo>
                    <a:pt x="8929" y="15351"/>
                  </a:lnTo>
                  <a:lnTo>
                    <a:pt x="8883" y="15533"/>
                  </a:lnTo>
                  <a:lnTo>
                    <a:pt x="8792" y="15716"/>
                  </a:lnTo>
                  <a:lnTo>
                    <a:pt x="8610" y="15807"/>
                  </a:lnTo>
                  <a:lnTo>
                    <a:pt x="8428" y="15852"/>
                  </a:lnTo>
                  <a:lnTo>
                    <a:pt x="8245" y="15807"/>
                  </a:lnTo>
                  <a:lnTo>
                    <a:pt x="8063" y="15716"/>
                  </a:lnTo>
                  <a:lnTo>
                    <a:pt x="7972" y="15533"/>
                  </a:lnTo>
                  <a:lnTo>
                    <a:pt x="7926" y="15351"/>
                  </a:lnTo>
                  <a:lnTo>
                    <a:pt x="7972" y="15124"/>
                  </a:lnTo>
                  <a:lnTo>
                    <a:pt x="8109" y="14987"/>
                  </a:lnTo>
                  <a:lnTo>
                    <a:pt x="8245" y="14896"/>
                  </a:lnTo>
                  <a:lnTo>
                    <a:pt x="8428" y="14850"/>
                  </a:lnTo>
                  <a:close/>
                  <a:moveTo>
                    <a:pt x="0" y="0"/>
                  </a:moveTo>
                  <a:lnTo>
                    <a:pt x="0" y="2961"/>
                  </a:lnTo>
                  <a:lnTo>
                    <a:pt x="1002" y="2961"/>
                  </a:lnTo>
                  <a:lnTo>
                    <a:pt x="1002" y="12891"/>
                  </a:lnTo>
                  <a:lnTo>
                    <a:pt x="7926" y="12891"/>
                  </a:lnTo>
                  <a:lnTo>
                    <a:pt x="7926" y="13939"/>
                  </a:lnTo>
                  <a:lnTo>
                    <a:pt x="7653" y="14076"/>
                  </a:lnTo>
                  <a:lnTo>
                    <a:pt x="7425" y="14258"/>
                  </a:lnTo>
                  <a:lnTo>
                    <a:pt x="7243" y="14440"/>
                  </a:lnTo>
                  <a:lnTo>
                    <a:pt x="7107" y="14668"/>
                  </a:lnTo>
                  <a:lnTo>
                    <a:pt x="7015" y="14896"/>
                  </a:lnTo>
                  <a:lnTo>
                    <a:pt x="6970" y="15124"/>
                  </a:lnTo>
                  <a:lnTo>
                    <a:pt x="6970" y="15351"/>
                  </a:lnTo>
                  <a:lnTo>
                    <a:pt x="6970" y="15625"/>
                  </a:lnTo>
                  <a:lnTo>
                    <a:pt x="7015" y="15852"/>
                  </a:lnTo>
                  <a:lnTo>
                    <a:pt x="7107" y="16080"/>
                  </a:lnTo>
                  <a:lnTo>
                    <a:pt x="7243" y="16262"/>
                  </a:lnTo>
                  <a:lnTo>
                    <a:pt x="7425" y="16445"/>
                  </a:lnTo>
                  <a:lnTo>
                    <a:pt x="7608" y="16627"/>
                  </a:lnTo>
                  <a:lnTo>
                    <a:pt x="7881" y="16718"/>
                  </a:lnTo>
                  <a:lnTo>
                    <a:pt x="8109" y="16809"/>
                  </a:lnTo>
                  <a:lnTo>
                    <a:pt x="8428" y="16855"/>
                  </a:lnTo>
                  <a:lnTo>
                    <a:pt x="8746" y="16809"/>
                  </a:lnTo>
                  <a:lnTo>
                    <a:pt x="8974" y="16718"/>
                  </a:lnTo>
                  <a:lnTo>
                    <a:pt x="9247" y="16627"/>
                  </a:lnTo>
                  <a:lnTo>
                    <a:pt x="9430" y="16445"/>
                  </a:lnTo>
                  <a:lnTo>
                    <a:pt x="9612" y="16262"/>
                  </a:lnTo>
                  <a:lnTo>
                    <a:pt x="9749" y="16080"/>
                  </a:lnTo>
                  <a:lnTo>
                    <a:pt x="9840" y="15852"/>
                  </a:lnTo>
                  <a:lnTo>
                    <a:pt x="9885" y="15625"/>
                  </a:lnTo>
                  <a:lnTo>
                    <a:pt x="9931" y="15351"/>
                  </a:lnTo>
                  <a:lnTo>
                    <a:pt x="9885" y="15124"/>
                  </a:lnTo>
                  <a:lnTo>
                    <a:pt x="9840" y="14896"/>
                  </a:lnTo>
                  <a:lnTo>
                    <a:pt x="9749" y="14622"/>
                  </a:lnTo>
                  <a:lnTo>
                    <a:pt x="9612" y="14440"/>
                  </a:lnTo>
                  <a:lnTo>
                    <a:pt x="9430" y="14258"/>
                  </a:lnTo>
                  <a:lnTo>
                    <a:pt x="9202" y="14076"/>
                  </a:lnTo>
                  <a:lnTo>
                    <a:pt x="8929" y="13939"/>
                  </a:lnTo>
                  <a:lnTo>
                    <a:pt x="8929" y="12891"/>
                  </a:lnTo>
                  <a:lnTo>
                    <a:pt x="15853" y="12891"/>
                  </a:lnTo>
                  <a:lnTo>
                    <a:pt x="15853" y="2961"/>
                  </a:lnTo>
                  <a:lnTo>
                    <a:pt x="16855" y="2961"/>
                  </a:lnTo>
                  <a:lnTo>
                    <a:pt x="16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5757925" y="1911150"/>
              <a:ext cx="421375" cy="421375"/>
            </a:xfrm>
            <a:custGeom>
              <a:rect b="b" l="l" r="r" t="t"/>
              <a:pathLst>
                <a:path extrusionOk="0" fill="none" h="16855" w="16855">
                  <a:moveTo>
                    <a:pt x="0" y="0"/>
                  </a:moveTo>
                  <a:lnTo>
                    <a:pt x="0" y="2961"/>
                  </a:lnTo>
                  <a:lnTo>
                    <a:pt x="1002" y="2961"/>
                  </a:lnTo>
                  <a:lnTo>
                    <a:pt x="1002" y="12891"/>
                  </a:lnTo>
                  <a:lnTo>
                    <a:pt x="7926" y="12891"/>
                  </a:lnTo>
                  <a:lnTo>
                    <a:pt x="7926" y="13939"/>
                  </a:lnTo>
                  <a:lnTo>
                    <a:pt x="7926" y="13939"/>
                  </a:lnTo>
                  <a:lnTo>
                    <a:pt x="7653" y="14076"/>
                  </a:lnTo>
                  <a:lnTo>
                    <a:pt x="7425" y="14258"/>
                  </a:lnTo>
                  <a:lnTo>
                    <a:pt x="7243" y="14440"/>
                  </a:lnTo>
                  <a:lnTo>
                    <a:pt x="7107" y="14668"/>
                  </a:lnTo>
                  <a:lnTo>
                    <a:pt x="7015" y="14896"/>
                  </a:lnTo>
                  <a:lnTo>
                    <a:pt x="6970" y="15124"/>
                  </a:lnTo>
                  <a:lnTo>
                    <a:pt x="6970" y="15351"/>
                  </a:lnTo>
                  <a:lnTo>
                    <a:pt x="6970" y="15625"/>
                  </a:lnTo>
                  <a:lnTo>
                    <a:pt x="7015" y="15852"/>
                  </a:lnTo>
                  <a:lnTo>
                    <a:pt x="7107" y="16080"/>
                  </a:lnTo>
                  <a:lnTo>
                    <a:pt x="7243" y="16262"/>
                  </a:lnTo>
                  <a:lnTo>
                    <a:pt x="7425" y="16445"/>
                  </a:lnTo>
                  <a:lnTo>
                    <a:pt x="7608" y="16627"/>
                  </a:lnTo>
                  <a:lnTo>
                    <a:pt x="7881" y="16718"/>
                  </a:lnTo>
                  <a:lnTo>
                    <a:pt x="8109" y="16809"/>
                  </a:lnTo>
                  <a:lnTo>
                    <a:pt x="8428" y="16855"/>
                  </a:lnTo>
                  <a:lnTo>
                    <a:pt x="8428" y="16855"/>
                  </a:lnTo>
                  <a:lnTo>
                    <a:pt x="8746" y="16809"/>
                  </a:lnTo>
                  <a:lnTo>
                    <a:pt x="8974" y="16718"/>
                  </a:lnTo>
                  <a:lnTo>
                    <a:pt x="9247" y="16627"/>
                  </a:lnTo>
                  <a:lnTo>
                    <a:pt x="9430" y="16445"/>
                  </a:lnTo>
                  <a:lnTo>
                    <a:pt x="9612" y="16262"/>
                  </a:lnTo>
                  <a:lnTo>
                    <a:pt x="9749" y="16080"/>
                  </a:lnTo>
                  <a:lnTo>
                    <a:pt x="9840" y="15852"/>
                  </a:lnTo>
                  <a:lnTo>
                    <a:pt x="9885" y="15625"/>
                  </a:lnTo>
                  <a:lnTo>
                    <a:pt x="9931" y="15351"/>
                  </a:lnTo>
                  <a:lnTo>
                    <a:pt x="9885" y="15124"/>
                  </a:lnTo>
                  <a:lnTo>
                    <a:pt x="9840" y="14896"/>
                  </a:lnTo>
                  <a:lnTo>
                    <a:pt x="9749" y="14622"/>
                  </a:lnTo>
                  <a:lnTo>
                    <a:pt x="9612" y="14440"/>
                  </a:lnTo>
                  <a:lnTo>
                    <a:pt x="9430" y="14258"/>
                  </a:lnTo>
                  <a:lnTo>
                    <a:pt x="9202" y="14076"/>
                  </a:lnTo>
                  <a:lnTo>
                    <a:pt x="8929" y="13939"/>
                  </a:lnTo>
                  <a:lnTo>
                    <a:pt x="8929" y="12891"/>
                  </a:lnTo>
                  <a:lnTo>
                    <a:pt x="15853" y="12891"/>
                  </a:lnTo>
                  <a:lnTo>
                    <a:pt x="15853" y="2961"/>
                  </a:lnTo>
                  <a:lnTo>
                    <a:pt x="16855" y="2961"/>
                  </a:lnTo>
                  <a:lnTo>
                    <a:pt x="16855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5956075" y="2282400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502" y="1002"/>
                  </a:moveTo>
                  <a:lnTo>
                    <a:pt x="502" y="1002"/>
                  </a:lnTo>
                  <a:lnTo>
                    <a:pt x="319" y="957"/>
                  </a:lnTo>
                  <a:lnTo>
                    <a:pt x="137" y="866"/>
                  </a:lnTo>
                  <a:lnTo>
                    <a:pt x="46" y="683"/>
                  </a:lnTo>
                  <a:lnTo>
                    <a:pt x="0" y="501"/>
                  </a:lnTo>
                  <a:lnTo>
                    <a:pt x="0" y="501"/>
                  </a:lnTo>
                  <a:lnTo>
                    <a:pt x="46" y="274"/>
                  </a:lnTo>
                  <a:lnTo>
                    <a:pt x="183" y="137"/>
                  </a:lnTo>
                  <a:lnTo>
                    <a:pt x="319" y="46"/>
                  </a:lnTo>
                  <a:lnTo>
                    <a:pt x="502" y="0"/>
                  </a:lnTo>
                  <a:lnTo>
                    <a:pt x="684" y="46"/>
                  </a:lnTo>
                  <a:lnTo>
                    <a:pt x="820" y="137"/>
                  </a:lnTo>
                  <a:lnTo>
                    <a:pt x="957" y="274"/>
                  </a:lnTo>
                  <a:lnTo>
                    <a:pt x="1003" y="501"/>
                  </a:lnTo>
                  <a:lnTo>
                    <a:pt x="1003" y="501"/>
                  </a:lnTo>
                  <a:lnTo>
                    <a:pt x="957" y="683"/>
                  </a:lnTo>
                  <a:lnTo>
                    <a:pt x="866" y="866"/>
                  </a:lnTo>
                  <a:lnTo>
                    <a:pt x="684" y="957"/>
                  </a:lnTo>
                  <a:lnTo>
                    <a:pt x="502" y="1002"/>
                  </a:lnTo>
                  <a:lnTo>
                    <a:pt x="502" y="100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5808025" y="1985175"/>
              <a:ext cx="321175" cy="223225"/>
            </a:xfrm>
            <a:custGeom>
              <a:rect b="b" l="l" r="r" t="t"/>
              <a:pathLst>
                <a:path extrusionOk="0" fill="none" h="8929" w="12847">
                  <a:moveTo>
                    <a:pt x="12846" y="8928"/>
                  </a:moveTo>
                  <a:lnTo>
                    <a:pt x="1" y="8928"/>
                  </a:lnTo>
                  <a:lnTo>
                    <a:pt x="1" y="0"/>
                  </a:lnTo>
                  <a:lnTo>
                    <a:pt x="12846" y="0"/>
                  </a:lnTo>
                  <a:lnTo>
                    <a:pt x="12846" y="892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5782975" y="1936200"/>
              <a:ext cx="371275" cy="25075"/>
            </a:xfrm>
            <a:custGeom>
              <a:rect b="b" l="l" r="r" t="t"/>
              <a:pathLst>
                <a:path extrusionOk="0" fill="none" h="1003" w="14851">
                  <a:moveTo>
                    <a:pt x="14851" y="1003"/>
                  </a:moveTo>
                  <a:lnTo>
                    <a:pt x="0" y="1003"/>
                  </a:lnTo>
                  <a:lnTo>
                    <a:pt x="0" y="0"/>
                  </a:lnTo>
                  <a:lnTo>
                    <a:pt x="14851" y="0"/>
                  </a:lnTo>
                  <a:lnTo>
                    <a:pt x="14851" y="100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6154225" y="19612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30100" y="2010225"/>
              <a:ext cx="74050" cy="99100"/>
            </a:xfrm>
            <a:custGeom>
              <a:rect b="b" l="l" r="r" t="t"/>
              <a:pathLst>
                <a:path extrusionOk="0" h="3964" w="2962">
                  <a:moveTo>
                    <a:pt x="1504" y="1002"/>
                  </a:moveTo>
                  <a:lnTo>
                    <a:pt x="1731" y="1048"/>
                  </a:lnTo>
                  <a:lnTo>
                    <a:pt x="1868" y="1139"/>
                  </a:lnTo>
                  <a:lnTo>
                    <a:pt x="1959" y="1321"/>
                  </a:lnTo>
                  <a:lnTo>
                    <a:pt x="2005" y="1503"/>
                  </a:lnTo>
                  <a:lnTo>
                    <a:pt x="1959" y="1686"/>
                  </a:lnTo>
                  <a:lnTo>
                    <a:pt x="1868" y="1822"/>
                  </a:lnTo>
                  <a:lnTo>
                    <a:pt x="1731" y="1959"/>
                  </a:lnTo>
                  <a:lnTo>
                    <a:pt x="1504" y="2005"/>
                  </a:lnTo>
                  <a:lnTo>
                    <a:pt x="1002" y="2005"/>
                  </a:lnTo>
                  <a:lnTo>
                    <a:pt x="1002" y="1002"/>
                  </a:lnTo>
                  <a:close/>
                  <a:moveTo>
                    <a:pt x="0" y="0"/>
                  </a:moveTo>
                  <a:lnTo>
                    <a:pt x="0" y="3963"/>
                  </a:lnTo>
                  <a:lnTo>
                    <a:pt x="1002" y="3963"/>
                  </a:lnTo>
                  <a:lnTo>
                    <a:pt x="1002" y="2961"/>
                  </a:lnTo>
                  <a:lnTo>
                    <a:pt x="1504" y="2961"/>
                  </a:lnTo>
                  <a:lnTo>
                    <a:pt x="1868" y="2916"/>
                  </a:lnTo>
                  <a:lnTo>
                    <a:pt x="2141" y="2824"/>
                  </a:lnTo>
                  <a:lnTo>
                    <a:pt x="2415" y="2688"/>
                  </a:lnTo>
                  <a:lnTo>
                    <a:pt x="2597" y="2506"/>
                  </a:lnTo>
                  <a:lnTo>
                    <a:pt x="2779" y="2278"/>
                  </a:lnTo>
                  <a:lnTo>
                    <a:pt x="2870" y="2005"/>
                  </a:lnTo>
                  <a:lnTo>
                    <a:pt x="2961" y="1777"/>
                  </a:lnTo>
                  <a:lnTo>
                    <a:pt x="2961" y="1503"/>
                  </a:lnTo>
                  <a:lnTo>
                    <a:pt x="2961" y="1230"/>
                  </a:lnTo>
                  <a:lnTo>
                    <a:pt x="2870" y="957"/>
                  </a:lnTo>
                  <a:lnTo>
                    <a:pt x="2779" y="729"/>
                  </a:lnTo>
                  <a:lnTo>
                    <a:pt x="2597" y="501"/>
                  </a:lnTo>
                  <a:lnTo>
                    <a:pt x="2415" y="319"/>
                  </a:lnTo>
                  <a:lnTo>
                    <a:pt x="2141" y="137"/>
                  </a:lnTo>
                  <a:lnTo>
                    <a:pt x="1868" y="46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030100" y="2010225"/>
              <a:ext cx="74050" cy="99100"/>
            </a:xfrm>
            <a:custGeom>
              <a:rect b="b" l="l" r="r" t="t"/>
              <a:pathLst>
                <a:path extrusionOk="0" fill="none" h="3964" w="2962">
                  <a:moveTo>
                    <a:pt x="1002" y="2961"/>
                  </a:moveTo>
                  <a:lnTo>
                    <a:pt x="1504" y="2961"/>
                  </a:lnTo>
                  <a:lnTo>
                    <a:pt x="1504" y="2961"/>
                  </a:lnTo>
                  <a:lnTo>
                    <a:pt x="1868" y="2916"/>
                  </a:lnTo>
                  <a:lnTo>
                    <a:pt x="2141" y="2824"/>
                  </a:lnTo>
                  <a:lnTo>
                    <a:pt x="2415" y="2688"/>
                  </a:lnTo>
                  <a:lnTo>
                    <a:pt x="2597" y="2506"/>
                  </a:lnTo>
                  <a:lnTo>
                    <a:pt x="2779" y="2278"/>
                  </a:lnTo>
                  <a:lnTo>
                    <a:pt x="2870" y="2005"/>
                  </a:lnTo>
                  <a:lnTo>
                    <a:pt x="2961" y="1777"/>
                  </a:lnTo>
                  <a:lnTo>
                    <a:pt x="2961" y="1503"/>
                  </a:lnTo>
                  <a:lnTo>
                    <a:pt x="2961" y="1230"/>
                  </a:lnTo>
                  <a:lnTo>
                    <a:pt x="2870" y="957"/>
                  </a:lnTo>
                  <a:lnTo>
                    <a:pt x="2779" y="729"/>
                  </a:lnTo>
                  <a:lnTo>
                    <a:pt x="2597" y="501"/>
                  </a:lnTo>
                  <a:lnTo>
                    <a:pt x="2415" y="319"/>
                  </a:lnTo>
                  <a:lnTo>
                    <a:pt x="2141" y="137"/>
                  </a:lnTo>
                  <a:lnTo>
                    <a:pt x="1868" y="46"/>
                  </a:lnTo>
                  <a:lnTo>
                    <a:pt x="1504" y="0"/>
                  </a:lnTo>
                  <a:lnTo>
                    <a:pt x="0" y="0"/>
                  </a:lnTo>
                  <a:lnTo>
                    <a:pt x="0" y="3963"/>
                  </a:lnTo>
                  <a:lnTo>
                    <a:pt x="1002" y="3963"/>
                  </a:lnTo>
                  <a:lnTo>
                    <a:pt x="1002" y="296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055150" y="2035275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0" y="0"/>
                  </a:moveTo>
                  <a:lnTo>
                    <a:pt x="502" y="0"/>
                  </a:lnTo>
                  <a:lnTo>
                    <a:pt x="502" y="0"/>
                  </a:lnTo>
                  <a:lnTo>
                    <a:pt x="729" y="46"/>
                  </a:lnTo>
                  <a:lnTo>
                    <a:pt x="866" y="137"/>
                  </a:lnTo>
                  <a:lnTo>
                    <a:pt x="957" y="319"/>
                  </a:lnTo>
                  <a:lnTo>
                    <a:pt x="1003" y="501"/>
                  </a:lnTo>
                  <a:lnTo>
                    <a:pt x="957" y="684"/>
                  </a:lnTo>
                  <a:lnTo>
                    <a:pt x="866" y="820"/>
                  </a:lnTo>
                  <a:lnTo>
                    <a:pt x="729" y="957"/>
                  </a:lnTo>
                  <a:lnTo>
                    <a:pt x="502" y="1003"/>
                  </a:lnTo>
                  <a:lnTo>
                    <a:pt x="0" y="1003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055150" y="2035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5981125" y="2134350"/>
              <a:ext cx="124150" cy="25075"/>
            </a:xfrm>
            <a:custGeom>
              <a:rect b="b" l="l" r="r" t="t"/>
              <a:pathLst>
                <a:path extrusionOk="0" h="1003" w="4966">
                  <a:moveTo>
                    <a:pt x="1" y="0"/>
                  </a:moveTo>
                  <a:lnTo>
                    <a:pt x="1" y="1003"/>
                  </a:lnTo>
                  <a:lnTo>
                    <a:pt x="4966" y="1003"/>
                  </a:lnTo>
                  <a:lnTo>
                    <a:pt x="49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5831950" y="2004525"/>
              <a:ext cx="124150" cy="23950"/>
            </a:xfrm>
            <a:custGeom>
              <a:rect b="b" l="l" r="r" t="t"/>
              <a:pathLst>
                <a:path extrusionOk="0" h="958" w="4966">
                  <a:moveTo>
                    <a:pt x="0" y="1"/>
                  </a:moveTo>
                  <a:lnTo>
                    <a:pt x="0" y="957"/>
                  </a:lnTo>
                  <a:lnTo>
                    <a:pt x="4965" y="957"/>
                  </a:lnTo>
                  <a:lnTo>
                    <a:pt x="49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5833075" y="2059200"/>
              <a:ext cx="123025" cy="124150"/>
            </a:xfrm>
            <a:custGeom>
              <a:rect b="b" l="l" r="r" t="t"/>
              <a:pathLst>
                <a:path extrusionOk="0" h="4966" w="4921">
                  <a:moveTo>
                    <a:pt x="2415" y="1002"/>
                  </a:moveTo>
                  <a:lnTo>
                    <a:pt x="2643" y="1048"/>
                  </a:lnTo>
                  <a:lnTo>
                    <a:pt x="2871" y="1093"/>
                  </a:lnTo>
                  <a:lnTo>
                    <a:pt x="3098" y="1184"/>
                  </a:lnTo>
                  <a:lnTo>
                    <a:pt x="1094" y="3143"/>
                  </a:lnTo>
                  <a:lnTo>
                    <a:pt x="1048" y="2915"/>
                  </a:lnTo>
                  <a:lnTo>
                    <a:pt x="1003" y="2733"/>
                  </a:lnTo>
                  <a:lnTo>
                    <a:pt x="957" y="2505"/>
                  </a:lnTo>
                  <a:lnTo>
                    <a:pt x="1003" y="2278"/>
                  </a:lnTo>
                  <a:lnTo>
                    <a:pt x="1048" y="2050"/>
                  </a:lnTo>
                  <a:lnTo>
                    <a:pt x="1140" y="1822"/>
                  </a:lnTo>
                  <a:lnTo>
                    <a:pt x="1231" y="1640"/>
                  </a:lnTo>
                  <a:lnTo>
                    <a:pt x="1413" y="1458"/>
                  </a:lnTo>
                  <a:lnTo>
                    <a:pt x="1595" y="1321"/>
                  </a:lnTo>
                  <a:lnTo>
                    <a:pt x="1777" y="1184"/>
                  </a:lnTo>
                  <a:lnTo>
                    <a:pt x="2005" y="1093"/>
                  </a:lnTo>
                  <a:lnTo>
                    <a:pt x="2187" y="1048"/>
                  </a:lnTo>
                  <a:lnTo>
                    <a:pt x="2415" y="1002"/>
                  </a:lnTo>
                  <a:close/>
                  <a:moveTo>
                    <a:pt x="3782" y="1868"/>
                  </a:moveTo>
                  <a:lnTo>
                    <a:pt x="3873" y="2095"/>
                  </a:lnTo>
                  <a:lnTo>
                    <a:pt x="3918" y="2278"/>
                  </a:lnTo>
                  <a:lnTo>
                    <a:pt x="3918" y="2505"/>
                  </a:lnTo>
                  <a:lnTo>
                    <a:pt x="3918" y="2733"/>
                  </a:lnTo>
                  <a:lnTo>
                    <a:pt x="3873" y="2961"/>
                  </a:lnTo>
                  <a:lnTo>
                    <a:pt x="3782" y="3189"/>
                  </a:lnTo>
                  <a:lnTo>
                    <a:pt x="3645" y="3371"/>
                  </a:lnTo>
                  <a:lnTo>
                    <a:pt x="3508" y="3553"/>
                  </a:lnTo>
                  <a:lnTo>
                    <a:pt x="3326" y="3690"/>
                  </a:lnTo>
                  <a:lnTo>
                    <a:pt x="3144" y="3826"/>
                  </a:lnTo>
                  <a:lnTo>
                    <a:pt x="2916" y="3917"/>
                  </a:lnTo>
                  <a:lnTo>
                    <a:pt x="2688" y="3963"/>
                  </a:lnTo>
                  <a:lnTo>
                    <a:pt x="2461" y="4009"/>
                  </a:lnTo>
                  <a:lnTo>
                    <a:pt x="2233" y="3963"/>
                  </a:lnTo>
                  <a:lnTo>
                    <a:pt x="2005" y="3917"/>
                  </a:lnTo>
                  <a:lnTo>
                    <a:pt x="1823" y="3826"/>
                  </a:lnTo>
                  <a:lnTo>
                    <a:pt x="3782" y="1868"/>
                  </a:lnTo>
                  <a:close/>
                  <a:moveTo>
                    <a:pt x="2597" y="0"/>
                  </a:moveTo>
                  <a:lnTo>
                    <a:pt x="2096" y="46"/>
                  </a:lnTo>
                  <a:lnTo>
                    <a:pt x="1641" y="182"/>
                  </a:lnTo>
                  <a:lnTo>
                    <a:pt x="1185" y="410"/>
                  </a:lnTo>
                  <a:lnTo>
                    <a:pt x="912" y="547"/>
                  </a:lnTo>
                  <a:lnTo>
                    <a:pt x="684" y="774"/>
                  </a:lnTo>
                  <a:lnTo>
                    <a:pt x="456" y="1048"/>
                  </a:lnTo>
                  <a:lnTo>
                    <a:pt x="229" y="1367"/>
                  </a:lnTo>
                  <a:lnTo>
                    <a:pt x="92" y="1731"/>
                  </a:lnTo>
                  <a:lnTo>
                    <a:pt x="1" y="2050"/>
                  </a:lnTo>
                  <a:lnTo>
                    <a:pt x="1" y="2414"/>
                  </a:lnTo>
                  <a:lnTo>
                    <a:pt x="1" y="2779"/>
                  </a:lnTo>
                  <a:lnTo>
                    <a:pt x="46" y="3143"/>
                  </a:lnTo>
                  <a:lnTo>
                    <a:pt x="183" y="3462"/>
                  </a:lnTo>
                  <a:lnTo>
                    <a:pt x="320" y="3781"/>
                  </a:lnTo>
                  <a:lnTo>
                    <a:pt x="547" y="4054"/>
                  </a:lnTo>
                  <a:lnTo>
                    <a:pt x="775" y="4327"/>
                  </a:lnTo>
                  <a:lnTo>
                    <a:pt x="1048" y="4555"/>
                  </a:lnTo>
                  <a:lnTo>
                    <a:pt x="1367" y="4737"/>
                  </a:lnTo>
                  <a:lnTo>
                    <a:pt x="1686" y="4874"/>
                  </a:lnTo>
                  <a:lnTo>
                    <a:pt x="2051" y="4965"/>
                  </a:lnTo>
                  <a:lnTo>
                    <a:pt x="2461" y="4965"/>
                  </a:lnTo>
                  <a:lnTo>
                    <a:pt x="2916" y="4920"/>
                  </a:lnTo>
                  <a:lnTo>
                    <a:pt x="3372" y="4783"/>
                  </a:lnTo>
                  <a:lnTo>
                    <a:pt x="3827" y="4555"/>
                  </a:lnTo>
                  <a:lnTo>
                    <a:pt x="4192" y="4236"/>
                  </a:lnTo>
                  <a:lnTo>
                    <a:pt x="4374" y="4009"/>
                  </a:lnTo>
                  <a:lnTo>
                    <a:pt x="4556" y="3781"/>
                  </a:lnTo>
                  <a:lnTo>
                    <a:pt x="4784" y="3325"/>
                  </a:lnTo>
                  <a:lnTo>
                    <a:pt x="4920" y="2824"/>
                  </a:lnTo>
                  <a:lnTo>
                    <a:pt x="4920" y="2369"/>
                  </a:lnTo>
                  <a:lnTo>
                    <a:pt x="4875" y="1913"/>
                  </a:lnTo>
                  <a:lnTo>
                    <a:pt x="4693" y="1503"/>
                  </a:lnTo>
                  <a:lnTo>
                    <a:pt x="4465" y="1093"/>
                  </a:lnTo>
                  <a:lnTo>
                    <a:pt x="4192" y="774"/>
                  </a:lnTo>
                  <a:lnTo>
                    <a:pt x="3827" y="456"/>
                  </a:lnTo>
                  <a:lnTo>
                    <a:pt x="3463" y="228"/>
                  </a:lnTo>
                  <a:lnTo>
                    <a:pt x="3053" y="9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5833075" y="2059200"/>
              <a:ext cx="123025" cy="124150"/>
            </a:xfrm>
            <a:custGeom>
              <a:rect b="b" l="l" r="r" t="t"/>
              <a:pathLst>
                <a:path extrusionOk="0" fill="none" h="4966" w="4921">
                  <a:moveTo>
                    <a:pt x="684" y="774"/>
                  </a:moveTo>
                  <a:lnTo>
                    <a:pt x="684" y="774"/>
                  </a:lnTo>
                  <a:lnTo>
                    <a:pt x="456" y="1048"/>
                  </a:lnTo>
                  <a:lnTo>
                    <a:pt x="229" y="1367"/>
                  </a:lnTo>
                  <a:lnTo>
                    <a:pt x="92" y="1731"/>
                  </a:lnTo>
                  <a:lnTo>
                    <a:pt x="1" y="2050"/>
                  </a:lnTo>
                  <a:lnTo>
                    <a:pt x="1" y="2414"/>
                  </a:lnTo>
                  <a:lnTo>
                    <a:pt x="1" y="2779"/>
                  </a:lnTo>
                  <a:lnTo>
                    <a:pt x="46" y="3143"/>
                  </a:lnTo>
                  <a:lnTo>
                    <a:pt x="183" y="3462"/>
                  </a:lnTo>
                  <a:lnTo>
                    <a:pt x="320" y="3781"/>
                  </a:lnTo>
                  <a:lnTo>
                    <a:pt x="547" y="4054"/>
                  </a:lnTo>
                  <a:lnTo>
                    <a:pt x="775" y="4327"/>
                  </a:lnTo>
                  <a:lnTo>
                    <a:pt x="1048" y="4555"/>
                  </a:lnTo>
                  <a:lnTo>
                    <a:pt x="1367" y="4737"/>
                  </a:lnTo>
                  <a:lnTo>
                    <a:pt x="1686" y="4874"/>
                  </a:lnTo>
                  <a:lnTo>
                    <a:pt x="2051" y="4965"/>
                  </a:lnTo>
                  <a:lnTo>
                    <a:pt x="2461" y="4965"/>
                  </a:lnTo>
                  <a:lnTo>
                    <a:pt x="2461" y="4965"/>
                  </a:lnTo>
                  <a:lnTo>
                    <a:pt x="2916" y="4920"/>
                  </a:lnTo>
                  <a:lnTo>
                    <a:pt x="3372" y="4783"/>
                  </a:lnTo>
                  <a:lnTo>
                    <a:pt x="3827" y="4555"/>
                  </a:lnTo>
                  <a:lnTo>
                    <a:pt x="4192" y="4236"/>
                  </a:lnTo>
                  <a:lnTo>
                    <a:pt x="4192" y="4236"/>
                  </a:lnTo>
                  <a:lnTo>
                    <a:pt x="4374" y="4009"/>
                  </a:lnTo>
                  <a:lnTo>
                    <a:pt x="4556" y="3781"/>
                  </a:lnTo>
                  <a:lnTo>
                    <a:pt x="4784" y="3325"/>
                  </a:lnTo>
                  <a:lnTo>
                    <a:pt x="4920" y="2824"/>
                  </a:lnTo>
                  <a:lnTo>
                    <a:pt x="4920" y="2369"/>
                  </a:lnTo>
                  <a:lnTo>
                    <a:pt x="4875" y="1913"/>
                  </a:lnTo>
                  <a:lnTo>
                    <a:pt x="4693" y="1503"/>
                  </a:lnTo>
                  <a:lnTo>
                    <a:pt x="4465" y="1093"/>
                  </a:lnTo>
                  <a:lnTo>
                    <a:pt x="4192" y="774"/>
                  </a:lnTo>
                  <a:lnTo>
                    <a:pt x="3827" y="456"/>
                  </a:lnTo>
                  <a:lnTo>
                    <a:pt x="3463" y="228"/>
                  </a:lnTo>
                  <a:lnTo>
                    <a:pt x="3053" y="91"/>
                  </a:lnTo>
                  <a:lnTo>
                    <a:pt x="2597" y="0"/>
                  </a:lnTo>
                  <a:lnTo>
                    <a:pt x="2096" y="46"/>
                  </a:lnTo>
                  <a:lnTo>
                    <a:pt x="1641" y="182"/>
                  </a:lnTo>
                  <a:lnTo>
                    <a:pt x="1185" y="410"/>
                  </a:lnTo>
                  <a:lnTo>
                    <a:pt x="912" y="547"/>
                  </a:lnTo>
                  <a:lnTo>
                    <a:pt x="684" y="774"/>
                  </a:lnTo>
                  <a:lnTo>
                    <a:pt x="684" y="77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5857000" y="2084250"/>
              <a:ext cx="53550" cy="53550"/>
            </a:xfrm>
            <a:custGeom>
              <a:rect b="b" l="l" r="r" t="t"/>
              <a:pathLst>
                <a:path extrusionOk="0" fill="none" h="2142" w="2142">
                  <a:moveTo>
                    <a:pt x="456" y="456"/>
                  </a:moveTo>
                  <a:lnTo>
                    <a:pt x="456" y="456"/>
                  </a:lnTo>
                  <a:lnTo>
                    <a:pt x="638" y="319"/>
                  </a:lnTo>
                  <a:lnTo>
                    <a:pt x="820" y="182"/>
                  </a:lnTo>
                  <a:lnTo>
                    <a:pt x="1048" y="91"/>
                  </a:lnTo>
                  <a:lnTo>
                    <a:pt x="1230" y="46"/>
                  </a:lnTo>
                  <a:lnTo>
                    <a:pt x="1458" y="0"/>
                  </a:lnTo>
                  <a:lnTo>
                    <a:pt x="1686" y="46"/>
                  </a:lnTo>
                  <a:lnTo>
                    <a:pt x="1914" y="91"/>
                  </a:lnTo>
                  <a:lnTo>
                    <a:pt x="2141" y="182"/>
                  </a:lnTo>
                  <a:lnTo>
                    <a:pt x="137" y="2141"/>
                  </a:lnTo>
                  <a:lnTo>
                    <a:pt x="137" y="2141"/>
                  </a:lnTo>
                  <a:lnTo>
                    <a:pt x="91" y="1913"/>
                  </a:lnTo>
                  <a:lnTo>
                    <a:pt x="46" y="1731"/>
                  </a:lnTo>
                  <a:lnTo>
                    <a:pt x="0" y="1503"/>
                  </a:lnTo>
                  <a:lnTo>
                    <a:pt x="46" y="1276"/>
                  </a:lnTo>
                  <a:lnTo>
                    <a:pt x="91" y="1048"/>
                  </a:lnTo>
                  <a:lnTo>
                    <a:pt x="183" y="820"/>
                  </a:lnTo>
                  <a:lnTo>
                    <a:pt x="274" y="638"/>
                  </a:lnTo>
                  <a:lnTo>
                    <a:pt x="456" y="456"/>
                  </a:lnTo>
                  <a:lnTo>
                    <a:pt x="456" y="45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5878625" y="2105875"/>
              <a:ext cx="52425" cy="53550"/>
            </a:xfrm>
            <a:custGeom>
              <a:rect b="b" l="l" r="r" t="t"/>
              <a:pathLst>
                <a:path extrusionOk="0" fill="none" h="2142" w="2097">
                  <a:moveTo>
                    <a:pt x="1686" y="1686"/>
                  </a:moveTo>
                  <a:lnTo>
                    <a:pt x="1686" y="1686"/>
                  </a:lnTo>
                  <a:lnTo>
                    <a:pt x="1504" y="1823"/>
                  </a:lnTo>
                  <a:lnTo>
                    <a:pt x="1322" y="1959"/>
                  </a:lnTo>
                  <a:lnTo>
                    <a:pt x="1094" y="2050"/>
                  </a:lnTo>
                  <a:lnTo>
                    <a:pt x="866" y="2096"/>
                  </a:lnTo>
                  <a:lnTo>
                    <a:pt x="639" y="2142"/>
                  </a:lnTo>
                  <a:lnTo>
                    <a:pt x="411" y="2096"/>
                  </a:lnTo>
                  <a:lnTo>
                    <a:pt x="183" y="2050"/>
                  </a:lnTo>
                  <a:lnTo>
                    <a:pt x="1" y="1959"/>
                  </a:lnTo>
                  <a:lnTo>
                    <a:pt x="1960" y="1"/>
                  </a:lnTo>
                  <a:lnTo>
                    <a:pt x="1960" y="1"/>
                  </a:lnTo>
                  <a:lnTo>
                    <a:pt x="2051" y="228"/>
                  </a:lnTo>
                  <a:lnTo>
                    <a:pt x="2096" y="411"/>
                  </a:lnTo>
                  <a:lnTo>
                    <a:pt x="2096" y="638"/>
                  </a:lnTo>
                  <a:lnTo>
                    <a:pt x="2096" y="866"/>
                  </a:lnTo>
                  <a:lnTo>
                    <a:pt x="2051" y="1094"/>
                  </a:lnTo>
                  <a:lnTo>
                    <a:pt x="1960" y="1322"/>
                  </a:lnTo>
                  <a:lnTo>
                    <a:pt x="1823" y="1504"/>
                  </a:lnTo>
                  <a:lnTo>
                    <a:pt x="1686" y="1686"/>
                  </a:lnTo>
                  <a:lnTo>
                    <a:pt x="1686" y="168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5920775" y="21480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49"/>
          <p:cNvGrpSpPr/>
          <p:nvPr/>
        </p:nvGrpSpPr>
        <p:grpSpPr>
          <a:xfrm>
            <a:off x="7130233" y="1342166"/>
            <a:ext cx="383451" cy="383451"/>
            <a:chOff x="5757925" y="1227875"/>
            <a:chExt cx="421375" cy="421375"/>
          </a:xfrm>
        </p:grpSpPr>
        <p:sp>
          <p:nvSpPr>
            <p:cNvPr id="1024" name="Google Shape;1024;p49"/>
            <p:cNvSpPr/>
            <p:nvPr/>
          </p:nvSpPr>
          <p:spPr>
            <a:xfrm>
              <a:off x="5757925" y="1227875"/>
              <a:ext cx="421375" cy="421375"/>
            </a:xfrm>
            <a:custGeom>
              <a:rect b="b" l="l" r="r" t="t"/>
              <a:pathLst>
                <a:path extrusionOk="0" h="16855" w="16855">
                  <a:moveTo>
                    <a:pt x="8428" y="1002"/>
                  </a:moveTo>
                  <a:lnTo>
                    <a:pt x="9065" y="1093"/>
                  </a:lnTo>
                  <a:lnTo>
                    <a:pt x="9384" y="1139"/>
                  </a:lnTo>
                  <a:lnTo>
                    <a:pt x="9657" y="1230"/>
                  </a:lnTo>
                  <a:lnTo>
                    <a:pt x="9976" y="1367"/>
                  </a:lnTo>
                  <a:lnTo>
                    <a:pt x="10250" y="1503"/>
                  </a:lnTo>
                  <a:lnTo>
                    <a:pt x="10523" y="1685"/>
                  </a:lnTo>
                  <a:lnTo>
                    <a:pt x="10751" y="1868"/>
                  </a:lnTo>
                  <a:lnTo>
                    <a:pt x="10978" y="2095"/>
                  </a:lnTo>
                  <a:lnTo>
                    <a:pt x="11206" y="2369"/>
                  </a:lnTo>
                  <a:lnTo>
                    <a:pt x="11388" y="2642"/>
                  </a:lnTo>
                  <a:lnTo>
                    <a:pt x="11571" y="2961"/>
                  </a:lnTo>
                  <a:lnTo>
                    <a:pt x="11707" y="3280"/>
                  </a:lnTo>
                  <a:lnTo>
                    <a:pt x="11798" y="3644"/>
                  </a:lnTo>
                  <a:lnTo>
                    <a:pt x="11844" y="4054"/>
                  </a:lnTo>
                  <a:lnTo>
                    <a:pt x="11889" y="4464"/>
                  </a:lnTo>
                  <a:lnTo>
                    <a:pt x="11889" y="4783"/>
                  </a:lnTo>
                  <a:lnTo>
                    <a:pt x="11798" y="5102"/>
                  </a:lnTo>
                  <a:lnTo>
                    <a:pt x="11662" y="5466"/>
                  </a:lnTo>
                  <a:lnTo>
                    <a:pt x="11480" y="5831"/>
                  </a:lnTo>
                  <a:lnTo>
                    <a:pt x="11070" y="6651"/>
                  </a:lnTo>
                  <a:lnTo>
                    <a:pt x="10523" y="7471"/>
                  </a:lnTo>
                  <a:lnTo>
                    <a:pt x="9976" y="8245"/>
                  </a:lnTo>
                  <a:lnTo>
                    <a:pt x="9384" y="9019"/>
                  </a:lnTo>
                  <a:lnTo>
                    <a:pt x="8428" y="10158"/>
                  </a:lnTo>
                  <a:lnTo>
                    <a:pt x="7471" y="9019"/>
                  </a:lnTo>
                  <a:lnTo>
                    <a:pt x="6879" y="8245"/>
                  </a:lnTo>
                  <a:lnTo>
                    <a:pt x="6332" y="7471"/>
                  </a:lnTo>
                  <a:lnTo>
                    <a:pt x="5785" y="6651"/>
                  </a:lnTo>
                  <a:lnTo>
                    <a:pt x="5376" y="5831"/>
                  </a:lnTo>
                  <a:lnTo>
                    <a:pt x="5193" y="5466"/>
                  </a:lnTo>
                  <a:lnTo>
                    <a:pt x="5057" y="5102"/>
                  </a:lnTo>
                  <a:lnTo>
                    <a:pt x="5011" y="4783"/>
                  </a:lnTo>
                  <a:lnTo>
                    <a:pt x="4966" y="4464"/>
                  </a:lnTo>
                  <a:lnTo>
                    <a:pt x="5011" y="4054"/>
                  </a:lnTo>
                  <a:lnTo>
                    <a:pt x="5057" y="3644"/>
                  </a:lnTo>
                  <a:lnTo>
                    <a:pt x="5193" y="3280"/>
                  </a:lnTo>
                  <a:lnTo>
                    <a:pt x="5330" y="2961"/>
                  </a:lnTo>
                  <a:lnTo>
                    <a:pt x="5467" y="2642"/>
                  </a:lnTo>
                  <a:lnTo>
                    <a:pt x="5649" y="2369"/>
                  </a:lnTo>
                  <a:lnTo>
                    <a:pt x="5877" y="2095"/>
                  </a:lnTo>
                  <a:lnTo>
                    <a:pt x="6104" y="1868"/>
                  </a:lnTo>
                  <a:lnTo>
                    <a:pt x="6332" y="1685"/>
                  </a:lnTo>
                  <a:lnTo>
                    <a:pt x="6605" y="1503"/>
                  </a:lnTo>
                  <a:lnTo>
                    <a:pt x="6879" y="1367"/>
                  </a:lnTo>
                  <a:lnTo>
                    <a:pt x="7198" y="1230"/>
                  </a:lnTo>
                  <a:lnTo>
                    <a:pt x="7471" y="1139"/>
                  </a:lnTo>
                  <a:lnTo>
                    <a:pt x="7790" y="1048"/>
                  </a:lnTo>
                  <a:lnTo>
                    <a:pt x="8428" y="1002"/>
                  </a:lnTo>
                  <a:close/>
                  <a:moveTo>
                    <a:pt x="15853" y="10887"/>
                  </a:moveTo>
                  <a:lnTo>
                    <a:pt x="15853" y="15852"/>
                  </a:lnTo>
                  <a:lnTo>
                    <a:pt x="1002" y="15852"/>
                  </a:lnTo>
                  <a:lnTo>
                    <a:pt x="1002" y="10887"/>
                  </a:lnTo>
                  <a:lnTo>
                    <a:pt x="7744" y="10887"/>
                  </a:lnTo>
                  <a:lnTo>
                    <a:pt x="8428" y="11616"/>
                  </a:lnTo>
                  <a:lnTo>
                    <a:pt x="9111" y="10887"/>
                  </a:lnTo>
                  <a:close/>
                  <a:moveTo>
                    <a:pt x="8428" y="0"/>
                  </a:moveTo>
                  <a:lnTo>
                    <a:pt x="7972" y="46"/>
                  </a:lnTo>
                  <a:lnTo>
                    <a:pt x="7516" y="91"/>
                  </a:lnTo>
                  <a:lnTo>
                    <a:pt x="7107" y="228"/>
                  </a:lnTo>
                  <a:lnTo>
                    <a:pt x="6697" y="364"/>
                  </a:lnTo>
                  <a:lnTo>
                    <a:pt x="6287" y="547"/>
                  </a:lnTo>
                  <a:lnTo>
                    <a:pt x="5922" y="774"/>
                  </a:lnTo>
                  <a:lnTo>
                    <a:pt x="5603" y="1048"/>
                  </a:lnTo>
                  <a:lnTo>
                    <a:pt x="5284" y="1321"/>
                  </a:lnTo>
                  <a:lnTo>
                    <a:pt x="5011" y="1640"/>
                  </a:lnTo>
                  <a:lnTo>
                    <a:pt x="4738" y="1959"/>
                  </a:lnTo>
                  <a:lnTo>
                    <a:pt x="4510" y="2323"/>
                  </a:lnTo>
                  <a:lnTo>
                    <a:pt x="4328" y="2733"/>
                  </a:lnTo>
                  <a:lnTo>
                    <a:pt x="4191" y="3143"/>
                  </a:lnTo>
                  <a:lnTo>
                    <a:pt x="4054" y="3553"/>
                  </a:lnTo>
                  <a:lnTo>
                    <a:pt x="4009" y="4009"/>
                  </a:lnTo>
                  <a:lnTo>
                    <a:pt x="3963" y="4464"/>
                  </a:lnTo>
                  <a:lnTo>
                    <a:pt x="4009" y="4783"/>
                  </a:lnTo>
                  <a:lnTo>
                    <a:pt x="4054" y="5056"/>
                  </a:lnTo>
                  <a:lnTo>
                    <a:pt x="4237" y="5740"/>
                  </a:lnTo>
                  <a:lnTo>
                    <a:pt x="4556" y="6423"/>
                  </a:lnTo>
                  <a:lnTo>
                    <a:pt x="4966" y="7152"/>
                  </a:lnTo>
                  <a:lnTo>
                    <a:pt x="5421" y="7881"/>
                  </a:lnTo>
                  <a:lnTo>
                    <a:pt x="5922" y="8609"/>
                  </a:lnTo>
                  <a:lnTo>
                    <a:pt x="6924" y="9930"/>
                  </a:lnTo>
                  <a:lnTo>
                    <a:pt x="0" y="9930"/>
                  </a:lnTo>
                  <a:lnTo>
                    <a:pt x="0" y="16854"/>
                  </a:lnTo>
                  <a:lnTo>
                    <a:pt x="16855" y="16854"/>
                  </a:lnTo>
                  <a:lnTo>
                    <a:pt x="16855" y="9930"/>
                  </a:lnTo>
                  <a:lnTo>
                    <a:pt x="9931" y="9930"/>
                  </a:lnTo>
                  <a:lnTo>
                    <a:pt x="10978" y="8609"/>
                  </a:lnTo>
                  <a:lnTo>
                    <a:pt x="11434" y="7881"/>
                  </a:lnTo>
                  <a:lnTo>
                    <a:pt x="11889" y="7152"/>
                  </a:lnTo>
                  <a:lnTo>
                    <a:pt x="12299" y="6423"/>
                  </a:lnTo>
                  <a:lnTo>
                    <a:pt x="12618" y="5740"/>
                  </a:lnTo>
                  <a:lnTo>
                    <a:pt x="12801" y="5056"/>
                  </a:lnTo>
                  <a:lnTo>
                    <a:pt x="12846" y="4783"/>
                  </a:lnTo>
                  <a:lnTo>
                    <a:pt x="12892" y="4464"/>
                  </a:lnTo>
                  <a:lnTo>
                    <a:pt x="12846" y="4009"/>
                  </a:lnTo>
                  <a:lnTo>
                    <a:pt x="12801" y="3553"/>
                  </a:lnTo>
                  <a:lnTo>
                    <a:pt x="12664" y="3143"/>
                  </a:lnTo>
                  <a:lnTo>
                    <a:pt x="12527" y="2733"/>
                  </a:lnTo>
                  <a:lnTo>
                    <a:pt x="12345" y="2323"/>
                  </a:lnTo>
                  <a:lnTo>
                    <a:pt x="12117" y="1959"/>
                  </a:lnTo>
                  <a:lnTo>
                    <a:pt x="11889" y="1640"/>
                  </a:lnTo>
                  <a:lnTo>
                    <a:pt x="11571" y="1321"/>
                  </a:lnTo>
                  <a:lnTo>
                    <a:pt x="11252" y="1048"/>
                  </a:lnTo>
                  <a:lnTo>
                    <a:pt x="10933" y="774"/>
                  </a:lnTo>
                  <a:lnTo>
                    <a:pt x="10568" y="547"/>
                  </a:lnTo>
                  <a:lnTo>
                    <a:pt x="10159" y="364"/>
                  </a:lnTo>
                  <a:lnTo>
                    <a:pt x="9749" y="228"/>
                  </a:lnTo>
                  <a:lnTo>
                    <a:pt x="9339" y="91"/>
                  </a:lnTo>
                  <a:lnTo>
                    <a:pt x="8883" y="4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5757925" y="1227875"/>
              <a:ext cx="421375" cy="421375"/>
            </a:xfrm>
            <a:custGeom>
              <a:rect b="b" l="l" r="r" t="t"/>
              <a:pathLst>
                <a:path extrusionOk="0" fill="none" h="16855" w="16855">
                  <a:moveTo>
                    <a:pt x="9931" y="9930"/>
                  </a:moveTo>
                  <a:lnTo>
                    <a:pt x="9931" y="9930"/>
                  </a:lnTo>
                  <a:lnTo>
                    <a:pt x="10978" y="8609"/>
                  </a:lnTo>
                  <a:lnTo>
                    <a:pt x="11434" y="7881"/>
                  </a:lnTo>
                  <a:lnTo>
                    <a:pt x="11889" y="7152"/>
                  </a:lnTo>
                  <a:lnTo>
                    <a:pt x="12299" y="6423"/>
                  </a:lnTo>
                  <a:lnTo>
                    <a:pt x="12618" y="5740"/>
                  </a:lnTo>
                  <a:lnTo>
                    <a:pt x="12801" y="5056"/>
                  </a:lnTo>
                  <a:lnTo>
                    <a:pt x="12846" y="4783"/>
                  </a:lnTo>
                  <a:lnTo>
                    <a:pt x="12892" y="4464"/>
                  </a:lnTo>
                  <a:lnTo>
                    <a:pt x="12892" y="4464"/>
                  </a:lnTo>
                  <a:lnTo>
                    <a:pt x="12846" y="4009"/>
                  </a:lnTo>
                  <a:lnTo>
                    <a:pt x="12801" y="3553"/>
                  </a:lnTo>
                  <a:lnTo>
                    <a:pt x="12664" y="3143"/>
                  </a:lnTo>
                  <a:lnTo>
                    <a:pt x="12527" y="2733"/>
                  </a:lnTo>
                  <a:lnTo>
                    <a:pt x="12345" y="2323"/>
                  </a:lnTo>
                  <a:lnTo>
                    <a:pt x="12117" y="1959"/>
                  </a:lnTo>
                  <a:lnTo>
                    <a:pt x="11889" y="1640"/>
                  </a:lnTo>
                  <a:lnTo>
                    <a:pt x="11571" y="1321"/>
                  </a:lnTo>
                  <a:lnTo>
                    <a:pt x="11252" y="1048"/>
                  </a:lnTo>
                  <a:lnTo>
                    <a:pt x="10933" y="774"/>
                  </a:lnTo>
                  <a:lnTo>
                    <a:pt x="10568" y="547"/>
                  </a:lnTo>
                  <a:lnTo>
                    <a:pt x="10159" y="364"/>
                  </a:lnTo>
                  <a:lnTo>
                    <a:pt x="9749" y="228"/>
                  </a:lnTo>
                  <a:lnTo>
                    <a:pt x="9339" y="91"/>
                  </a:lnTo>
                  <a:lnTo>
                    <a:pt x="8883" y="46"/>
                  </a:lnTo>
                  <a:lnTo>
                    <a:pt x="8428" y="0"/>
                  </a:lnTo>
                  <a:lnTo>
                    <a:pt x="8428" y="0"/>
                  </a:lnTo>
                  <a:lnTo>
                    <a:pt x="7972" y="46"/>
                  </a:lnTo>
                  <a:lnTo>
                    <a:pt x="7516" y="91"/>
                  </a:lnTo>
                  <a:lnTo>
                    <a:pt x="7107" y="228"/>
                  </a:lnTo>
                  <a:lnTo>
                    <a:pt x="6697" y="364"/>
                  </a:lnTo>
                  <a:lnTo>
                    <a:pt x="6287" y="547"/>
                  </a:lnTo>
                  <a:lnTo>
                    <a:pt x="5922" y="774"/>
                  </a:lnTo>
                  <a:lnTo>
                    <a:pt x="5603" y="1048"/>
                  </a:lnTo>
                  <a:lnTo>
                    <a:pt x="5284" y="1321"/>
                  </a:lnTo>
                  <a:lnTo>
                    <a:pt x="5011" y="1640"/>
                  </a:lnTo>
                  <a:lnTo>
                    <a:pt x="4738" y="1959"/>
                  </a:lnTo>
                  <a:lnTo>
                    <a:pt x="4510" y="2323"/>
                  </a:lnTo>
                  <a:lnTo>
                    <a:pt x="4328" y="2733"/>
                  </a:lnTo>
                  <a:lnTo>
                    <a:pt x="4191" y="3143"/>
                  </a:lnTo>
                  <a:lnTo>
                    <a:pt x="4054" y="3553"/>
                  </a:lnTo>
                  <a:lnTo>
                    <a:pt x="4009" y="4009"/>
                  </a:lnTo>
                  <a:lnTo>
                    <a:pt x="3963" y="4464"/>
                  </a:lnTo>
                  <a:lnTo>
                    <a:pt x="3963" y="4464"/>
                  </a:lnTo>
                  <a:lnTo>
                    <a:pt x="4009" y="4783"/>
                  </a:lnTo>
                  <a:lnTo>
                    <a:pt x="4054" y="5056"/>
                  </a:lnTo>
                  <a:lnTo>
                    <a:pt x="4237" y="5740"/>
                  </a:lnTo>
                  <a:lnTo>
                    <a:pt x="4556" y="6423"/>
                  </a:lnTo>
                  <a:lnTo>
                    <a:pt x="4966" y="7152"/>
                  </a:lnTo>
                  <a:lnTo>
                    <a:pt x="5421" y="7881"/>
                  </a:lnTo>
                  <a:lnTo>
                    <a:pt x="5922" y="8609"/>
                  </a:lnTo>
                  <a:lnTo>
                    <a:pt x="6924" y="9930"/>
                  </a:lnTo>
                  <a:lnTo>
                    <a:pt x="0" y="9930"/>
                  </a:lnTo>
                  <a:lnTo>
                    <a:pt x="0" y="16854"/>
                  </a:lnTo>
                  <a:lnTo>
                    <a:pt x="16855" y="16854"/>
                  </a:lnTo>
                  <a:lnTo>
                    <a:pt x="16855" y="9930"/>
                  </a:lnTo>
                  <a:lnTo>
                    <a:pt x="9931" y="993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5882050" y="1252925"/>
              <a:ext cx="173125" cy="228925"/>
            </a:xfrm>
            <a:custGeom>
              <a:rect b="b" l="l" r="r" t="t"/>
              <a:pathLst>
                <a:path extrusionOk="0" fill="none" h="9157" w="6925">
                  <a:moveTo>
                    <a:pt x="1" y="3462"/>
                  </a:moveTo>
                  <a:lnTo>
                    <a:pt x="1" y="3462"/>
                  </a:lnTo>
                  <a:lnTo>
                    <a:pt x="46" y="3052"/>
                  </a:lnTo>
                  <a:lnTo>
                    <a:pt x="92" y="2642"/>
                  </a:lnTo>
                  <a:lnTo>
                    <a:pt x="228" y="2278"/>
                  </a:lnTo>
                  <a:lnTo>
                    <a:pt x="365" y="1959"/>
                  </a:lnTo>
                  <a:lnTo>
                    <a:pt x="502" y="1640"/>
                  </a:lnTo>
                  <a:lnTo>
                    <a:pt x="684" y="1367"/>
                  </a:lnTo>
                  <a:lnTo>
                    <a:pt x="912" y="1093"/>
                  </a:lnTo>
                  <a:lnTo>
                    <a:pt x="1139" y="866"/>
                  </a:lnTo>
                  <a:lnTo>
                    <a:pt x="1367" y="683"/>
                  </a:lnTo>
                  <a:lnTo>
                    <a:pt x="1640" y="501"/>
                  </a:lnTo>
                  <a:lnTo>
                    <a:pt x="1914" y="365"/>
                  </a:lnTo>
                  <a:lnTo>
                    <a:pt x="2233" y="228"/>
                  </a:lnTo>
                  <a:lnTo>
                    <a:pt x="2506" y="137"/>
                  </a:lnTo>
                  <a:lnTo>
                    <a:pt x="2825" y="46"/>
                  </a:lnTo>
                  <a:lnTo>
                    <a:pt x="3463" y="0"/>
                  </a:lnTo>
                  <a:lnTo>
                    <a:pt x="4100" y="91"/>
                  </a:lnTo>
                  <a:lnTo>
                    <a:pt x="4419" y="137"/>
                  </a:lnTo>
                  <a:lnTo>
                    <a:pt x="4692" y="228"/>
                  </a:lnTo>
                  <a:lnTo>
                    <a:pt x="5011" y="365"/>
                  </a:lnTo>
                  <a:lnTo>
                    <a:pt x="5285" y="501"/>
                  </a:lnTo>
                  <a:lnTo>
                    <a:pt x="5558" y="683"/>
                  </a:lnTo>
                  <a:lnTo>
                    <a:pt x="5786" y="866"/>
                  </a:lnTo>
                  <a:lnTo>
                    <a:pt x="6013" y="1093"/>
                  </a:lnTo>
                  <a:lnTo>
                    <a:pt x="6241" y="1367"/>
                  </a:lnTo>
                  <a:lnTo>
                    <a:pt x="6423" y="1640"/>
                  </a:lnTo>
                  <a:lnTo>
                    <a:pt x="6606" y="1959"/>
                  </a:lnTo>
                  <a:lnTo>
                    <a:pt x="6742" y="2278"/>
                  </a:lnTo>
                  <a:lnTo>
                    <a:pt x="6833" y="2642"/>
                  </a:lnTo>
                  <a:lnTo>
                    <a:pt x="6879" y="3052"/>
                  </a:lnTo>
                  <a:lnTo>
                    <a:pt x="6924" y="3462"/>
                  </a:lnTo>
                  <a:lnTo>
                    <a:pt x="6924" y="3462"/>
                  </a:lnTo>
                  <a:lnTo>
                    <a:pt x="6924" y="3781"/>
                  </a:lnTo>
                  <a:lnTo>
                    <a:pt x="6833" y="4100"/>
                  </a:lnTo>
                  <a:lnTo>
                    <a:pt x="6697" y="4464"/>
                  </a:lnTo>
                  <a:lnTo>
                    <a:pt x="6515" y="4829"/>
                  </a:lnTo>
                  <a:lnTo>
                    <a:pt x="6105" y="5649"/>
                  </a:lnTo>
                  <a:lnTo>
                    <a:pt x="5558" y="6469"/>
                  </a:lnTo>
                  <a:lnTo>
                    <a:pt x="5011" y="7243"/>
                  </a:lnTo>
                  <a:lnTo>
                    <a:pt x="4419" y="8017"/>
                  </a:lnTo>
                  <a:lnTo>
                    <a:pt x="3463" y="9156"/>
                  </a:lnTo>
                  <a:lnTo>
                    <a:pt x="3463" y="9156"/>
                  </a:lnTo>
                  <a:lnTo>
                    <a:pt x="2506" y="8017"/>
                  </a:lnTo>
                  <a:lnTo>
                    <a:pt x="1914" y="7243"/>
                  </a:lnTo>
                  <a:lnTo>
                    <a:pt x="1367" y="6469"/>
                  </a:lnTo>
                  <a:lnTo>
                    <a:pt x="820" y="5649"/>
                  </a:lnTo>
                  <a:lnTo>
                    <a:pt x="411" y="4829"/>
                  </a:lnTo>
                  <a:lnTo>
                    <a:pt x="228" y="4464"/>
                  </a:lnTo>
                  <a:lnTo>
                    <a:pt x="92" y="4100"/>
                  </a:lnTo>
                  <a:lnTo>
                    <a:pt x="46" y="3781"/>
                  </a:lnTo>
                  <a:lnTo>
                    <a:pt x="1" y="3462"/>
                  </a:lnTo>
                  <a:lnTo>
                    <a:pt x="1" y="346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5782975" y="1500025"/>
              <a:ext cx="371275" cy="124175"/>
            </a:xfrm>
            <a:custGeom>
              <a:rect b="b" l="l" r="r" t="t"/>
              <a:pathLst>
                <a:path extrusionOk="0" fill="none" h="4967" w="14851">
                  <a:moveTo>
                    <a:pt x="14851" y="4966"/>
                  </a:moveTo>
                  <a:lnTo>
                    <a:pt x="0" y="4966"/>
                  </a:lnTo>
                  <a:lnTo>
                    <a:pt x="0" y="1"/>
                  </a:lnTo>
                  <a:lnTo>
                    <a:pt x="6742" y="1"/>
                  </a:lnTo>
                  <a:lnTo>
                    <a:pt x="6742" y="1"/>
                  </a:lnTo>
                  <a:lnTo>
                    <a:pt x="7426" y="730"/>
                  </a:lnTo>
                  <a:lnTo>
                    <a:pt x="7426" y="730"/>
                  </a:lnTo>
                  <a:lnTo>
                    <a:pt x="8109" y="1"/>
                  </a:lnTo>
                  <a:lnTo>
                    <a:pt x="14851" y="1"/>
                  </a:lnTo>
                  <a:lnTo>
                    <a:pt x="14851" y="496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6154225" y="16241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5808025" y="1550150"/>
              <a:ext cx="86575" cy="25075"/>
            </a:xfrm>
            <a:custGeom>
              <a:rect b="b" l="l" r="r" t="t"/>
              <a:pathLst>
                <a:path extrusionOk="0" h="1003" w="3463">
                  <a:moveTo>
                    <a:pt x="1" y="0"/>
                  </a:moveTo>
                  <a:lnTo>
                    <a:pt x="1" y="1002"/>
                  </a:lnTo>
                  <a:lnTo>
                    <a:pt x="3463" y="1002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5919625" y="1550150"/>
              <a:ext cx="99100" cy="25075"/>
            </a:xfrm>
            <a:custGeom>
              <a:rect b="b" l="l" r="r" t="t"/>
              <a:pathLst>
                <a:path extrusionOk="0" h="1003" w="3964">
                  <a:moveTo>
                    <a:pt x="1" y="0"/>
                  </a:moveTo>
                  <a:lnTo>
                    <a:pt x="1" y="1002"/>
                  </a:lnTo>
                  <a:lnTo>
                    <a:pt x="3964" y="1002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6042625" y="1550150"/>
              <a:ext cx="86575" cy="25075"/>
            </a:xfrm>
            <a:custGeom>
              <a:rect b="b" l="l" r="r" t="t"/>
              <a:pathLst>
                <a:path extrusionOk="0" h="1003" w="3463">
                  <a:moveTo>
                    <a:pt x="0" y="0"/>
                  </a:moveTo>
                  <a:lnTo>
                    <a:pt x="0" y="1002"/>
                  </a:lnTo>
                  <a:lnTo>
                    <a:pt x="3462" y="1002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5919625" y="1290500"/>
              <a:ext cx="99100" cy="97950"/>
            </a:xfrm>
            <a:custGeom>
              <a:rect b="b" l="l" r="r" t="t"/>
              <a:pathLst>
                <a:path extrusionOk="0" h="3918" w="3964">
                  <a:moveTo>
                    <a:pt x="1960" y="957"/>
                  </a:moveTo>
                  <a:lnTo>
                    <a:pt x="2142" y="1003"/>
                  </a:lnTo>
                  <a:lnTo>
                    <a:pt x="2369" y="1048"/>
                  </a:lnTo>
                  <a:lnTo>
                    <a:pt x="2506" y="1139"/>
                  </a:lnTo>
                  <a:lnTo>
                    <a:pt x="2643" y="1276"/>
                  </a:lnTo>
                  <a:lnTo>
                    <a:pt x="2779" y="1412"/>
                  </a:lnTo>
                  <a:lnTo>
                    <a:pt x="2871" y="1595"/>
                  </a:lnTo>
                  <a:lnTo>
                    <a:pt x="2916" y="1777"/>
                  </a:lnTo>
                  <a:lnTo>
                    <a:pt x="2962" y="1959"/>
                  </a:lnTo>
                  <a:lnTo>
                    <a:pt x="2916" y="2187"/>
                  </a:lnTo>
                  <a:lnTo>
                    <a:pt x="2871" y="2369"/>
                  </a:lnTo>
                  <a:lnTo>
                    <a:pt x="2734" y="2551"/>
                  </a:lnTo>
                  <a:lnTo>
                    <a:pt x="2643" y="2688"/>
                  </a:lnTo>
                  <a:lnTo>
                    <a:pt x="2461" y="2825"/>
                  </a:lnTo>
                  <a:lnTo>
                    <a:pt x="2324" y="2870"/>
                  </a:lnTo>
                  <a:lnTo>
                    <a:pt x="2142" y="2916"/>
                  </a:lnTo>
                  <a:lnTo>
                    <a:pt x="1960" y="2961"/>
                  </a:lnTo>
                  <a:lnTo>
                    <a:pt x="1777" y="2916"/>
                  </a:lnTo>
                  <a:lnTo>
                    <a:pt x="1595" y="2870"/>
                  </a:lnTo>
                  <a:lnTo>
                    <a:pt x="1458" y="2825"/>
                  </a:lnTo>
                  <a:lnTo>
                    <a:pt x="1276" y="2688"/>
                  </a:lnTo>
                  <a:lnTo>
                    <a:pt x="1185" y="2551"/>
                  </a:lnTo>
                  <a:lnTo>
                    <a:pt x="1048" y="2369"/>
                  </a:lnTo>
                  <a:lnTo>
                    <a:pt x="1003" y="2187"/>
                  </a:lnTo>
                  <a:lnTo>
                    <a:pt x="957" y="1959"/>
                  </a:lnTo>
                  <a:lnTo>
                    <a:pt x="1003" y="1777"/>
                  </a:lnTo>
                  <a:lnTo>
                    <a:pt x="1048" y="1595"/>
                  </a:lnTo>
                  <a:lnTo>
                    <a:pt x="1140" y="1412"/>
                  </a:lnTo>
                  <a:lnTo>
                    <a:pt x="1276" y="1276"/>
                  </a:lnTo>
                  <a:lnTo>
                    <a:pt x="1413" y="1139"/>
                  </a:lnTo>
                  <a:lnTo>
                    <a:pt x="1595" y="1048"/>
                  </a:lnTo>
                  <a:lnTo>
                    <a:pt x="1777" y="1003"/>
                  </a:lnTo>
                  <a:lnTo>
                    <a:pt x="1960" y="957"/>
                  </a:lnTo>
                  <a:close/>
                  <a:moveTo>
                    <a:pt x="1595" y="0"/>
                  </a:moveTo>
                  <a:lnTo>
                    <a:pt x="1276" y="91"/>
                  </a:lnTo>
                  <a:lnTo>
                    <a:pt x="912" y="274"/>
                  </a:lnTo>
                  <a:lnTo>
                    <a:pt x="639" y="501"/>
                  </a:lnTo>
                  <a:lnTo>
                    <a:pt x="365" y="775"/>
                  </a:lnTo>
                  <a:lnTo>
                    <a:pt x="183" y="1094"/>
                  </a:lnTo>
                  <a:lnTo>
                    <a:pt x="46" y="1504"/>
                  </a:lnTo>
                  <a:lnTo>
                    <a:pt x="1" y="1959"/>
                  </a:lnTo>
                  <a:lnTo>
                    <a:pt x="1" y="2369"/>
                  </a:lnTo>
                  <a:lnTo>
                    <a:pt x="137" y="2733"/>
                  </a:lnTo>
                  <a:lnTo>
                    <a:pt x="320" y="3052"/>
                  </a:lnTo>
                  <a:lnTo>
                    <a:pt x="547" y="3371"/>
                  </a:lnTo>
                  <a:lnTo>
                    <a:pt x="866" y="3599"/>
                  </a:lnTo>
                  <a:lnTo>
                    <a:pt x="1185" y="3781"/>
                  </a:lnTo>
                  <a:lnTo>
                    <a:pt x="1550" y="3918"/>
                  </a:lnTo>
                  <a:lnTo>
                    <a:pt x="2369" y="3918"/>
                  </a:lnTo>
                  <a:lnTo>
                    <a:pt x="2734" y="3781"/>
                  </a:lnTo>
                  <a:lnTo>
                    <a:pt x="3053" y="3599"/>
                  </a:lnTo>
                  <a:lnTo>
                    <a:pt x="3372" y="3371"/>
                  </a:lnTo>
                  <a:lnTo>
                    <a:pt x="3599" y="3052"/>
                  </a:lnTo>
                  <a:lnTo>
                    <a:pt x="3782" y="2733"/>
                  </a:lnTo>
                  <a:lnTo>
                    <a:pt x="3918" y="2369"/>
                  </a:lnTo>
                  <a:lnTo>
                    <a:pt x="3964" y="1959"/>
                  </a:lnTo>
                  <a:lnTo>
                    <a:pt x="3873" y="1504"/>
                  </a:lnTo>
                  <a:lnTo>
                    <a:pt x="3736" y="1094"/>
                  </a:lnTo>
                  <a:lnTo>
                    <a:pt x="3554" y="775"/>
                  </a:lnTo>
                  <a:lnTo>
                    <a:pt x="3281" y="501"/>
                  </a:lnTo>
                  <a:lnTo>
                    <a:pt x="3007" y="274"/>
                  </a:lnTo>
                  <a:lnTo>
                    <a:pt x="2688" y="91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5919625" y="1290500"/>
              <a:ext cx="99100" cy="97950"/>
            </a:xfrm>
            <a:custGeom>
              <a:rect b="b" l="l" r="r" t="t"/>
              <a:pathLst>
                <a:path extrusionOk="0" fill="none" h="3918" w="3964">
                  <a:moveTo>
                    <a:pt x="1960" y="3918"/>
                  </a:moveTo>
                  <a:lnTo>
                    <a:pt x="1960" y="3918"/>
                  </a:lnTo>
                  <a:lnTo>
                    <a:pt x="2369" y="3918"/>
                  </a:lnTo>
                  <a:lnTo>
                    <a:pt x="2734" y="3781"/>
                  </a:lnTo>
                  <a:lnTo>
                    <a:pt x="3053" y="3599"/>
                  </a:lnTo>
                  <a:lnTo>
                    <a:pt x="3372" y="3371"/>
                  </a:lnTo>
                  <a:lnTo>
                    <a:pt x="3599" y="3052"/>
                  </a:lnTo>
                  <a:lnTo>
                    <a:pt x="3782" y="2733"/>
                  </a:lnTo>
                  <a:lnTo>
                    <a:pt x="3918" y="2369"/>
                  </a:lnTo>
                  <a:lnTo>
                    <a:pt x="3964" y="1959"/>
                  </a:lnTo>
                  <a:lnTo>
                    <a:pt x="3964" y="1959"/>
                  </a:lnTo>
                  <a:lnTo>
                    <a:pt x="3873" y="1504"/>
                  </a:lnTo>
                  <a:lnTo>
                    <a:pt x="3736" y="1094"/>
                  </a:lnTo>
                  <a:lnTo>
                    <a:pt x="3554" y="775"/>
                  </a:lnTo>
                  <a:lnTo>
                    <a:pt x="3281" y="501"/>
                  </a:lnTo>
                  <a:lnTo>
                    <a:pt x="3007" y="274"/>
                  </a:lnTo>
                  <a:lnTo>
                    <a:pt x="2688" y="91"/>
                  </a:lnTo>
                  <a:lnTo>
                    <a:pt x="2324" y="0"/>
                  </a:lnTo>
                  <a:lnTo>
                    <a:pt x="1960" y="0"/>
                  </a:lnTo>
                  <a:lnTo>
                    <a:pt x="1595" y="0"/>
                  </a:lnTo>
                  <a:lnTo>
                    <a:pt x="1276" y="91"/>
                  </a:lnTo>
                  <a:lnTo>
                    <a:pt x="912" y="274"/>
                  </a:lnTo>
                  <a:lnTo>
                    <a:pt x="639" y="501"/>
                  </a:lnTo>
                  <a:lnTo>
                    <a:pt x="365" y="775"/>
                  </a:lnTo>
                  <a:lnTo>
                    <a:pt x="183" y="1094"/>
                  </a:lnTo>
                  <a:lnTo>
                    <a:pt x="46" y="1504"/>
                  </a:lnTo>
                  <a:lnTo>
                    <a:pt x="1" y="1959"/>
                  </a:lnTo>
                  <a:lnTo>
                    <a:pt x="1" y="1959"/>
                  </a:lnTo>
                  <a:lnTo>
                    <a:pt x="1" y="2369"/>
                  </a:lnTo>
                  <a:lnTo>
                    <a:pt x="137" y="2733"/>
                  </a:lnTo>
                  <a:lnTo>
                    <a:pt x="320" y="3052"/>
                  </a:lnTo>
                  <a:lnTo>
                    <a:pt x="547" y="3371"/>
                  </a:lnTo>
                  <a:lnTo>
                    <a:pt x="866" y="3599"/>
                  </a:lnTo>
                  <a:lnTo>
                    <a:pt x="1185" y="3781"/>
                  </a:lnTo>
                  <a:lnTo>
                    <a:pt x="1550" y="3918"/>
                  </a:lnTo>
                  <a:lnTo>
                    <a:pt x="1960" y="3918"/>
                  </a:lnTo>
                  <a:lnTo>
                    <a:pt x="1960" y="391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5943550" y="1314400"/>
              <a:ext cx="50125" cy="50150"/>
            </a:xfrm>
            <a:custGeom>
              <a:rect b="b" l="l" r="r" t="t"/>
              <a:pathLst>
                <a:path extrusionOk="0" fill="none" h="2006" w="2005">
                  <a:moveTo>
                    <a:pt x="1003" y="1"/>
                  </a:moveTo>
                  <a:lnTo>
                    <a:pt x="1003" y="1"/>
                  </a:lnTo>
                  <a:lnTo>
                    <a:pt x="1185" y="47"/>
                  </a:lnTo>
                  <a:lnTo>
                    <a:pt x="1412" y="92"/>
                  </a:lnTo>
                  <a:lnTo>
                    <a:pt x="1549" y="183"/>
                  </a:lnTo>
                  <a:lnTo>
                    <a:pt x="1686" y="320"/>
                  </a:lnTo>
                  <a:lnTo>
                    <a:pt x="1822" y="456"/>
                  </a:lnTo>
                  <a:lnTo>
                    <a:pt x="1914" y="639"/>
                  </a:lnTo>
                  <a:lnTo>
                    <a:pt x="1959" y="821"/>
                  </a:lnTo>
                  <a:lnTo>
                    <a:pt x="2005" y="1003"/>
                  </a:lnTo>
                  <a:lnTo>
                    <a:pt x="2005" y="1003"/>
                  </a:lnTo>
                  <a:lnTo>
                    <a:pt x="1959" y="1231"/>
                  </a:lnTo>
                  <a:lnTo>
                    <a:pt x="1914" y="1413"/>
                  </a:lnTo>
                  <a:lnTo>
                    <a:pt x="1777" y="1595"/>
                  </a:lnTo>
                  <a:lnTo>
                    <a:pt x="1686" y="1732"/>
                  </a:lnTo>
                  <a:lnTo>
                    <a:pt x="1504" y="1869"/>
                  </a:lnTo>
                  <a:lnTo>
                    <a:pt x="1367" y="1914"/>
                  </a:lnTo>
                  <a:lnTo>
                    <a:pt x="1185" y="1960"/>
                  </a:lnTo>
                  <a:lnTo>
                    <a:pt x="1003" y="2005"/>
                  </a:lnTo>
                  <a:lnTo>
                    <a:pt x="820" y="1960"/>
                  </a:lnTo>
                  <a:lnTo>
                    <a:pt x="638" y="1914"/>
                  </a:lnTo>
                  <a:lnTo>
                    <a:pt x="501" y="1869"/>
                  </a:lnTo>
                  <a:lnTo>
                    <a:pt x="319" y="1732"/>
                  </a:lnTo>
                  <a:lnTo>
                    <a:pt x="228" y="1595"/>
                  </a:lnTo>
                  <a:lnTo>
                    <a:pt x="91" y="1413"/>
                  </a:lnTo>
                  <a:lnTo>
                    <a:pt x="46" y="1231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46" y="821"/>
                  </a:lnTo>
                  <a:lnTo>
                    <a:pt x="91" y="639"/>
                  </a:lnTo>
                  <a:lnTo>
                    <a:pt x="183" y="456"/>
                  </a:lnTo>
                  <a:lnTo>
                    <a:pt x="319" y="320"/>
                  </a:lnTo>
                  <a:lnTo>
                    <a:pt x="456" y="183"/>
                  </a:lnTo>
                  <a:lnTo>
                    <a:pt x="638" y="92"/>
                  </a:lnTo>
                  <a:lnTo>
                    <a:pt x="820" y="47"/>
                  </a:lnTo>
                  <a:lnTo>
                    <a:pt x="1003" y="1"/>
                  </a:lnTo>
                  <a:lnTo>
                    <a:pt x="1003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5968600" y="1314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49"/>
          <p:cNvGrpSpPr/>
          <p:nvPr/>
        </p:nvGrpSpPr>
        <p:grpSpPr>
          <a:xfrm>
            <a:off x="1646244" y="1437947"/>
            <a:ext cx="351874" cy="297623"/>
            <a:chOff x="2678350" y="1464650"/>
            <a:chExt cx="499750" cy="422700"/>
          </a:xfrm>
        </p:grpSpPr>
        <p:sp>
          <p:nvSpPr>
            <p:cNvPr id="1037" name="Google Shape;1037;p49"/>
            <p:cNvSpPr/>
            <p:nvPr/>
          </p:nvSpPr>
          <p:spPr>
            <a:xfrm>
              <a:off x="3081050" y="1542700"/>
              <a:ext cx="97050" cy="267350"/>
            </a:xfrm>
            <a:custGeom>
              <a:rect b="b" l="l" r="r" t="t"/>
              <a:pathLst>
                <a:path extrusionOk="0" h="10694" w="3882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3041000" y="1582600"/>
              <a:ext cx="75075" cy="187725"/>
            </a:xfrm>
            <a:custGeom>
              <a:rect b="b" l="l" r="r" t="t"/>
              <a:pathLst>
                <a:path extrusionOk="0" h="7509" w="3003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2678350" y="1464650"/>
              <a:ext cx="339700" cy="422700"/>
            </a:xfrm>
            <a:custGeom>
              <a:rect b="b" l="l" r="r" t="t"/>
              <a:pathLst>
                <a:path extrusionOk="0" h="16908" w="13588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40" name="Google Shape;1040;p49"/>
          <p:cNvGrpSpPr/>
          <p:nvPr/>
        </p:nvGrpSpPr>
        <p:grpSpPr>
          <a:xfrm>
            <a:off x="1638615" y="3123474"/>
            <a:ext cx="375319" cy="352148"/>
            <a:chOff x="-26583625" y="3917025"/>
            <a:chExt cx="315050" cy="295600"/>
          </a:xfrm>
        </p:grpSpPr>
        <p:sp>
          <p:nvSpPr>
            <p:cNvPr id="1041" name="Google Shape;1041;p49"/>
            <p:cNvSpPr/>
            <p:nvPr/>
          </p:nvSpPr>
          <p:spPr>
            <a:xfrm>
              <a:off x="-26413500" y="3918400"/>
              <a:ext cx="144925" cy="135125"/>
            </a:xfrm>
            <a:custGeom>
              <a:rect b="b" l="l" r="r" t="t"/>
              <a:pathLst>
                <a:path extrusionOk="0" h="5405" w="5797">
                  <a:moveTo>
                    <a:pt x="2317" y="1"/>
                  </a:moveTo>
                  <a:cubicBezTo>
                    <a:pt x="1515" y="1"/>
                    <a:pt x="685" y="309"/>
                    <a:pt x="0" y="993"/>
                  </a:cubicBezTo>
                  <a:lnTo>
                    <a:pt x="1008" y="1970"/>
                  </a:lnTo>
                  <a:cubicBezTo>
                    <a:pt x="1398" y="1581"/>
                    <a:pt x="1864" y="1407"/>
                    <a:pt x="2313" y="1407"/>
                  </a:cubicBezTo>
                  <a:cubicBezTo>
                    <a:pt x="2771" y="1407"/>
                    <a:pt x="3210" y="1588"/>
                    <a:pt x="3529" y="1907"/>
                  </a:cubicBezTo>
                  <a:cubicBezTo>
                    <a:pt x="3623" y="2002"/>
                    <a:pt x="3623" y="2254"/>
                    <a:pt x="3529" y="2380"/>
                  </a:cubicBezTo>
                  <a:cubicBezTo>
                    <a:pt x="3450" y="2427"/>
                    <a:pt x="3348" y="2450"/>
                    <a:pt x="3249" y="2450"/>
                  </a:cubicBezTo>
                  <a:cubicBezTo>
                    <a:pt x="3151" y="2450"/>
                    <a:pt x="3056" y="2427"/>
                    <a:pt x="2993" y="2380"/>
                  </a:cubicBezTo>
                  <a:cubicBezTo>
                    <a:pt x="2804" y="2175"/>
                    <a:pt x="2552" y="2057"/>
                    <a:pt x="2284" y="2057"/>
                  </a:cubicBezTo>
                  <a:cubicBezTo>
                    <a:pt x="2016" y="2057"/>
                    <a:pt x="1733" y="2175"/>
                    <a:pt x="1481" y="2443"/>
                  </a:cubicBezTo>
                  <a:lnTo>
                    <a:pt x="4411" y="5404"/>
                  </a:lnTo>
                  <a:cubicBezTo>
                    <a:pt x="5797" y="4018"/>
                    <a:pt x="5640" y="2065"/>
                    <a:pt x="4505" y="899"/>
                  </a:cubicBezTo>
                  <a:cubicBezTo>
                    <a:pt x="3931" y="325"/>
                    <a:pt x="3139" y="1"/>
                    <a:pt x="23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-26466275" y="4026700"/>
              <a:ext cx="78775" cy="77225"/>
            </a:xfrm>
            <a:custGeom>
              <a:rect b="b" l="l" r="r" t="t"/>
              <a:pathLst>
                <a:path extrusionOk="0" h="3089" w="3151">
                  <a:moveTo>
                    <a:pt x="1339" y="1"/>
                  </a:moveTo>
                  <a:cubicBezTo>
                    <a:pt x="1253" y="1"/>
                    <a:pt x="1166" y="32"/>
                    <a:pt x="1103" y="95"/>
                  </a:cubicBezTo>
                  <a:lnTo>
                    <a:pt x="126" y="1072"/>
                  </a:lnTo>
                  <a:cubicBezTo>
                    <a:pt x="0" y="1198"/>
                    <a:pt x="0" y="1387"/>
                    <a:pt x="126" y="1545"/>
                  </a:cubicBezTo>
                  <a:lnTo>
                    <a:pt x="1576" y="2994"/>
                  </a:lnTo>
                  <a:cubicBezTo>
                    <a:pt x="1639" y="3057"/>
                    <a:pt x="1725" y="3088"/>
                    <a:pt x="1812" y="3088"/>
                  </a:cubicBezTo>
                  <a:cubicBezTo>
                    <a:pt x="1899" y="3088"/>
                    <a:pt x="1985" y="3057"/>
                    <a:pt x="2048" y="2994"/>
                  </a:cubicBezTo>
                  <a:lnTo>
                    <a:pt x="3025" y="2017"/>
                  </a:lnTo>
                  <a:cubicBezTo>
                    <a:pt x="3151" y="1891"/>
                    <a:pt x="3151" y="1671"/>
                    <a:pt x="3025" y="1545"/>
                  </a:cubicBezTo>
                  <a:lnTo>
                    <a:pt x="1576" y="95"/>
                  </a:lnTo>
                  <a:cubicBezTo>
                    <a:pt x="1513" y="32"/>
                    <a:pt x="1426" y="1"/>
                    <a:pt x="1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-26583625" y="4077125"/>
              <a:ext cx="144925" cy="134700"/>
            </a:xfrm>
            <a:custGeom>
              <a:rect b="b" l="l" r="r" t="t"/>
              <a:pathLst>
                <a:path extrusionOk="0" h="5388" w="5797">
                  <a:moveTo>
                    <a:pt x="1355" y="0"/>
                  </a:moveTo>
                  <a:cubicBezTo>
                    <a:pt x="0" y="1386"/>
                    <a:pt x="158" y="3340"/>
                    <a:pt x="1292" y="4474"/>
                  </a:cubicBezTo>
                  <a:cubicBezTo>
                    <a:pt x="1890" y="5072"/>
                    <a:pt x="2710" y="5388"/>
                    <a:pt x="3497" y="5388"/>
                  </a:cubicBezTo>
                  <a:cubicBezTo>
                    <a:pt x="4348" y="5388"/>
                    <a:pt x="5135" y="5072"/>
                    <a:pt x="5797" y="4411"/>
                  </a:cubicBezTo>
                  <a:lnTo>
                    <a:pt x="4820" y="3434"/>
                  </a:lnTo>
                  <a:cubicBezTo>
                    <a:pt x="4431" y="3824"/>
                    <a:pt x="3964" y="3997"/>
                    <a:pt x="3516" y="3997"/>
                  </a:cubicBezTo>
                  <a:cubicBezTo>
                    <a:pt x="3058" y="3997"/>
                    <a:pt x="2619" y="3816"/>
                    <a:pt x="2300" y="3497"/>
                  </a:cubicBezTo>
                  <a:cubicBezTo>
                    <a:pt x="2174" y="3371"/>
                    <a:pt x="2174" y="3151"/>
                    <a:pt x="2300" y="3025"/>
                  </a:cubicBezTo>
                  <a:cubicBezTo>
                    <a:pt x="2347" y="2962"/>
                    <a:pt x="2434" y="2930"/>
                    <a:pt x="2524" y="2930"/>
                  </a:cubicBezTo>
                  <a:cubicBezTo>
                    <a:pt x="2615" y="2930"/>
                    <a:pt x="2710" y="2962"/>
                    <a:pt x="2773" y="3025"/>
                  </a:cubicBezTo>
                  <a:cubicBezTo>
                    <a:pt x="2962" y="3229"/>
                    <a:pt x="3214" y="3348"/>
                    <a:pt x="3481" y="3348"/>
                  </a:cubicBezTo>
                  <a:cubicBezTo>
                    <a:pt x="3749" y="3348"/>
                    <a:pt x="4033" y="3229"/>
                    <a:pt x="4285" y="2962"/>
                  </a:cubicBezTo>
                  <a:lnTo>
                    <a:pt x="13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-26581275" y="3917025"/>
              <a:ext cx="311125" cy="295600"/>
            </a:xfrm>
            <a:custGeom>
              <a:rect b="b" l="l" r="r" t="t"/>
              <a:pathLst>
                <a:path extrusionOk="0" h="11824" w="12445">
                  <a:moveTo>
                    <a:pt x="3419" y="1356"/>
                  </a:moveTo>
                  <a:cubicBezTo>
                    <a:pt x="3506" y="1356"/>
                    <a:pt x="3592" y="1379"/>
                    <a:pt x="3655" y="1426"/>
                  </a:cubicBezTo>
                  <a:cubicBezTo>
                    <a:pt x="3781" y="1552"/>
                    <a:pt x="3781" y="1741"/>
                    <a:pt x="3655" y="1899"/>
                  </a:cubicBezTo>
                  <a:cubicBezTo>
                    <a:pt x="3592" y="1962"/>
                    <a:pt x="3506" y="1994"/>
                    <a:pt x="3419" y="1994"/>
                  </a:cubicBezTo>
                  <a:cubicBezTo>
                    <a:pt x="3332" y="1994"/>
                    <a:pt x="3246" y="1962"/>
                    <a:pt x="3183" y="1899"/>
                  </a:cubicBezTo>
                  <a:cubicBezTo>
                    <a:pt x="3057" y="1804"/>
                    <a:pt x="3057" y="1552"/>
                    <a:pt x="3183" y="1426"/>
                  </a:cubicBezTo>
                  <a:cubicBezTo>
                    <a:pt x="3246" y="1379"/>
                    <a:pt x="3332" y="1356"/>
                    <a:pt x="3419" y="1356"/>
                  </a:cubicBezTo>
                  <a:close/>
                  <a:moveTo>
                    <a:pt x="4364" y="2277"/>
                  </a:moveTo>
                  <a:cubicBezTo>
                    <a:pt x="4451" y="2277"/>
                    <a:pt x="4537" y="2309"/>
                    <a:pt x="4600" y="2372"/>
                  </a:cubicBezTo>
                  <a:cubicBezTo>
                    <a:pt x="4726" y="2498"/>
                    <a:pt x="4726" y="2718"/>
                    <a:pt x="4600" y="2844"/>
                  </a:cubicBezTo>
                  <a:cubicBezTo>
                    <a:pt x="4537" y="2907"/>
                    <a:pt x="4451" y="2939"/>
                    <a:pt x="4364" y="2939"/>
                  </a:cubicBezTo>
                  <a:cubicBezTo>
                    <a:pt x="4277" y="2939"/>
                    <a:pt x="4191" y="2907"/>
                    <a:pt x="4128" y="2844"/>
                  </a:cubicBezTo>
                  <a:cubicBezTo>
                    <a:pt x="4002" y="2750"/>
                    <a:pt x="4002" y="2529"/>
                    <a:pt x="4128" y="2372"/>
                  </a:cubicBezTo>
                  <a:cubicBezTo>
                    <a:pt x="4191" y="2309"/>
                    <a:pt x="4277" y="2277"/>
                    <a:pt x="4364" y="2277"/>
                  </a:cubicBezTo>
                  <a:close/>
                  <a:moveTo>
                    <a:pt x="3179" y="2561"/>
                  </a:moveTo>
                  <a:cubicBezTo>
                    <a:pt x="3269" y="2561"/>
                    <a:pt x="3356" y="2592"/>
                    <a:pt x="3403" y="2655"/>
                  </a:cubicBezTo>
                  <a:cubicBezTo>
                    <a:pt x="3529" y="2781"/>
                    <a:pt x="3529" y="2970"/>
                    <a:pt x="3403" y="3128"/>
                  </a:cubicBezTo>
                  <a:cubicBezTo>
                    <a:pt x="3356" y="3191"/>
                    <a:pt x="3269" y="3222"/>
                    <a:pt x="3179" y="3222"/>
                  </a:cubicBezTo>
                  <a:cubicBezTo>
                    <a:pt x="3088" y="3222"/>
                    <a:pt x="2994" y="3191"/>
                    <a:pt x="2931" y="3128"/>
                  </a:cubicBezTo>
                  <a:cubicBezTo>
                    <a:pt x="2836" y="3002"/>
                    <a:pt x="2836" y="2781"/>
                    <a:pt x="2931" y="2655"/>
                  </a:cubicBezTo>
                  <a:cubicBezTo>
                    <a:pt x="2994" y="2592"/>
                    <a:pt x="3088" y="2561"/>
                    <a:pt x="3179" y="2561"/>
                  </a:cubicBezTo>
                  <a:close/>
                  <a:moveTo>
                    <a:pt x="1970" y="2813"/>
                  </a:moveTo>
                  <a:cubicBezTo>
                    <a:pt x="2056" y="2813"/>
                    <a:pt x="2143" y="2844"/>
                    <a:pt x="2206" y="2907"/>
                  </a:cubicBezTo>
                  <a:cubicBezTo>
                    <a:pt x="2300" y="3002"/>
                    <a:pt x="2300" y="3254"/>
                    <a:pt x="2206" y="3380"/>
                  </a:cubicBezTo>
                  <a:cubicBezTo>
                    <a:pt x="2143" y="3427"/>
                    <a:pt x="2048" y="3451"/>
                    <a:pt x="1958" y="3451"/>
                  </a:cubicBezTo>
                  <a:cubicBezTo>
                    <a:pt x="1867" y="3451"/>
                    <a:pt x="1781" y="3427"/>
                    <a:pt x="1733" y="3380"/>
                  </a:cubicBezTo>
                  <a:cubicBezTo>
                    <a:pt x="1607" y="3254"/>
                    <a:pt x="1607" y="3002"/>
                    <a:pt x="1733" y="2907"/>
                  </a:cubicBezTo>
                  <a:cubicBezTo>
                    <a:pt x="1796" y="2844"/>
                    <a:pt x="1883" y="2813"/>
                    <a:pt x="1970" y="2813"/>
                  </a:cubicBezTo>
                  <a:close/>
                  <a:moveTo>
                    <a:pt x="2946" y="3789"/>
                  </a:moveTo>
                  <a:cubicBezTo>
                    <a:pt x="3033" y="3789"/>
                    <a:pt x="3120" y="3821"/>
                    <a:pt x="3183" y="3884"/>
                  </a:cubicBezTo>
                  <a:cubicBezTo>
                    <a:pt x="3309" y="4010"/>
                    <a:pt x="3309" y="4199"/>
                    <a:pt x="3183" y="4356"/>
                  </a:cubicBezTo>
                  <a:cubicBezTo>
                    <a:pt x="3120" y="4419"/>
                    <a:pt x="3033" y="4451"/>
                    <a:pt x="2946" y="4451"/>
                  </a:cubicBezTo>
                  <a:cubicBezTo>
                    <a:pt x="2860" y="4451"/>
                    <a:pt x="2773" y="4419"/>
                    <a:pt x="2710" y="4356"/>
                  </a:cubicBezTo>
                  <a:cubicBezTo>
                    <a:pt x="2584" y="4230"/>
                    <a:pt x="2584" y="4010"/>
                    <a:pt x="2710" y="3884"/>
                  </a:cubicBezTo>
                  <a:cubicBezTo>
                    <a:pt x="2773" y="3821"/>
                    <a:pt x="2860" y="3789"/>
                    <a:pt x="2946" y="3789"/>
                  </a:cubicBezTo>
                  <a:close/>
                  <a:moveTo>
                    <a:pt x="9480" y="7381"/>
                  </a:moveTo>
                  <a:cubicBezTo>
                    <a:pt x="9570" y="7381"/>
                    <a:pt x="9657" y="7412"/>
                    <a:pt x="9704" y="7475"/>
                  </a:cubicBezTo>
                  <a:cubicBezTo>
                    <a:pt x="9830" y="7570"/>
                    <a:pt x="9830" y="7822"/>
                    <a:pt x="9704" y="7948"/>
                  </a:cubicBezTo>
                  <a:cubicBezTo>
                    <a:pt x="9657" y="7995"/>
                    <a:pt x="9570" y="8019"/>
                    <a:pt x="9480" y="8019"/>
                  </a:cubicBezTo>
                  <a:cubicBezTo>
                    <a:pt x="9389" y="8019"/>
                    <a:pt x="9295" y="7995"/>
                    <a:pt x="9232" y="7948"/>
                  </a:cubicBezTo>
                  <a:cubicBezTo>
                    <a:pt x="9074" y="7822"/>
                    <a:pt x="9074" y="7633"/>
                    <a:pt x="9232" y="7475"/>
                  </a:cubicBezTo>
                  <a:cubicBezTo>
                    <a:pt x="9295" y="7412"/>
                    <a:pt x="9389" y="7381"/>
                    <a:pt x="9480" y="7381"/>
                  </a:cubicBezTo>
                  <a:close/>
                  <a:moveTo>
                    <a:pt x="5955" y="3640"/>
                  </a:moveTo>
                  <a:cubicBezTo>
                    <a:pt x="6223" y="3640"/>
                    <a:pt x="6491" y="3742"/>
                    <a:pt x="6680" y="3947"/>
                  </a:cubicBezTo>
                  <a:lnTo>
                    <a:pt x="8129" y="5396"/>
                  </a:lnTo>
                  <a:cubicBezTo>
                    <a:pt x="8538" y="5806"/>
                    <a:pt x="8538" y="6467"/>
                    <a:pt x="8129" y="6877"/>
                  </a:cubicBezTo>
                  <a:lnTo>
                    <a:pt x="7152" y="7853"/>
                  </a:lnTo>
                  <a:cubicBezTo>
                    <a:pt x="6963" y="8058"/>
                    <a:pt x="6695" y="8161"/>
                    <a:pt x="6428" y="8161"/>
                  </a:cubicBezTo>
                  <a:cubicBezTo>
                    <a:pt x="6160" y="8161"/>
                    <a:pt x="5892" y="8058"/>
                    <a:pt x="5703" y="7853"/>
                  </a:cubicBezTo>
                  <a:lnTo>
                    <a:pt x="4254" y="6404"/>
                  </a:lnTo>
                  <a:cubicBezTo>
                    <a:pt x="3844" y="5995"/>
                    <a:pt x="3844" y="5333"/>
                    <a:pt x="4254" y="4955"/>
                  </a:cubicBezTo>
                  <a:lnTo>
                    <a:pt x="5230" y="3947"/>
                  </a:lnTo>
                  <a:cubicBezTo>
                    <a:pt x="5419" y="3742"/>
                    <a:pt x="5687" y="3640"/>
                    <a:pt x="5955" y="3640"/>
                  </a:cubicBezTo>
                  <a:close/>
                  <a:moveTo>
                    <a:pt x="10464" y="8357"/>
                  </a:moveTo>
                  <a:cubicBezTo>
                    <a:pt x="10555" y="8357"/>
                    <a:pt x="10649" y="8389"/>
                    <a:pt x="10712" y="8452"/>
                  </a:cubicBezTo>
                  <a:cubicBezTo>
                    <a:pt x="10807" y="8578"/>
                    <a:pt x="10807" y="8799"/>
                    <a:pt x="10712" y="8925"/>
                  </a:cubicBezTo>
                  <a:cubicBezTo>
                    <a:pt x="10649" y="8988"/>
                    <a:pt x="10555" y="9019"/>
                    <a:pt x="10464" y="9019"/>
                  </a:cubicBezTo>
                  <a:cubicBezTo>
                    <a:pt x="10374" y="9019"/>
                    <a:pt x="10287" y="8988"/>
                    <a:pt x="10240" y="8925"/>
                  </a:cubicBezTo>
                  <a:cubicBezTo>
                    <a:pt x="10082" y="8799"/>
                    <a:pt x="10082" y="8610"/>
                    <a:pt x="10240" y="8452"/>
                  </a:cubicBezTo>
                  <a:cubicBezTo>
                    <a:pt x="10287" y="8389"/>
                    <a:pt x="10374" y="8357"/>
                    <a:pt x="10464" y="8357"/>
                  </a:cubicBezTo>
                  <a:close/>
                  <a:moveTo>
                    <a:pt x="9247" y="8602"/>
                  </a:moveTo>
                  <a:cubicBezTo>
                    <a:pt x="9334" y="8602"/>
                    <a:pt x="9421" y="8625"/>
                    <a:pt x="9484" y="8673"/>
                  </a:cubicBezTo>
                  <a:cubicBezTo>
                    <a:pt x="9610" y="8799"/>
                    <a:pt x="9610" y="9051"/>
                    <a:pt x="9484" y="9145"/>
                  </a:cubicBezTo>
                  <a:cubicBezTo>
                    <a:pt x="9421" y="9208"/>
                    <a:pt x="9334" y="9240"/>
                    <a:pt x="9247" y="9240"/>
                  </a:cubicBezTo>
                  <a:cubicBezTo>
                    <a:pt x="9161" y="9240"/>
                    <a:pt x="9074" y="9208"/>
                    <a:pt x="9011" y="9145"/>
                  </a:cubicBezTo>
                  <a:cubicBezTo>
                    <a:pt x="8854" y="9051"/>
                    <a:pt x="8854" y="8830"/>
                    <a:pt x="9011" y="8673"/>
                  </a:cubicBezTo>
                  <a:cubicBezTo>
                    <a:pt x="9074" y="8625"/>
                    <a:pt x="9161" y="8602"/>
                    <a:pt x="9247" y="8602"/>
                  </a:cubicBezTo>
                  <a:close/>
                  <a:moveTo>
                    <a:pt x="8030" y="8862"/>
                  </a:moveTo>
                  <a:cubicBezTo>
                    <a:pt x="8121" y="8862"/>
                    <a:pt x="8208" y="8893"/>
                    <a:pt x="8255" y="8956"/>
                  </a:cubicBezTo>
                  <a:cubicBezTo>
                    <a:pt x="8381" y="9082"/>
                    <a:pt x="8381" y="9303"/>
                    <a:pt x="8255" y="9429"/>
                  </a:cubicBezTo>
                  <a:cubicBezTo>
                    <a:pt x="8192" y="9492"/>
                    <a:pt x="8105" y="9523"/>
                    <a:pt x="8019" y="9523"/>
                  </a:cubicBezTo>
                  <a:cubicBezTo>
                    <a:pt x="7932" y="9523"/>
                    <a:pt x="7845" y="9492"/>
                    <a:pt x="7782" y="9429"/>
                  </a:cubicBezTo>
                  <a:cubicBezTo>
                    <a:pt x="7656" y="9303"/>
                    <a:pt x="7656" y="9082"/>
                    <a:pt x="7782" y="8956"/>
                  </a:cubicBezTo>
                  <a:cubicBezTo>
                    <a:pt x="7845" y="8893"/>
                    <a:pt x="7940" y="8862"/>
                    <a:pt x="8030" y="8862"/>
                  </a:cubicBezTo>
                  <a:close/>
                  <a:moveTo>
                    <a:pt x="8964" y="9862"/>
                  </a:moveTo>
                  <a:cubicBezTo>
                    <a:pt x="9050" y="9862"/>
                    <a:pt x="9137" y="9885"/>
                    <a:pt x="9200" y="9933"/>
                  </a:cubicBezTo>
                  <a:cubicBezTo>
                    <a:pt x="9326" y="10059"/>
                    <a:pt x="9326" y="10279"/>
                    <a:pt x="9200" y="10405"/>
                  </a:cubicBezTo>
                  <a:cubicBezTo>
                    <a:pt x="9137" y="10468"/>
                    <a:pt x="9050" y="10500"/>
                    <a:pt x="8964" y="10500"/>
                  </a:cubicBezTo>
                  <a:cubicBezTo>
                    <a:pt x="8877" y="10500"/>
                    <a:pt x="8791" y="10468"/>
                    <a:pt x="8727" y="10405"/>
                  </a:cubicBezTo>
                  <a:cubicBezTo>
                    <a:pt x="8601" y="10311"/>
                    <a:pt x="8601" y="10059"/>
                    <a:pt x="8727" y="9933"/>
                  </a:cubicBezTo>
                  <a:cubicBezTo>
                    <a:pt x="8791" y="9885"/>
                    <a:pt x="8877" y="9862"/>
                    <a:pt x="8964" y="9862"/>
                  </a:cubicBezTo>
                  <a:close/>
                  <a:moveTo>
                    <a:pt x="3415" y="1"/>
                  </a:moveTo>
                  <a:cubicBezTo>
                    <a:pt x="2616" y="1"/>
                    <a:pt x="1812" y="308"/>
                    <a:pt x="1198" y="922"/>
                  </a:cubicBezTo>
                  <a:cubicBezTo>
                    <a:pt x="1" y="2151"/>
                    <a:pt x="1" y="4104"/>
                    <a:pt x="1198" y="5333"/>
                  </a:cubicBezTo>
                  <a:lnTo>
                    <a:pt x="6806" y="10941"/>
                  </a:lnTo>
                  <a:cubicBezTo>
                    <a:pt x="7404" y="11508"/>
                    <a:pt x="8223" y="11823"/>
                    <a:pt x="9011" y="11823"/>
                  </a:cubicBezTo>
                  <a:cubicBezTo>
                    <a:pt x="9799" y="11823"/>
                    <a:pt x="10618" y="11508"/>
                    <a:pt x="11216" y="10941"/>
                  </a:cubicBezTo>
                  <a:cubicBezTo>
                    <a:pt x="12445" y="9712"/>
                    <a:pt x="12445" y="7727"/>
                    <a:pt x="11216" y="6530"/>
                  </a:cubicBezTo>
                  <a:lnTo>
                    <a:pt x="5609" y="922"/>
                  </a:lnTo>
                  <a:cubicBezTo>
                    <a:pt x="5010" y="308"/>
                    <a:pt x="4214" y="1"/>
                    <a:pt x="3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49"/>
          <p:cNvGrpSpPr/>
          <p:nvPr/>
        </p:nvGrpSpPr>
        <p:grpSpPr>
          <a:xfrm>
            <a:off x="4380352" y="3054815"/>
            <a:ext cx="423079" cy="420811"/>
            <a:chOff x="-3031325" y="3597450"/>
            <a:chExt cx="293825" cy="292250"/>
          </a:xfrm>
        </p:grpSpPr>
        <p:sp>
          <p:nvSpPr>
            <p:cNvPr id="1046" name="Google Shape;1046;p49"/>
            <p:cNvSpPr/>
            <p:nvPr/>
          </p:nvSpPr>
          <p:spPr>
            <a:xfrm>
              <a:off x="-3029750" y="3597450"/>
              <a:ext cx="292250" cy="67775"/>
            </a:xfrm>
            <a:custGeom>
              <a:rect b="b" l="l" r="r" t="t"/>
              <a:pathLst>
                <a:path extrusionOk="0" h="2711" w="1169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-3031325" y="3687250"/>
              <a:ext cx="292250" cy="153600"/>
            </a:xfrm>
            <a:custGeom>
              <a:rect b="b" l="l" r="r" t="t"/>
              <a:pathLst>
                <a:path extrusionOk="0" h="6144" w="1169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-2908450" y="3724275"/>
              <a:ext cx="59900" cy="164625"/>
            </a:xfrm>
            <a:custGeom>
              <a:rect b="b" l="l" r="r" t="t"/>
              <a:pathLst>
                <a:path extrusionOk="0" h="6585" w="2396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-2831250" y="3725850"/>
              <a:ext cx="59875" cy="163850"/>
            </a:xfrm>
            <a:custGeom>
              <a:rect b="b" l="l" r="r" t="t"/>
              <a:pathLst>
                <a:path extrusionOk="0" h="6554" w="2395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0" name="Google Shape;1050;p49"/>
          <p:cNvSpPr/>
          <p:nvPr/>
        </p:nvSpPr>
        <p:spPr>
          <a:xfrm>
            <a:off x="4422253" y="1465798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>
            <p:ph type="title"/>
          </p:nvPr>
        </p:nvSpPr>
        <p:spPr>
          <a:xfrm>
            <a:off x="3821900" y="1614000"/>
            <a:ext cx="46443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 sz="6700">
                <a:solidFill>
                  <a:schemeClr val="lt2"/>
                </a:solidFill>
              </a:rPr>
              <a:t>Context</a:t>
            </a:r>
            <a:endParaRPr sz="6700">
              <a:solidFill>
                <a:schemeClr val="lt2"/>
              </a:solidFill>
            </a:endParaRPr>
          </a:p>
        </p:txBody>
      </p:sp>
      <p:pic>
        <p:nvPicPr>
          <p:cNvPr id="393" name="Google Shape;393;p32"/>
          <p:cNvPicPr preferRelativeResize="0"/>
          <p:nvPr/>
        </p:nvPicPr>
        <p:blipFill rotWithShape="1">
          <a:blip r:embed="rId3">
            <a:alphaModFix/>
          </a:blip>
          <a:srcRect b="0" l="0" r="50134" t="0"/>
          <a:stretch/>
        </p:blipFill>
        <p:spPr>
          <a:xfrm>
            <a:off x="-25300" y="0"/>
            <a:ext cx="3847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2"/>
          <p:cNvSpPr/>
          <p:nvPr/>
        </p:nvSpPr>
        <p:spPr>
          <a:xfrm rot="-9603343">
            <a:off x="2295680" y="-1336932"/>
            <a:ext cx="3176725" cy="3176725"/>
          </a:xfrm>
          <a:prstGeom prst="blockArc">
            <a:avLst>
              <a:gd fmla="val 7833780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3705225" y="38837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0"/>
          <p:cNvSpPr txBox="1"/>
          <p:nvPr>
            <p:ph type="title"/>
          </p:nvPr>
        </p:nvSpPr>
        <p:spPr>
          <a:xfrm>
            <a:off x="3470350" y="1839825"/>
            <a:ext cx="46443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ETHICAL ASPECTS</a:t>
            </a:r>
            <a:endParaRPr/>
          </a:p>
        </p:txBody>
      </p:sp>
      <p:sp>
        <p:nvSpPr>
          <p:cNvPr id="1056" name="Google Shape;1056;p50"/>
          <p:cNvSpPr txBox="1"/>
          <p:nvPr>
            <p:ph idx="2" type="title"/>
          </p:nvPr>
        </p:nvSpPr>
        <p:spPr>
          <a:xfrm>
            <a:off x="7057750" y="674750"/>
            <a:ext cx="11223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08</a:t>
            </a:r>
            <a:endParaRPr/>
          </a:p>
        </p:txBody>
      </p:sp>
      <p:pic>
        <p:nvPicPr>
          <p:cNvPr id="1057" name="Google Shape;1057;p50"/>
          <p:cNvPicPr preferRelativeResize="0"/>
          <p:nvPr/>
        </p:nvPicPr>
        <p:blipFill rotWithShape="1">
          <a:blip r:embed="rId3">
            <a:alphaModFix/>
          </a:blip>
          <a:srcRect b="0" l="0" r="50134" t="0"/>
          <a:stretch/>
        </p:blipFill>
        <p:spPr>
          <a:xfrm>
            <a:off x="-25300" y="0"/>
            <a:ext cx="3847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50"/>
          <p:cNvSpPr/>
          <p:nvPr/>
        </p:nvSpPr>
        <p:spPr>
          <a:xfrm rot="10800000">
            <a:off x="2295625" y="-1336869"/>
            <a:ext cx="3176700" cy="3176700"/>
          </a:xfrm>
          <a:prstGeom prst="blockArc">
            <a:avLst>
              <a:gd fmla="val 7833780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1"/>
          <p:cNvSpPr/>
          <p:nvPr/>
        </p:nvSpPr>
        <p:spPr>
          <a:xfrm>
            <a:off x="4791750" y="3352800"/>
            <a:ext cx="3286200" cy="12264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51"/>
          <p:cNvSpPr/>
          <p:nvPr/>
        </p:nvSpPr>
        <p:spPr>
          <a:xfrm>
            <a:off x="1066050" y="3352800"/>
            <a:ext cx="3286200" cy="12264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ETHICAL ASPECTS</a:t>
            </a:r>
            <a:endParaRPr/>
          </a:p>
        </p:txBody>
      </p:sp>
      <p:sp>
        <p:nvSpPr>
          <p:cNvPr id="1066" name="Google Shape;1066;p51"/>
          <p:cNvSpPr txBox="1"/>
          <p:nvPr>
            <p:ph idx="2" type="title"/>
          </p:nvPr>
        </p:nvSpPr>
        <p:spPr>
          <a:xfrm>
            <a:off x="1207975" y="2787238"/>
            <a:ext cx="2970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TRANSPARENCY</a:t>
            </a:r>
            <a:endParaRPr/>
          </a:p>
        </p:txBody>
      </p:sp>
      <p:sp>
        <p:nvSpPr>
          <p:cNvPr id="1067" name="Google Shape;1067;p51"/>
          <p:cNvSpPr txBox="1"/>
          <p:nvPr>
            <p:ph idx="3" type="title"/>
          </p:nvPr>
        </p:nvSpPr>
        <p:spPr>
          <a:xfrm>
            <a:off x="4949250" y="2793900"/>
            <a:ext cx="2971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700"/>
              <a:t>ONLY NECESSARY DATA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51"/>
          <p:cNvSpPr txBox="1"/>
          <p:nvPr>
            <p:ph idx="1" type="subTitle"/>
          </p:nvPr>
        </p:nvSpPr>
        <p:spPr>
          <a:xfrm>
            <a:off x="4949253" y="3432025"/>
            <a:ext cx="29712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Only the strictly necessary data will be gathered and used</a:t>
            </a:r>
            <a:endParaRPr/>
          </a:p>
        </p:txBody>
      </p:sp>
      <p:sp>
        <p:nvSpPr>
          <p:cNvPr id="1069" name="Google Shape;1069;p51"/>
          <p:cNvSpPr txBox="1"/>
          <p:nvPr>
            <p:ph idx="4" type="subTitle"/>
          </p:nvPr>
        </p:nvSpPr>
        <p:spPr>
          <a:xfrm>
            <a:off x="1208175" y="3432025"/>
            <a:ext cx="29709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users must know every data we will be collecting and the where/how they will be used</a:t>
            </a:r>
            <a:endParaRPr/>
          </a:p>
        </p:txBody>
      </p:sp>
      <p:grpSp>
        <p:nvGrpSpPr>
          <p:cNvPr id="1070" name="Google Shape;1070;p51"/>
          <p:cNvGrpSpPr/>
          <p:nvPr/>
        </p:nvGrpSpPr>
        <p:grpSpPr>
          <a:xfrm>
            <a:off x="2276399" y="1536666"/>
            <a:ext cx="865504" cy="978238"/>
            <a:chOff x="2236725" y="2626300"/>
            <a:chExt cx="421375" cy="421400"/>
          </a:xfrm>
        </p:grpSpPr>
        <p:sp>
          <p:nvSpPr>
            <p:cNvPr id="1071" name="Google Shape;1071;p51"/>
            <p:cNvSpPr/>
            <p:nvPr/>
          </p:nvSpPr>
          <p:spPr>
            <a:xfrm>
              <a:off x="2236725" y="2626300"/>
              <a:ext cx="421375" cy="421400"/>
            </a:xfrm>
            <a:custGeom>
              <a:rect b="b" l="l" r="r" t="t"/>
              <a:pathLst>
                <a:path extrusionOk="0" h="16856" w="16855">
                  <a:moveTo>
                    <a:pt x="15853" y="2005"/>
                  </a:moveTo>
                  <a:lnTo>
                    <a:pt x="15853" y="3964"/>
                  </a:lnTo>
                  <a:lnTo>
                    <a:pt x="1003" y="3964"/>
                  </a:lnTo>
                  <a:lnTo>
                    <a:pt x="1003" y="2005"/>
                  </a:lnTo>
                  <a:lnTo>
                    <a:pt x="2005" y="2005"/>
                  </a:lnTo>
                  <a:lnTo>
                    <a:pt x="2005" y="2962"/>
                  </a:lnTo>
                  <a:lnTo>
                    <a:pt x="2961" y="2962"/>
                  </a:lnTo>
                  <a:lnTo>
                    <a:pt x="2961" y="2005"/>
                  </a:lnTo>
                  <a:lnTo>
                    <a:pt x="3963" y="2005"/>
                  </a:lnTo>
                  <a:lnTo>
                    <a:pt x="3963" y="2962"/>
                  </a:lnTo>
                  <a:lnTo>
                    <a:pt x="4966" y="2962"/>
                  </a:lnTo>
                  <a:lnTo>
                    <a:pt x="4966" y="2005"/>
                  </a:lnTo>
                  <a:lnTo>
                    <a:pt x="5968" y="2005"/>
                  </a:lnTo>
                  <a:lnTo>
                    <a:pt x="5968" y="2962"/>
                  </a:lnTo>
                  <a:lnTo>
                    <a:pt x="6924" y="2962"/>
                  </a:lnTo>
                  <a:lnTo>
                    <a:pt x="6924" y="2005"/>
                  </a:lnTo>
                  <a:lnTo>
                    <a:pt x="7927" y="2005"/>
                  </a:lnTo>
                  <a:lnTo>
                    <a:pt x="7927" y="2962"/>
                  </a:lnTo>
                  <a:lnTo>
                    <a:pt x="8929" y="2962"/>
                  </a:lnTo>
                  <a:lnTo>
                    <a:pt x="8929" y="2005"/>
                  </a:lnTo>
                  <a:lnTo>
                    <a:pt x="9931" y="2005"/>
                  </a:lnTo>
                  <a:lnTo>
                    <a:pt x="9931" y="2962"/>
                  </a:lnTo>
                  <a:lnTo>
                    <a:pt x="10887" y="2962"/>
                  </a:lnTo>
                  <a:lnTo>
                    <a:pt x="10887" y="2005"/>
                  </a:lnTo>
                  <a:lnTo>
                    <a:pt x="11890" y="2005"/>
                  </a:lnTo>
                  <a:lnTo>
                    <a:pt x="11890" y="2962"/>
                  </a:lnTo>
                  <a:lnTo>
                    <a:pt x="12892" y="2962"/>
                  </a:lnTo>
                  <a:lnTo>
                    <a:pt x="12892" y="2005"/>
                  </a:lnTo>
                  <a:lnTo>
                    <a:pt x="13894" y="2005"/>
                  </a:lnTo>
                  <a:lnTo>
                    <a:pt x="13894" y="2962"/>
                  </a:lnTo>
                  <a:lnTo>
                    <a:pt x="14850" y="2962"/>
                  </a:lnTo>
                  <a:lnTo>
                    <a:pt x="14850" y="2005"/>
                  </a:lnTo>
                  <a:close/>
                  <a:moveTo>
                    <a:pt x="15853" y="4966"/>
                  </a:moveTo>
                  <a:lnTo>
                    <a:pt x="15853" y="15853"/>
                  </a:lnTo>
                  <a:lnTo>
                    <a:pt x="1003" y="15853"/>
                  </a:lnTo>
                  <a:lnTo>
                    <a:pt x="1003" y="4966"/>
                  </a:lnTo>
                  <a:close/>
                  <a:moveTo>
                    <a:pt x="2005" y="1"/>
                  </a:moveTo>
                  <a:lnTo>
                    <a:pt x="2005" y="1003"/>
                  </a:lnTo>
                  <a:lnTo>
                    <a:pt x="0" y="1003"/>
                  </a:lnTo>
                  <a:lnTo>
                    <a:pt x="0" y="16855"/>
                  </a:lnTo>
                  <a:lnTo>
                    <a:pt x="16855" y="16855"/>
                  </a:lnTo>
                  <a:lnTo>
                    <a:pt x="16855" y="1003"/>
                  </a:lnTo>
                  <a:lnTo>
                    <a:pt x="14850" y="1003"/>
                  </a:lnTo>
                  <a:lnTo>
                    <a:pt x="14850" y="1"/>
                  </a:lnTo>
                  <a:lnTo>
                    <a:pt x="13894" y="1"/>
                  </a:lnTo>
                  <a:lnTo>
                    <a:pt x="13894" y="1003"/>
                  </a:lnTo>
                  <a:lnTo>
                    <a:pt x="12892" y="1003"/>
                  </a:lnTo>
                  <a:lnTo>
                    <a:pt x="12892" y="1"/>
                  </a:lnTo>
                  <a:lnTo>
                    <a:pt x="11890" y="1"/>
                  </a:lnTo>
                  <a:lnTo>
                    <a:pt x="11890" y="1003"/>
                  </a:lnTo>
                  <a:lnTo>
                    <a:pt x="10887" y="1003"/>
                  </a:lnTo>
                  <a:lnTo>
                    <a:pt x="10887" y="1"/>
                  </a:lnTo>
                  <a:lnTo>
                    <a:pt x="9931" y="1"/>
                  </a:lnTo>
                  <a:lnTo>
                    <a:pt x="9931" y="1003"/>
                  </a:lnTo>
                  <a:lnTo>
                    <a:pt x="8929" y="1003"/>
                  </a:lnTo>
                  <a:lnTo>
                    <a:pt x="8929" y="1"/>
                  </a:lnTo>
                  <a:lnTo>
                    <a:pt x="7927" y="1"/>
                  </a:lnTo>
                  <a:lnTo>
                    <a:pt x="7927" y="1003"/>
                  </a:lnTo>
                  <a:lnTo>
                    <a:pt x="6924" y="1003"/>
                  </a:lnTo>
                  <a:lnTo>
                    <a:pt x="6924" y="1"/>
                  </a:lnTo>
                  <a:lnTo>
                    <a:pt x="5968" y="1"/>
                  </a:lnTo>
                  <a:lnTo>
                    <a:pt x="5968" y="1003"/>
                  </a:lnTo>
                  <a:lnTo>
                    <a:pt x="4966" y="1003"/>
                  </a:lnTo>
                  <a:lnTo>
                    <a:pt x="4966" y="1"/>
                  </a:lnTo>
                  <a:lnTo>
                    <a:pt x="3963" y="1"/>
                  </a:lnTo>
                  <a:lnTo>
                    <a:pt x="3963" y="1003"/>
                  </a:lnTo>
                  <a:lnTo>
                    <a:pt x="2961" y="1003"/>
                  </a:lnTo>
                  <a:lnTo>
                    <a:pt x="29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1"/>
            <p:cNvSpPr/>
            <p:nvPr/>
          </p:nvSpPr>
          <p:spPr>
            <a:xfrm>
              <a:off x="2236725" y="2626300"/>
              <a:ext cx="421375" cy="421400"/>
            </a:xfrm>
            <a:custGeom>
              <a:rect b="b" l="l" r="r" t="t"/>
              <a:pathLst>
                <a:path extrusionOk="0" fill="none" h="16856" w="16855">
                  <a:moveTo>
                    <a:pt x="14850" y="1003"/>
                  </a:moveTo>
                  <a:lnTo>
                    <a:pt x="14850" y="1"/>
                  </a:lnTo>
                  <a:lnTo>
                    <a:pt x="13894" y="1"/>
                  </a:lnTo>
                  <a:lnTo>
                    <a:pt x="13894" y="1003"/>
                  </a:lnTo>
                  <a:lnTo>
                    <a:pt x="12892" y="1003"/>
                  </a:lnTo>
                  <a:lnTo>
                    <a:pt x="12892" y="1"/>
                  </a:lnTo>
                  <a:lnTo>
                    <a:pt x="11890" y="1"/>
                  </a:lnTo>
                  <a:lnTo>
                    <a:pt x="11890" y="1003"/>
                  </a:lnTo>
                  <a:lnTo>
                    <a:pt x="10887" y="1003"/>
                  </a:lnTo>
                  <a:lnTo>
                    <a:pt x="10887" y="1"/>
                  </a:lnTo>
                  <a:lnTo>
                    <a:pt x="9931" y="1"/>
                  </a:lnTo>
                  <a:lnTo>
                    <a:pt x="9931" y="1003"/>
                  </a:lnTo>
                  <a:lnTo>
                    <a:pt x="8929" y="1003"/>
                  </a:lnTo>
                  <a:lnTo>
                    <a:pt x="8929" y="1"/>
                  </a:lnTo>
                  <a:lnTo>
                    <a:pt x="7927" y="1"/>
                  </a:lnTo>
                  <a:lnTo>
                    <a:pt x="7927" y="1003"/>
                  </a:lnTo>
                  <a:lnTo>
                    <a:pt x="6924" y="1003"/>
                  </a:lnTo>
                  <a:lnTo>
                    <a:pt x="6924" y="1"/>
                  </a:lnTo>
                  <a:lnTo>
                    <a:pt x="5968" y="1"/>
                  </a:lnTo>
                  <a:lnTo>
                    <a:pt x="5968" y="1003"/>
                  </a:lnTo>
                  <a:lnTo>
                    <a:pt x="4966" y="1003"/>
                  </a:lnTo>
                  <a:lnTo>
                    <a:pt x="4966" y="1"/>
                  </a:lnTo>
                  <a:lnTo>
                    <a:pt x="3963" y="1"/>
                  </a:lnTo>
                  <a:lnTo>
                    <a:pt x="3963" y="1003"/>
                  </a:lnTo>
                  <a:lnTo>
                    <a:pt x="2961" y="1003"/>
                  </a:lnTo>
                  <a:lnTo>
                    <a:pt x="2961" y="1"/>
                  </a:lnTo>
                  <a:lnTo>
                    <a:pt x="2005" y="1"/>
                  </a:lnTo>
                  <a:lnTo>
                    <a:pt x="2005" y="1003"/>
                  </a:lnTo>
                  <a:lnTo>
                    <a:pt x="0" y="1003"/>
                  </a:lnTo>
                  <a:lnTo>
                    <a:pt x="0" y="16855"/>
                  </a:lnTo>
                  <a:lnTo>
                    <a:pt x="16855" y="16855"/>
                  </a:lnTo>
                  <a:lnTo>
                    <a:pt x="16855" y="1003"/>
                  </a:lnTo>
                  <a:lnTo>
                    <a:pt x="14850" y="100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1"/>
            <p:cNvSpPr/>
            <p:nvPr/>
          </p:nvSpPr>
          <p:spPr>
            <a:xfrm>
              <a:off x="2261775" y="2676425"/>
              <a:ext cx="371275" cy="48975"/>
            </a:xfrm>
            <a:custGeom>
              <a:rect b="b" l="l" r="r" t="t"/>
              <a:pathLst>
                <a:path extrusionOk="0" fill="none" h="1959" w="14851">
                  <a:moveTo>
                    <a:pt x="1003" y="0"/>
                  </a:moveTo>
                  <a:lnTo>
                    <a:pt x="1003" y="957"/>
                  </a:lnTo>
                  <a:lnTo>
                    <a:pt x="1959" y="957"/>
                  </a:lnTo>
                  <a:lnTo>
                    <a:pt x="1959" y="0"/>
                  </a:lnTo>
                  <a:lnTo>
                    <a:pt x="2961" y="0"/>
                  </a:lnTo>
                  <a:lnTo>
                    <a:pt x="2961" y="957"/>
                  </a:lnTo>
                  <a:lnTo>
                    <a:pt x="3964" y="957"/>
                  </a:lnTo>
                  <a:lnTo>
                    <a:pt x="3964" y="0"/>
                  </a:lnTo>
                  <a:lnTo>
                    <a:pt x="4966" y="0"/>
                  </a:lnTo>
                  <a:lnTo>
                    <a:pt x="4966" y="957"/>
                  </a:lnTo>
                  <a:lnTo>
                    <a:pt x="5922" y="957"/>
                  </a:lnTo>
                  <a:lnTo>
                    <a:pt x="5922" y="0"/>
                  </a:lnTo>
                  <a:lnTo>
                    <a:pt x="6925" y="0"/>
                  </a:lnTo>
                  <a:lnTo>
                    <a:pt x="6925" y="957"/>
                  </a:lnTo>
                  <a:lnTo>
                    <a:pt x="7927" y="957"/>
                  </a:lnTo>
                  <a:lnTo>
                    <a:pt x="7927" y="0"/>
                  </a:lnTo>
                  <a:lnTo>
                    <a:pt x="8929" y="0"/>
                  </a:lnTo>
                  <a:lnTo>
                    <a:pt x="8929" y="957"/>
                  </a:lnTo>
                  <a:lnTo>
                    <a:pt x="9885" y="957"/>
                  </a:lnTo>
                  <a:lnTo>
                    <a:pt x="9885" y="0"/>
                  </a:lnTo>
                  <a:lnTo>
                    <a:pt x="10888" y="0"/>
                  </a:lnTo>
                  <a:lnTo>
                    <a:pt x="10888" y="957"/>
                  </a:lnTo>
                  <a:lnTo>
                    <a:pt x="11890" y="957"/>
                  </a:lnTo>
                  <a:lnTo>
                    <a:pt x="11890" y="0"/>
                  </a:lnTo>
                  <a:lnTo>
                    <a:pt x="12892" y="0"/>
                  </a:lnTo>
                  <a:lnTo>
                    <a:pt x="12892" y="957"/>
                  </a:lnTo>
                  <a:lnTo>
                    <a:pt x="13848" y="957"/>
                  </a:lnTo>
                  <a:lnTo>
                    <a:pt x="13848" y="0"/>
                  </a:lnTo>
                  <a:lnTo>
                    <a:pt x="14851" y="0"/>
                  </a:lnTo>
                  <a:lnTo>
                    <a:pt x="14851" y="1959"/>
                  </a:lnTo>
                  <a:lnTo>
                    <a:pt x="1" y="1959"/>
                  </a:lnTo>
                  <a:lnTo>
                    <a:pt x="1" y="0"/>
                  </a:lnTo>
                  <a:lnTo>
                    <a:pt x="1003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1"/>
            <p:cNvSpPr/>
            <p:nvPr/>
          </p:nvSpPr>
          <p:spPr>
            <a:xfrm>
              <a:off x="2261775" y="2750450"/>
              <a:ext cx="371275" cy="272200"/>
            </a:xfrm>
            <a:custGeom>
              <a:rect b="b" l="l" r="r" t="t"/>
              <a:pathLst>
                <a:path extrusionOk="0" fill="none" h="10888" w="14851">
                  <a:moveTo>
                    <a:pt x="1" y="10887"/>
                  </a:moveTo>
                  <a:lnTo>
                    <a:pt x="1" y="0"/>
                  </a:lnTo>
                  <a:lnTo>
                    <a:pt x="14851" y="0"/>
                  </a:lnTo>
                  <a:lnTo>
                    <a:pt x="14851" y="10887"/>
                  </a:lnTo>
                  <a:lnTo>
                    <a:pt x="1" y="1088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1"/>
            <p:cNvSpPr/>
            <p:nvPr/>
          </p:nvSpPr>
          <p:spPr>
            <a:xfrm>
              <a:off x="2261775" y="3022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1"/>
            <p:cNvSpPr/>
            <p:nvPr/>
          </p:nvSpPr>
          <p:spPr>
            <a:xfrm>
              <a:off x="2310750" y="2775500"/>
              <a:ext cx="273325" cy="222075"/>
            </a:xfrm>
            <a:custGeom>
              <a:rect b="b" l="l" r="r" t="t"/>
              <a:pathLst>
                <a:path extrusionOk="0" h="8883" w="10933">
                  <a:moveTo>
                    <a:pt x="7608" y="957"/>
                  </a:moveTo>
                  <a:lnTo>
                    <a:pt x="8245" y="2961"/>
                  </a:lnTo>
                  <a:lnTo>
                    <a:pt x="2688" y="2961"/>
                  </a:lnTo>
                  <a:lnTo>
                    <a:pt x="3371" y="957"/>
                  </a:lnTo>
                  <a:close/>
                  <a:moveTo>
                    <a:pt x="9931" y="3963"/>
                  </a:moveTo>
                  <a:lnTo>
                    <a:pt x="9931" y="6924"/>
                  </a:lnTo>
                  <a:lnTo>
                    <a:pt x="1002" y="6924"/>
                  </a:lnTo>
                  <a:lnTo>
                    <a:pt x="1002" y="3963"/>
                  </a:lnTo>
                  <a:close/>
                  <a:moveTo>
                    <a:pt x="2642" y="0"/>
                  </a:moveTo>
                  <a:lnTo>
                    <a:pt x="1640" y="2961"/>
                  </a:lnTo>
                  <a:lnTo>
                    <a:pt x="0" y="2961"/>
                  </a:lnTo>
                  <a:lnTo>
                    <a:pt x="0" y="7926"/>
                  </a:lnTo>
                  <a:lnTo>
                    <a:pt x="1002" y="7926"/>
                  </a:lnTo>
                  <a:lnTo>
                    <a:pt x="1002" y="8883"/>
                  </a:lnTo>
                  <a:lnTo>
                    <a:pt x="2005" y="8883"/>
                  </a:lnTo>
                  <a:lnTo>
                    <a:pt x="2005" y="7926"/>
                  </a:lnTo>
                  <a:lnTo>
                    <a:pt x="8929" y="7926"/>
                  </a:lnTo>
                  <a:lnTo>
                    <a:pt x="8929" y="8883"/>
                  </a:lnTo>
                  <a:lnTo>
                    <a:pt x="9931" y="8883"/>
                  </a:lnTo>
                  <a:lnTo>
                    <a:pt x="9931" y="7926"/>
                  </a:lnTo>
                  <a:lnTo>
                    <a:pt x="10933" y="7926"/>
                  </a:lnTo>
                  <a:lnTo>
                    <a:pt x="10933" y="2961"/>
                  </a:lnTo>
                  <a:lnTo>
                    <a:pt x="9293" y="2961"/>
                  </a:lnTo>
                  <a:lnTo>
                    <a:pt x="8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1"/>
            <p:cNvSpPr/>
            <p:nvPr/>
          </p:nvSpPr>
          <p:spPr>
            <a:xfrm>
              <a:off x="2310750" y="2775500"/>
              <a:ext cx="273325" cy="222075"/>
            </a:xfrm>
            <a:custGeom>
              <a:rect b="b" l="l" r="r" t="t"/>
              <a:pathLst>
                <a:path extrusionOk="0" fill="none" h="8883" w="10933">
                  <a:moveTo>
                    <a:pt x="8291" y="0"/>
                  </a:moveTo>
                  <a:lnTo>
                    <a:pt x="2642" y="0"/>
                  </a:lnTo>
                  <a:lnTo>
                    <a:pt x="1640" y="2961"/>
                  </a:lnTo>
                  <a:lnTo>
                    <a:pt x="0" y="2961"/>
                  </a:lnTo>
                  <a:lnTo>
                    <a:pt x="0" y="7926"/>
                  </a:lnTo>
                  <a:lnTo>
                    <a:pt x="1002" y="7926"/>
                  </a:lnTo>
                  <a:lnTo>
                    <a:pt x="1002" y="8883"/>
                  </a:lnTo>
                  <a:lnTo>
                    <a:pt x="2005" y="8883"/>
                  </a:lnTo>
                  <a:lnTo>
                    <a:pt x="2005" y="7926"/>
                  </a:lnTo>
                  <a:lnTo>
                    <a:pt x="8929" y="7926"/>
                  </a:lnTo>
                  <a:lnTo>
                    <a:pt x="8929" y="8883"/>
                  </a:lnTo>
                  <a:lnTo>
                    <a:pt x="9931" y="8883"/>
                  </a:lnTo>
                  <a:lnTo>
                    <a:pt x="9931" y="7926"/>
                  </a:lnTo>
                  <a:lnTo>
                    <a:pt x="10933" y="7926"/>
                  </a:lnTo>
                  <a:lnTo>
                    <a:pt x="10933" y="2961"/>
                  </a:lnTo>
                  <a:lnTo>
                    <a:pt x="9293" y="2961"/>
                  </a:lnTo>
                  <a:lnTo>
                    <a:pt x="829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1"/>
            <p:cNvSpPr/>
            <p:nvPr/>
          </p:nvSpPr>
          <p:spPr>
            <a:xfrm>
              <a:off x="2377925" y="2799400"/>
              <a:ext cx="138975" cy="50150"/>
            </a:xfrm>
            <a:custGeom>
              <a:rect b="b" l="l" r="r" t="t"/>
              <a:pathLst>
                <a:path extrusionOk="0" fill="none" h="2006" w="5559">
                  <a:moveTo>
                    <a:pt x="684" y="1"/>
                  </a:moveTo>
                  <a:lnTo>
                    <a:pt x="4921" y="1"/>
                  </a:lnTo>
                  <a:lnTo>
                    <a:pt x="5558" y="2005"/>
                  </a:lnTo>
                  <a:lnTo>
                    <a:pt x="1" y="2005"/>
                  </a:lnTo>
                  <a:lnTo>
                    <a:pt x="68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1"/>
            <p:cNvSpPr/>
            <p:nvPr/>
          </p:nvSpPr>
          <p:spPr>
            <a:xfrm>
              <a:off x="2335800" y="2874575"/>
              <a:ext cx="223225" cy="74050"/>
            </a:xfrm>
            <a:custGeom>
              <a:rect b="b" l="l" r="r" t="t"/>
              <a:pathLst>
                <a:path extrusionOk="0" fill="none" h="2962" w="8929">
                  <a:moveTo>
                    <a:pt x="8929" y="0"/>
                  </a:moveTo>
                  <a:lnTo>
                    <a:pt x="8929" y="2961"/>
                  </a:lnTo>
                  <a:lnTo>
                    <a:pt x="0" y="2961"/>
                  </a:lnTo>
                  <a:lnTo>
                    <a:pt x="0" y="0"/>
                  </a:lnTo>
                  <a:lnTo>
                    <a:pt x="8929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1"/>
            <p:cNvSpPr/>
            <p:nvPr/>
          </p:nvSpPr>
          <p:spPr>
            <a:xfrm>
              <a:off x="2559000" y="2874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1"/>
            <p:cNvSpPr/>
            <p:nvPr/>
          </p:nvSpPr>
          <p:spPr>
            <a:xfrm>
              <a:off x="2360850" y="2898475"/>
              <a:ext cx="25075" cy="25100"/>
            </a:xfrm>
            <a:custGeom>
              <a:rect b="b" l="l" r="r" t="t"/>
              <a:pathLst>
                <a:path extrusionOk="0" h="1004" w="1003">
                  <a:moveTo>
                    <a:pt x="1" y="1"/>
                  </a:moveTo>
                  <a:lnTo>
                    <a:pt x="1" y="1003"/>
                  </a:lnTo>
                  <a:lnTo>
                    <a:pt x="1003" y="1003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1"/>
            <p:cNvSpPr/>
            <p:nvPr/>
          </p:nvSpPr>
          <p:spPr>
            <a:xfrm>
              <a:off x="2508900" y="2898475"/>
              <a:ext cx="25075" cy="25100"/>
            </a:xfrm>
            <a:custGeom>
              <a:rect b="b" l="l" r="r" t="t"/>
              <a:pathLst>
                <a:path extrusionOk="0" h="1004" w="1003">
                  <a:moveTo>
                    <a:pt x="0" y="1"/>
                  </a:moveTo>
                  <a:lnTo>
                    <a:pt x="0" y="1003"/>
                  </a:lnTo>
                  <a:lnTo>
                    <a:pt x="1003" y="1003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1"/>
            <p:cNvSpPr/>
            <p:nvPr/>
          </p:nvSpPr>
          <p:spPr>
            <a:xfrm>
              <a:off x="2409825" y="2898475"/>
              <a:ext cx="75175" cy="25100"/>
            </a:xfrm>
            <a:custGeom>
              <a:rect b="b" l="l" r="r" t="t"/>
              <a:pathLst>
                <a:path extrusionOk="0" h="1004" w="3007">
                  <a:moveTo>
                    <a:pt x="0" y="1"/>
                  </a:moveTo>
                  <a:lnTo>
                    <a:pt x="0" y="1003"/>
                  </a:lnTo>
                  <a:lnTo>
                    <a:pt x="3007" y="1003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51"/>
          <p:cNvGrpSpPr/>
          <p:nvPr/>
        </p:nvGrpSpPr>
        <p:grpSpPr>
          <a:xfrm>
            <a:off x="6002077" y="1536342"/>
            <a:ext cx="865502" cy="978222"/>
            <a:chOff x="305300" y="1227875"/>
            <a:chExt cx="321175" cy="421375"/>
          </a:xfrm>
        </p:grpSpPr>
        <p:sp>
          <p:nvSpPr>
            <p:cNvPr id="1085" name="Google Shape;1085;p51"/>
            <p:cNvSpPr/>
            <p:nvPr/>
          </p:nvSpPr>
          <p:spPr>
            <a:xfrm>
              <a:off x="305300" y="1227875"/>
              <a:ext cx="321175" cy="421375"/>
            </a:xfrm>
            <a:custGeom>
              <a:rect b="b" l="l" r="r" t="t"/>
              <a:pathLst>
                <a:path extrusionOk="0" h="16855" w="12847">
                  <a:moveTo>
                    <a:pt x="8883" y="1002"/>
                  </a:moveTo>
                  <a:lnTo>
                    <a:pt x="8883" y="2004"/>
                  </a:lnTo>
                  <a:lnTo>
                    <a:pt x="3964" y="2004"/>
                  </a:lnTo>
                  <a:lnTo>
                    <a:pt x="3964" y="1002"/>
                  </a:lnTo>
                  <a:close/>
                  <a:moveTo>
                    <a:pt x="11844" y="2004"/>
                  </a:moveTo>
                  <a:lnTo>
                    <a:pt x="11844" y="15852"/>
                  </a:lnTo>
                  <a:lnTo>
                    <a:pt x="957" y="15852"/>
                  </a:lnTo>
                  <a:lnTo>
                    <a:pt x="957" y="2004"/>
                  </a:lnTo>
                  <a:lnTo>
                    <a:pt x="2961" y="2004"/>
                  </a:lnTo>
                  <a:lnTo>
                    <a:pt x="2961" y="2961"/>
                  </a:lnTo>
                  <a:lnTo>
                    <a:pt x="9885" y="2961"/>
                  </a:lnTo>
                  <a:lnTo>
                    <a:pt x="9885" y="2004"/>
                  </a:lnTo>
                  <a:close/>
                  <a:moveTo>
                    <a:pt x="2961" y="0"/>
                  </a:moveTo>
                  <a:lnTo>
                    <a:pt x="2961" y="1002"/>
                  </a:lnTo>
                  <a:lnTo>
                    <a:pt x="1" y="1002"/>
                  </a:lnTo>
                  <a:lnTo>
                    <a:pt x="1" y="16854"/>
                  </a:lnTo>
                  <a:lnTo>
                    <a:pt x="12846" y="16854"/>
                  </a:lnTo>
                  <a:lnTo>
                    <a:pt x="12846" y="1002"/>
                  </a:lnTo>
                  <a:lnTo>
                    <a:pt x="9885" y="1002"/>
                  </a:lnTo>
                  <a:lnTo>
                    <a:pt x="9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1"/>
            <p:cNvSpPr/>
            <p:nvPr/>
          </p:nvSpPr>
          <p:spPr>
            <a:xfrm>
              <a:off x="305300" y="1227875"/>
              <a:ext cx="321175" cy="421375"/>
            </a:xfrm>
            <a:custGeom>
              <a:rect b="b" l="l" r="r" t="t"/>
              <a:pathLst>
                <a:path extrusionOk="0" fill="none" h="16855" w="12847">
                  <a:moveTo>
                    <a:pt x="9885" y="1002"/>
                  </a:moveTo>
                  <a:lnTo>
                    <a:pt x="9885" y="0"/>
                  </a:lnTo>
                  <a:lnTo>
                    <a:pt x="2961" y="0"/>
                  </a:lnTo>
                  <a:lnTo>
                    <a:pt x="2961" y="1002"/>
                  </a:lnTo>
                  <a:lnTo>
                    <a:pt x="1" y="1002"/>
                  </a:lnTo>
                  <a:lnTo>
                    <a:pt x="1" y="16854"/>
                  </a:lnTo>
                  <a:lnTo>
                    <a:pt x="12846" y="16854"/>
                  </a:lnTo>
                  <a:lnTo>
                    <a:pt x="12846" y="1002"/>
                  </a:lnTo>
                  <a:lnTo>
                    <a:pt x="9885" y="100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1"/>
            <p:cNvSpPr/>
            <p:nvPr/>
          </p:nvSpPr>
          <p:spPr>
            <a:xfrm>
              <a:off x="404375" y="1252925"/>
              <a:ext cx="123025" cy="25075"/>
            </a:xfrm>
            <a:custGeom>
              <a:rect b="b" l="l" r="r" t="t"/>
              <a:pathLst>
                <a:path extrusionOk="0" fill="none" h="1003" w="4921">
                  <a:moveTo>
                    <a:pt x="1" y="0"/>
                  </a:moveTo>
                  <a:lnTo>
                    <a:pt x="4920" y="0"/>
                  </a:lnTo>
                  <a:lnTo>
                    <a:pt x="4920" y="1002"/>
                  </a:lnTo>
                  <a:lnTo>
                    <a:pt x="1" y="1002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1"/>
            <p:cNvSpPr/>
            <p:nvPr/>
          </p:nvSpPr>
          <p:spPr>
            <a:xfrm>
              <a:off x="329225" y="1277975"/>
              <a:ext cx="272200" cy="346225"/>
            </a:xfrm>
            <a:custGeom>
              <a:rect b="b" l="l" r="r" t="t"/>
              <a:pathLst>
                <a:path extrusionOk="0" fill="none" h="13849" w="10888">
                  <a:moveTo>
                    <a:pt x="10887" y="13848"/>
                  </a:moveTo>
                  <a:lnTo>
                    <a:pt x="0" y="13848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957"/>
                  </a:lnTo>
                  <a:lnTo>
                    <a:pt x="8928" y="957"/>
                  </a:lnTo>
                  <a:lnTo>
                    <a:pt x="8928" y="0"/>
                  </a:lnTo>
                  <a:lnTo>
                    <a:pt x="10887" y="0"/>
                  </a:lnTo>
                  <a:lnTo>
                    <a:pt x="10887" y="1384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1"/>
            <p:cNvSpPr/>
            <p:nvPr/>
          </p:nvSpPr>
          <p:spPr>
            <a:xfrm>
              <a:off x="601400" y="16241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1"/>
            <p:cNvSpPr/>
            <p:nvPr/>
          </p:nvSpPr>
          <p:spPr>
            <a:xfrm>
              <a:off x="465875" y="1476125"/>
              <a:ext cx="111625" cy="23925"/>
            </a:xfrm>
            <a:custGeom>
              <a:rect b="b" l="l" r="r" t="t"/>
              <a:pathLst>
                <a:path extrusionOk="0" h="957" w="4465">
                  <a:moveTo>
                    <a:pt x="0" y="0"/>
                  </a:moveTo>
                  <a:lnTo>
                    <a:pt x="0" y="957"/>
                  </a:lnTo>
                  <a:lnTo>
                    <a:pt x="4465" y="957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1"/>
            <p:cNvSpPr/>
            <p:nvPr/>
          </p:nvSpPr>
          <p:spPr>
            <a:xfrm>
              <a:off x="465875" y="1426025"/>
              <a:ext cx="111625" cy="25075"/>
            </a:xfrm>
            <a:custGeom>
              <a:rect b="b" l="l" r="r" t="t"/>
              <a:pathLst>
                <a:path extrusionOk="0" h="1003" w="4465">
                  <a:moveTo>
                    <a:pt x="0" y="0"/>
                  </a:moveTo>
                  <a:lnTo>
                    <a:pt x="0" y="1002"/>
                  </a:lnTo>
                  <a:lnTo>
                    <a:pt x="4465" y="100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1"/>
            <p:cNvSpPr/>
            <p:nvPr/>
          </p:nvSpPr>
          <p:spPr>
            <a:xfrm>
              <a:off x="465875" y="1377050"/>
              <a:ext cx="111625" cy="23925"/>
            </a:xfrm>
            <a:custGeom>
              <a:rect b="b" l="l" r="r" t="t"/>
              <a:pathLst>
                <a:path extrusionOk="0" h="957" w="4465">
                  <a:moveTo>
                    <a:pt x="0" y="0"/>
                  </a:moveTo>
                  <a:lnTo>
                    <a:pt x="0" y="957"/>
                  </a:lnTo>
                  <a:lnTo>
                    <a:pt x="4465" y="957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1"/>
            <p:cNvSpPr/>
            <p:nvPr/>
          </p:nvSpPr>
          <p:spPr>
            <a:xfrm>
              <a:off x="465875" y="1326950"/>
              <a:ext cx="111625" cy="25075"/>
            </a:xfrm>
            <a:custGeom>
              <a:rect b="b" l="l" r="r" t="t"/>
              <a:pathLst>
                <a:path extrusionOk="0" h="1003" w="4465">
                  <a:moveTo>
                    <a:pt x="0" y="0"/>
                  </a:moveTo>
                  <a:lnTo>
                    <a:pt x="0" y="1002"/>
                  </a:lnTo>
                  <a:lnTo>
                    <a:pt x="4465" y="100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1"/>
            <p:cNvSpPr/>
            <p:nvPr/>
          </p:nvSpPr>
          <p:spPr>
            <a:xfrm>
              <a:off x="465875" y="1525100"/>
              <a:ext cx="111625" cy="25075"/>
            </a:xfrm>
            <a:custGeom>
              <a:rect b="b" l="l" r="r" t="t"/>
              <a:pathLst>
                <a:path extrusionOk="0" h="1003" w="4465">
                  <a:moveTo>
                    <a:pt x="0" y="0"/>
                  </a:moveTo>
                  <a:lnTo>
                    <a:pt x="0" y="1002"/>
                  </a:lnTo>
                  <a:lnTo>
                    <a:pt x="4465" y="100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1"/>
            <p:cNvSpPr/>
            <p:nvPr/>
          </p:nvSpPr>
          <p:spPr>
            <a:xfrm>
              <a:off x="453350" y="1575200"/>
              <a:ext cx="124150" cy="23925"/>
            </a:xfrm>
            <a:custGeom>
              <a:rect b="b" l="l" r="r" t="t"/>
              <a:pathLst>
                <a:path extrusionOk="0" h="957" w="4966">
                  <a:moveTo>
                    <a:pt x="0" y="0"/>
                  </a:moveTo>
                  <a:lnTo>
                    <a:pt x="0" y="957"/>
                  </a:lnTo>
                  <a:lnTo>
                    <a:pt x="4966" y="957"/>
                  </a:lnTo>
                  <a:lnTo>
                    <a:pt x="49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1"/>
            <p:cNvSpPr/>
            <p:nvPr/>
          </p:nvSpPr>
          <p:spPr>
            <a:xfrm>
              <a:off x="354275" y="1525100"/>
              <a:ext cx="74050" cy="74025"/>
            </a:xfrm>
            <a:custGeom>
              <a:rect b="b" l="l" r="r" t="t"/>
              <a:pathLst>
                <a:path extrusionOk="0" h="2961" w="2962">
                  <a:moveTo>
                    <a:pt x="2005" y="1002"/>
                  </a:moveTo>
                  <a:lnTo>
                    <a:pt x="2005" y="2004"/>
                  </a:lnTo>
                  <a:lnTo>
                    <a:pt x="1002" y="2004"/>
                  </a:lnTo>
                  <a:lnTo>
                    <a:pt x="1002" y="1002"/>
                  </a:lnTo>
                  <a:close/>
                  <a:moveTo>
                    <a:pt x="0" y="0"/>
                  </a:moveTo>
                  <a:lnTo>
                    <a:pt x="0" y="2961"/>
                  </a:lnTo>
                  <a:lnTo>
                    <a:pt x="2961" y="2961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1"/>
            <p:cNvSpPr/>
            <p:nvPr/>
          </p:nvSpPr>
          <p:spPr>
            <a:xfrm>
              <a:off x="354275" y="1525100"/>
              <a:ext cx="74050" cy="74025"/>
            </a:xfrm>
            <a:custGeom>
              <a:rect b="b" l="l" r="r" t="t"/>
              <a:pathLst>
                <a:path extrusionOk="0" fill="none" h="2961" w="2962">
                  <a:moveTo>
                    <a:pt x="0" y="2961"/>
                  </a:moveTo>
                  <a:lnTo>
                    <a:pt x="2961" y="2961"/>
                  </a:lnTo>
                  <a:lnTo>
                    <a:pt x="2961" y="0"/>
                  </a:lnTo>
                  <a:lnTo>
                    <a:pt x="0" y="0"/>
                  </a:lnTo>
                  <a:lnTo>
                    <a:pt x="0" y="296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1"/>
            <p:cNvSpPr/>
            <p:nvPr/>
          </p:nvSpPr>
          <p:spPr>
            <a:xfrm>
              <a:off x="379325" y="1550150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0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0" y="1002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1"/>
            <p:cNvSpPr/>
            <p:nvPr/>
          </p:nvSpPr>
          <p:spPr>
            <a:xfrm>
              <a:off x="379325" y="155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1"/>
            <p:cNvSpPr/>
            <p:nvPr/>
          </p:nvSpPr>
          <p:spPr>
            <a:xfrm>
              <a:off x="354275" y="1426025"/>
              <a:ext cx="74050" cy="74025"/>
            </a:xfrm>
            <a:custGeom>
              <a:rect b="b" l="l" r="r" t="t"/>
              <a:pathLst>
                <a:path extrusionOk="0" h="2961" w="2962">
                  <a:moveTo>
                    <a:pt x="2005" y="1002"/>
                  </a:moveTo>
                  <a:lnTo>
                    <a:pt x="2005" y="2004"/>
                  </a:lnTo>
                  <a:lnTo>
                    <a:pt x="1002" y="2004"/>
                  </a:lnTo>
                  <a:lnTo>
                    <a:pt x="1002" y="1002"/>
                  </a:lnTo>
                  <a:close/>
                  <a:moveTo>
                    <a:pt x="0" y="0"/>
                  </a:moveTo>
                  <a:lnTo>
                    <a:pt x="0" y="2961"/>
                  </a:lnTo>
                  <a:lnTo>
                    <a:pt x="2961" y="2961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1"/>
            <p:cNvSpPr/>
            <p:nvPr/>
          </p:nvSpPr>
          <p:spPr>
            <a:xfrm>
              <a:off x="354275" y="1426025"/>
              <a:ext cx="74050" cy="74025"/>
            </a:xfrm>
            <a:custGeom>
              <a:rect b="b" l="l" r="r" t="t"/>
              <a:pathLst>
                <a:path extrusionOk="0" fill="none" h="2961" w="2962">
                  <a:moveTo>
                    <a:pt x="0" y="2961"/>
                  </a:moveTo>
                  <a:lnTo>
                    <a:pt x="2961" y="2961"/>
                  </a:lnTo>
                  <a:lnTo>
                    <a:pt x="2961" y="0"/>
                  </a:lnTo>
                  <a:lnTo>
                    <a:pt x="0" y="0"/>
                  </a:lnTo>
                  <a:lnTo>
                    <a:pt x="0" y="296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1"/>
            <p:cNvSpPr/>
            <p:nvPr/>
          </p:nvSpPr>
          <p:spPr>
            <a:xfrm>
              <a:off x="379325" y="1451075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0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0" y="1002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1"/>
            <p:cNvSpPr/>
            <p:nvPr/>
          </p:nvSpPr>
          <p:spPr>
            <a:xfrm>
              <a:off x="379325" y="1451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1"/>
            <p:cNvSpPr/>
            <p:nvPr/>
          </p:nvSpPr>
          <p:spPr>
            <a:xfrm>
              <a:off x="350850" y="1333775"/>
              <a:ext cx="82025" cy="67200"/>
            </a:xfrm>
            <a:custGeom>
              <a:rect b="b" l="l" r="r" t="t"/>
              <a:pathLst>
                <a:path extrusionOk="0" h="2688" w="3281">
                  <a:moveTo>
                    <a:pt x="2597" y="0"/>
                  </a:moveTo>
                  <a:lnTo>
                    <a:pt x="1322" y="1276"/>
                  </a:lnTo>
                  <a:lnTo>
                    <a:pt x="684" y="638"/>
                  </a:lnTo>
                  <a:lnTo>
                    <a:pt x="1" y="1321"/>
                  </a:lnTo>
                  <a:lnTo>
                    <a:pt x="1322" y="2688"/>
                  </a:lnTo>
                  <a:lnTo>
                    <a:pt x="3280" y="729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1"/>
            <p:cNvSpPr/>
            <p:nvPr/>
          </p:nvSpPr>
          <p:spPr>
            <a:xfrm>
              <a:off x="350850" y="1333775"/>
              <a:ext cx="82025" cy="67200"/>
            </a:xfrm>
            <a:custGeom>
              <a:rect b="b" l="l" r="r" t="t"/>
              <a:pathLst>
                <a:path extrusionOk="0" fill="none" h="2688" w="3281">
                  <a:moveTo>
                    <a:pt x="1322" y="1276"/>
                  </a:moveTo>
                  <a:lnTo>
                    <a:pt x="684" y="638"/>
                  </a:lnTo>
                  <a:lnTo>
                    <a:pt x="1" y="1321"/>
                  </a:lnTo>
                  <a:lnTo>
                    <a:pt x="1322" y="2688"/>
                  </a:lnTo>
                  <a:lnTo>
                    <a:pt x="3280" y="729"/>
                  </a:lnTo>
                  <a:lnTo>
                    <a:pt x="2597" y="0"/>
                  </a:lnTo>
                  <a:lnTo>
                    <a:pt x="1322" y="127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1"/>
            <p:cNvSpPr/>
            <p:nvPr/>
          </p:nvSpPr>
          <p:spPr>
            <a:xfrm>
              <a:off x="383875" y="1365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52"/>
          <p:cNvSpPr/>
          <p:nvPr/>
        </p:nvSpPr>
        <p:spPr>
          <a:xfrm>
            <a:off x="5411375" y="0"/>
            <a:ext cx="3732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52"/>
          <p:cNvSpPr/>
          <p:nvPr/>
        </p:nvSpPr>
        <p:spPr>
          <a:xfrm rot="-5400000">
            <a:off x="7757250" y="-1036250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2"/>
          <p:cNvSpPr txBox="1"/>
          <p:nvPr>
            <p:ph type="title"/>
          </p:nvPr>
        </p:nvSpPr>
        <p:spPr>
          <a:xfrm>
            <a:off x="448650" y="1839825"/>
            <a:ext cx="48396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300"/>
              <a:t>ARTIFICIAL INTELLIGENCE</a:t>
            </a:r>
            <a:endParaRPr sz="4300"/>
          </a:p>
        </p:txBody>
      </p:sp>
      <p:sp>
        <p:nvSpPr>
          <p:cNvPr id="1114" name="Google Shape;1114;p52"/>
          <p:cNvSpPr txBox="1"/>
          <p:nvPr>
            <p:ph idx="2" type="title"/>
          </p:nvPr>
        </p:nvSpPr>
        <p:spPr>
          <a:xfrm>
            <a:off x="524850" y="689750"/>
            <a:ext cx="111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09</a:t>
            </a:r>
            <a:endParaRPr/>
          </a:p>
        </p:txBody>
      </p:sp>
      <p:sp>
        <p:nvSpPr>
          <p:cNvPr id="1115" name="Google Shape;1115;p52"/>
          <p:cNvSpPr/>
          <p:nvPr/>
        </p:nvSpPr>
        <p:spPr>
          <a:xfrm>
            <a:off x="3705225" y="38837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52"/>
          <p:cNvSpPr/>
          <p:nvPr/>
        </p:nvSpPr>
        <p:spPr>
          <a:xfrm>
            <a:off x="3270525" y="-1624675"/>
            <a:ext cx="2993100" cy="299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7" name="Google Shape;1117;p52"/>
          <p:cNvGrpSpPr/>
          <p:nvPr/>
        </p:nvGrpSpPr>
        <p:grpSpPr>
          <a:xfrm>
            <a:off x="3659757" y="-1232617"/>
            <a:ext cx="2214469" cy="2208928"/>
            <a:chOff x="4222125" y="2272050"/>
            <a:chExt cx="1248925" cy="1245800"/>
          </a:xfrm>
        </p:grpSpPr>
        <p:sp>
          <p:nvSpPr>
            <p:cNvPr id="1118" name="Google Shape;1118;p52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2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2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2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2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3"/>
          <p:cNvSpPr txBox="1"/>
          <p:nvPr>
            <p:ph type="title"/>
          </p:nvPr>
        </p:nvSpPr>
        <p:spPr>
          <a:xfrm>
            <a:off x="842750" y="1456971"/>
            <a:ext cx="35709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ARTIFICIAL </a:t>
            </a:r>
            <a:r>
              <a:rPr lang="de"/>
              <a:t>INTELLIGENCE</a:t>
            </a:r>
            <a:endParaRPr/>
          </a:p>
        </p:txBody>
      </p:sp>
      <p:sp>
        <p:nvSpPr>
          <p:cNvPr id="1135" name="Google Shape;1135;p53"/>
          <p:cNvSpPr txBox="1"/>
          <p:nvPr>
            <p:ph idx="1" type="subTitle"/>
          </p:nvPr>
        </p:nvSpPr>
        <p:spPr>
          <a:xfrm>
            <a:off x="738050" y="2835300"/>
            <a:ext cx="3659700" cy="16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AI has no</a:t>
            </a:r>
            <a:r>
              <a:rPr lang="de"/>
              <a:t> effect on our solution, but it can be implemented within other works which can use it.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We need into take in account the moral aspects within the integration of our project</a:t>
            </a:r>
            <a:endParaRPr/>
          </a:p>
        </p:txBody>
      </p:sp>
      <p:sp>
        <p:nvSpPr>
          <p:cNvPr id="1136" name="Google Shape;1136;p53"/>
          <p:cNvSpPr/>
          <p:nvPr/>
        </p:nvSpPr>
        <p:spPr>
          <a:xfrm>
            <a:off x="5051761" y="1475182"/>
            <a:ext cx="3372405" cy="2663053"/>
          </a:xfrm>
          <a:custGeom>
            <a:rect b="b" l="l" r="r" t="t"/>
            <a:pathLst>
              <a:path extrusionOk="0" h="100673" w="131696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54"/>
          <p:cNvSpPr/>
          <p:nvPr/>
        </p:nvSpPr>
        <p:spPr>
          <a:xfrm>
            <a:off x="0" y="0"/>
            <a:ext cx="3732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54"/>
          <p:cNvSpPr txBox="1"/>
          <p:nvPr>
            <p:ph type="title"/>
          </p:nvPr>
        </p:nvSpPr>
        <p:spPr>
          <a:xfrm>
            <a:off x="4074250" y="2027275"/>
            <a:ext cx="52347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4300"/>
              <a:t>HYPERSCALERS</a:t>
            </a:r>
            <a:endParaRPr sz="4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54"/>
          <p:cNvSpPr txBox="1"/>
          <p:nvPr>
            <p:ph idx="2" type="title"/>
          </p:nvPr>
        </p:nvSpPr>
        <p:spPr>
          <a:xfrm>
            <a:off x="7057750" y="674750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0</a:t>
            </a:r>
            <a:endParaRPr/>
          </a:p>
        </p:txBody>
      </p:sp>
      <p:sp>
        <p:nvSpPr>
          <p:cNvPr id="1144" name="Google Shape;1144;p54"/>
          <p:cNvSpPr/>
          <p:nvPr/>
        </p:nvSpPr>
        <p:spPr>
          <a:xfrm rot="10800000">
            <a:off x="2295625" y="-1336869"/>
            <a:ext cx="3176700" cy="3176700"/>
          </a:xfrm>
          <a:prstGeom prst="blockArc">
            <a:avLst>
              <a:gd fmla="val 7833780" name="adj1"/>
              <a:gd fmla="val 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5"/>
          <p:cNvSpPr txBox="1"/>
          <p:nvPr>
            <p:ph idx="9" type="title"/>
          </p:nvPr>
        </p:nvSpPr>
        <p:spPr>
          <a:xfrm>
            <a:off x="1006574" y="3060294"/>
            <a:ext cx="104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55"/>
          <p:cNvSpPr txBox="1"/>
          <p:nvPr>
            <p:ph idx="8" type="title"/>
          </p:nvPr>
        </p:nvSpPr>
        <p:spPr>
          <a:xfrm>
            <a:off x="1006574" y="1580794"/>
            <a:ext cx="104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55"/>
          <p:cNvSpPr txBox="1"/>
          <p:nvPr>
            <p:ph idx="13" type="title"/>
          </p:nvPr>
        </p:nvSpPr>
        <p:spPr>
          <a:xfrm>
            <a:off x="4856749" y="2266594"/>
            <a:ext cx="104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5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HYPERSCALERS</a:t>
            </a:r>
            <a:endParaRPr/>
          </a:p>
        </p:txBody>
      </p:sp>
      <p:sp>
        <p:nvSpPr>
          <p:cNvPr id="1153" name="Google Shape;1153;p55"/>
          <p:cNvSpPr txBox="1"/>
          <p:nvPr>
            <p:ph type="title"/>
          </p:nvPr>
        </p:nvSpPr>
        <p:spPr>
          <a:xfrm>
            <a:off x="2202073" y="1578097"/>
            <a:ext cx="2082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AWS</a:t>
            </a:r>
            <a:endParaRPr/>
          </a:p>
        </p:txBody>
      </p:sp>
      <p:sp>
        <p:nvSpPr>
          <p:cNvPr id="1154" name="Google Shape;1154;p55"/>
          <p:cNvSpPr txBox="1"/>
          <p:nvPr>
            <p:ph idx="1" type="subTitle"/>
          </p:nvPr>
        </p:nvSpPr>
        <p:spPr>
          <a:xfrm>
            <a:off x="2202073" y="2105798"/>
            <a:ext cx="20820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262162"/>
                </a:solidFill>
                <a:latin typeface="Roboto"/>
                <a:ea typeface="Roboto"/>
                <a:cs typeface="Roboto"/>
                <a:sym typeface="Roboto"/>
              </a:rPr>
              <a:t>Amazon’s costumer base and cloud service’s experience</a:t>
            </a:r>
            <a:endParaRPr/>
          </a:p>
        </p:txBody>
      </p:sp>
      <p:sp>
        <p:nvSpPr>
          <p:cNvPr id="1155" name="Google Shape;1155;p55"/>
          <p:cNvSpPr txBox="1"/>
          <p:nvPr>
            <p:ph idx="2" type="title"/>
          </p:nvPr>
        </p:nvSpPr>
        <p:spPr>
          <a:xfrm>
            <a:off x="6041025" y="2225797"/>
            <a:ext cx="2082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MICROSOFT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AZURE</a:t>
            </a:r>
            <a:endParaRPr/>
          </a:p>
        </p:txBody>
      </p:sp>
      <p:sp>
        <p:nvSpPr>
          <p:cNvPr id="1156" name="Google Shape;1156;p55"/>
          <p:cNvSpPr txBox="1"/>
          <p:nvPr>
            <p:ph idx="3" type="subTitle"/>
          </p:nvPr>
        </p:nvSpPr>
        <p:spPr>
          <a:xfrm>
            <a:off x="6041025" y="2829700"/>
            <a:ext cx="21453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262162"/>
                </a:solidFill>
                <a:latin typeface="Roboto"/>
                <a:ea typeface="Roboto"/>
                <a:cs typeface="Roboto"/>
                <a:sym typeface="Roboto"/>
              </a:rPr>
              <a:t>Azure services focused on IoT and data analysis </a:t>
            </a:r>
            <a:endParaRPr/>
          </a:p>
        </p:txBody>
      </p:sp>
      <p:sp>
        <p:nvSpPr>
          <p:cNvPr id="1157" name="Google Shape;1157;p55"/>
          <p:cNvSpPr txBox="1"/>
          <p:nvPr>
            <p:ph idx="4" type="title"/>
          </p:nvPr>
        </p:nvSpPr>
        <p:spPr>
          <a:xfrm>
            <a:off x="2202073" y="3044963"/>
            <a:ext cx="2082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IBM CLOUD</a:t>
            </a:r>
            <a:endParaRPr/>
          </a:p>
        </p:txBody>
      </p:sp>
      <p:sp>
        <p:nvSpPr>
          <p:cNvPr id="1158" name="Google Shape;1158;p55"/>
          <p:cNvSpPr txBox="1"/>
          <p:nvPr>
            <p:ph idx="5" type="subTitle"/>
          </p:nvPr>
        </p:nvSpPr>
        <p:spPr>
          <a:xfrm>
            <a:off x="2202073" y="3572675"/>
            <a:ext cx="20820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262162"/>
                </a:solidFill>
                <a:latin typeface="Roboto"/>
                <a:ea typeface="Roboto"/>
                <a:cs typeface="Roboto"/>
                <a:sym typeface="Roboto"/>
              </a:rPr>
              <a:t>IBM’ edge computing experience</a:t>
            </a:r>
            <a:endParaRPr/>
          </a:p>
        </p:txBody>
      </p:sp>
      <p:pic>
        <p:nvPicPr>
          <p:cNvPr id="1159" name="Google Shape;11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099" y="1818550"/>
            <a:ext cx="95715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701" y="2408551"/>
            <a:ext cx="764298" cy="764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100" y="3268285"/>
            <a:ext cx="957150" cy="63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56"/>
          <p:cNvPicPr preferRelativeResize="0"/>
          <p:nvPr/>
        </p:nvPicPr>
        <p:blipFill rotWithShape="1">
          <a:blip r:embed="rId3">
            <a:alphaModFix/>
          </a:blip>
          <a:srcRect b="0" l="16678" r="34751" t="0"/>
          <a:stretch/>
        </p:blipFill>
        <p:spPr>
          <a:xfrm>
            <a:off x="5399700" y="0"/>
            <a:ext cx="3744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56"/>
          <p:cNvSpPr/>
          <p:nvPr/>
        </p:nvSpPr>
        <p:spPr>
          <a:xfrm rot="-5400000">
            <a:off x="7757250" y="-1036250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6"/>
          <p:cNvSpPr txBox="1"/>
          <p:nvPr>
            <p:ph type="title"/>
          </p:nvPr>
        </p:nvSpPr>
        <p:spPr>
          <a:xfrm>
            <a:off x="720000" y="1839825"/>
            <a:ext cx="46443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NETWORK EFFECTS</a:t>
            </a:r>
            <a:endParaRPr/>
          </a:p>
        </p:txBody>
      </p:sp>
      <p:sp>
        <p:nvSpPr>
          <p:cNvPr id="1169" name="Google Shape;1169;p56"/>
          <p:cNvSpPr txBox="1"/>
          <p:nvPr>
            <p:ph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11</a:t>
            </a:r>
            <a:endParaRPr/>
          </a:p>
        </p:txBody>
      </p:sp>
      <p:sp>
        <p:nvSpPr>
          <p:cNvPr id="1170" name="Google Shape;1170;p56"/>
          <p:cNvSpPr/>
          <p:nvPr/>
        </p:nvSpPr>
        <p:spPr>
          <a:xfrm>
            <a:off x="3705225" y="38837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56"/>
          <p:cNvSpPr/>
          <p:nvPr/>
        </p:nvSpPr>
        <p:spPr>
          <a:xfrm>
            <a:off x="3270525" y="-1624675"/>
            <a:ext cx="2993100" cy="299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2" name="Google Shape;1172;p56"/>
          <p:cNvGrpSpPr/>
          <p:nvPr/>
        </p:nvGrpSpPr>
        <p:grpSpPr>
          <a:xfrm>
            <a:off x="3659757" y="-1232617"/>
            <a:ext cx="2214469" cy="2208928"/>
            <a:chOff x="4222125" y="2272050"/>
            <a:chExt cx="1248925" cy="1245800"/>
          </a:xfrm>
        </p:grpSpPr>
        <p:sp>
          <p:nvSpPr>
            <p:cNvPr id="1173" name="Google Shape;1173;p56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6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6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6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6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6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6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6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6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6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6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57"/>
          <p:cNvSpPr/>
          <p:nvPr/>
        </p:nvSpPr>
        <p:spPr>
          <a:xfrm>
            <a:off x="2137963" y="2154324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57"/>
          <p:cNvSpPr/>
          <p:nvPr/>
        </p:nvSpPr>
        <p:spPr>
          <a:xfrm>
            <a:off x="2137963" y="3590451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57"/>
          <p:cNvSpPr/>
          <p:nvPr/>
        </p:nvSpPr>
        <p:spPr>
          <a:xfrm>
            <a:off x="4771938" y="2154324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57"/>
          <p:cNvSpPr/>
          <p:nvPr/>
        </p:nvSpPr>
        <p:spPr>
          <a:xfrm>
            <a:off x="4771938" y="3590451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POSITIVE EFFECTS</a:t>
            </a:r>
            <a:endParaRPr/>
          </a:p>
        </p:txBody>
      </p:sp>
      <p:sp>
        <p:nvSpPr>
          <p:cNvPr id="1194" name="Google Shape;1194;p57"/>
          <p:cNvSpPr txBox="1"/>
          <p:nvPr>
            <p:ph idx="6" type="subTitle"/>
          </p:nvPr>
        </p:nvSpPr>
        <p:spPr>
          <a:xfrm>
            <a:off x="2314676" y="3590450"/>
            <a:ext cx="19860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Giving developers need are included in our concerns</a:t>
            </a:r>
            <a:endParaRPr sz="1100"/>
          </a:p>
        </p:txBody>
      </p:sp>
      <p:sp>
        <p:nvSpPr>
          <p:cNvPr id="1195" name="Google Shape;1195;p57"/>
          <p:cNvSpPr txBox="1"/>
          <p:nvPr>
            <p:ph idx="2" type="title"/>
          </p:nvPr>
        </p:nvSpPr>
        <p:spPr>
          <a:xfrm>
            <a:off x="2137963" y="1618250"/>
            <a:ext cx="22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Adoption</a:t>
            </a:r>
            <a:endParaRPr/>
          </a:p>
        </p:txBody>
      </p:sp>
      <p:sp>
        <p:nvSpPr>
          <p:cNvPr id="1196" name="Google Shape;1196;p57"/>
          <p:cNvSpPr txBox="1"/>
          <p:nvPr>
            <p:ph idx="1" type="subTitle"/>
          </p:nvPr>
        </p:nvSpPr>
        <p:spPr>
          <a:xfrm>
            <a:off x="2314663" y="2154325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Satisfied users bring more users</a:t>
            </a:r>
            <a:endParaRPr/>
          </a:p>
        </p:txBody>
      </p:sp>
      <p:sp>
        <p:nvSpPr>
          <p:cNvPr id="1197" name="Google Shape;1197;p57"/>
          <p:cNvSpPr txBox="1"/>
          <p:nvPr>
            <p:ph idx="3" type="title"/>
          </p:nvPr>
        </p:nvSpPr>
        <p:spPr>
          <a:xfrm>
            <a:off x="4708950" y="1618250"/>
            <a:ext cx="229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Compatibility &amp; Interoperability</a:t>
            </a:r>
            <a:endParaRPr sz="1700"/>
          </a:p>
        </p:txBody>
      </p:sp>
      <p:sp>
        <p:nvSpPr>
          <p:cNvPr id="1198" name="Google Shape;1198;p57"/>
          <p:cNvSpPr txBox="1"/>
          <p:nvPr>
            <p:ph idx="4" type="subTitle"/>
          </p:nvPr>
        </p:nvSpPr>
        <p:spPr>
          <a:xfrm>
            <a:off x="4948638" y="2154325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Good compatibility and interoperability </a:t>
            </a:r>
            <a:r>
              <a:rPr lang="de" sz="1100"/>
              <a:t>brings value to the solution</a:t>
            </a:r>
            <a:endParaRPr sz="1100"/>
          </a:p>
        </p:txBody>
      </p:sp>
      <p:sp>
        <p:nvSpPr>
          <p:cNvPr id="1199" name="Google Shape;1199;p57"/>
          <p:cNvSpPr txBox="1"/>
          <p:nvPr>
            <p:ph idx="5" type="title"/>
          </p:nvPr>
        </p:nvSpPr>
        <p:spPr>
          <a:xfrm>
            <a:off x="2137963" y="3051650"/>
            <a:ext cx="22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Developer Ecosystem</a:t>
            </a:r>
            <a:endParaRPr sz="1700"/>
          </a:p>
        </p:txBody>
      </p:sp>
      <p:sp>
        <p:nvSpPr>
          <p:cNvPr id="1200" name="Google Shape;1200;p57"/>
          <p:cNvSpPr txBox="1"/>
          <p:nvPr>
            <p:ph idx="7" type="title"/>
          </p:nvPr>
        </p:nvSpPr>
        <p:spPr>
          <a:xfrm>
            <a:off x="4771949" y="3051650"/>
            <a:ext cx="22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Partnerships</a:t>
            </a:r>
            <a:endParaRPr/>
          </a:p>
        </p:txBody>
      </p:sp>
      <p:sp>
        <p:nvSpPr>
          <p:cNvPr id="1201" name="Google Shape;1201;p57"/>
          <p:cNvSpPr txBox="1"/>
          <p:nvPr>
            <p:ph idx="8" type="subTitle"/>
          </p:nvPr>
        </p:nvSpPr>
        <p:spPr>
          <a:xfrm>
            <a:off x="4948638" y="3590451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Partnerships can take </a:t>
            </a:r>
            <a:endParaRPr sz="1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our solution to light</a:t>
            </a:r>
            <a:endParaRPr sz="1100"/>
          </a:p>
        </p:txBody>
      </p:sp>
      <p:grpSp>
        <p:nvGrpSpPr>
          <p:cNvPr id="1202" name="Google Shape;1202;p57"/>
          <p:cNvGrpSpPr/>
          <p:nvPr/>
        </p:nvGrpSpPr>
        <p:grpSpPr>
          <a:xfrm>
            <a:off x="1176574" y="3465257"/>
            <a:ext cx="482014" cy="586638"/>
            <a:chOff x="1595575" y="3350600"/>
            <a:chExt cx="346225" cy="421375"/>
          </a:xfrm>
        </p:grpSpPr>
        <p:sp>
          <p:nvSpPr>
            <p:cNvPr id="1203" name="Google Shape;1203;p57"/>
            <p:cNvSpPr/>
            <p:nvPr/>
          </p:nvSpPr>
          <p:spPr>
            <a:xfrm>
              <a:off x="1595575" y="3350600"/>
              <a:ext cx="346225" cy="421375"/>
            </a:xfrm>
            <a:custGeom>
              <a:rect b="b" l="l" r="r" t="t"/>
              <a:pathLst>
                <a:path extrusionOk="0" h="16855" w="13849">
                  <a:moveTo>
                    <a:pt x="12846" y="1002"/>
                  </a:moveTo>
                  <a:lnTo>
                    <a:pt x="12846" y="13893"/>
                  </a:lnTo>
                  <a:lnTo>
                    <a:pt x="2961" y="13893"/>
                  </a:lnTo>
                  <a:lnTo>
                    <a:pt x="2961" y="1002"/>
                  </a:lnTo>
                  <a:close/>
                  <a:moveTo>
                    <a:pt x="1959" y="1002"/>
                  </a:moveTo>
                  <a:lnTo>
                    <a:pt x="1959" y="13893"/>
                  </a:lnTo>
                  <a:lnTo>
                    <a:pt x="1230" y="13893"/>
                  </a:lnTo>
                  <a:lnTo>
                    <a:pt x="1003" y="13939"/>
                  </a:lnTo>
                  <a:lnTo>
                    <a:pt x="1003" y="1002"/>
                  </a:lnTo>
                  <a:close/>
                  <a:moveTo>
                    <a:pt x="12846" y="14850"/>
                  </a:moveTo>
                  <a:lnTo>
                    <a:pt x="12846" y="15852"/>
                  </a:lnTo>
                  <a:lnTo>
                    <a:pt x="1458" y="15852"/>
                  </a:lnTo>
                  <a:lnTo>
                    <a:pt x="1276" y="15807"/>
                  </a:lnTo>
                  <a:lnTo>
                    <a:pt x="1094" y="15670"/>
                  </a:lnTo>
                  <a:lnTo>
                    <a:pt x="1003" y="15533"/>
                  </a:lnTo>
                  <a:lnTo>
                    <a:pt x="1003" y="15351"/>
                  </a:lnTo>
                  <a:lnTo>
                    <a:pt x="1003" y="15169"/>
                  </a:lnTo>
                  <a:lnTo>
                    <a:pt x="1094" y="15032"/>
                  </a:lnTo>
                  <a:lnTo>
                    <a:pt x="1276" y="14896"/>
                  </a:lnTo>
                  <a:lnTo>
                    <a:pt x="1458" y="14850"/>
                  </a:lnTo>
                  <a:close/>
                  <a:moveTo>
                    <a:pt x="0" y="0"/>
                  </a:moveTo>
                  <a:lnTo>
                    <a:pt x="0" y="15351"/>
                  </a:lnTo>
                  <a:lnTo>
                    <a:pt x="46" y="15670"/>
                  </a:lnTo>
                  <a:lnTo>
                    <a:pt x="92" y="15943"/>
                  </a:lnTo>
                  <a:lnTo>
                    <a:pt x="228" y="16171"/>
                  </a:lnTo>
                  <a:lnTo>
                    <a:pt x="410" y="16399"/>
                  </a:lnTo>
                  <a:lnTo>
                    <a:pt x="638" y="16581"/>
                  </a:lnTo>
                  <a:lnTo>
                    <a:pt x="911" y="16718"/>
                  </a:lnTo>
                  <a:lnTo>
                    <a:pt x="1185" y="16809"/>
                  </a:lnTo>
                  <a:lnTo>
                    <a:pt x="1458" y="16854"/>
                  </a:lnTo>
                  <a:lnTo>
                    <a:pt x="13848" y="16854"/>
                  </a:lnTo>
                  <a:lnTo>
                    <a:pt x="13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1595575" y="3350600"/>
              <a:ext cx="346225" cy="421375"/>
            </a:xfrm>
            <a:custGeom>
              <a:rect b="b" l="l" r="r" t="t"/>
              <a:pathLst>
                <a:path extrusionOk="0" fill="none" h="16855" w="13849">
                  <a:moveTo>
                    <a:pt x="0" y="0"/>
                  </a:moveTo>
                  <a:lnTo>
                    <a:pt x="0" y="15351"/>
                  </a:lnTo>
                  <a:lnTo>
                    <a:pt x="0" y="15351"/>
                  </a:lnTo>
                  <a:lnTo>
                    <a:pt x="46" y="15670"/>
                  </a:lnTo>
                  <a:lnTo>
                    <a:pt x="92" y="15943"/>
                  </a:lnTo>
                  <a:lnTo>
                    <a:pt x="228" y="16171"/>
                  </a:lnTo>
                  <a:lnTo>
                    <a:pt x="410" y="16399"/>
                  </a:lnTo>
                  <a:lnTo>
                    <a:pt x="638" y="16581"/>
                  </a:lnTo>
                  <a:lnTo>
                    <a:pt x="911" y="16718"/>
                  </a:lnTo>
                  <a:lnTo>
                    <a:pt x="1185" y="16809"/>
                  </a:lnTo>
                  <a:lnTo>
                    <a:pt x="1458" y="16854"/>
                  </a:lnTo>
                  <a:lnTo>
                    <a:pt x="13848" y="16854"/>
                  </a:lnTo>
                  <a:lnTo>
                    <a:pt x="13848" y="16854"/>
                  </a:lnTo>
                  <a:lnTo>
                    <a:pt x="13848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1620625" y="3375650"/>
              <a:ext cx="23950" cy="323425"/>
            </a:xfrm>
            <a:custGeom>
              <a:rect b="b" l="l" r="r" t="t"/>
              <a:pathLst>
                <a:path extrusionOk="0" fill="none" h="12937" w="958">
                  <a:moveTo>
                    <a:pt x="957" y="0"/>
                  </a:moveTo>
                  <a:lnTo>
                    <a:pt x="957" y="12891"/>
                  </a:lnTo>
                  <a:lnTo>
                    <a:pt x="957" y="12891"/>
                  </a:lnTo>
                  <a:lnTo>
                    <a:pt x="456" y="12891"/>
                  </a:lnTo>
                  <a:lnTo>
                    <a:pt x="228" y="12891"/>
                  </a:lnTo>
                  <a:lnTo>
                    <a:pt x="1" y="12937"/>
                  </a:lnTo>
                  <a:lnTo>
                    <a:pt x="1" y="0"/>
                  </a:lnTo>
                  <a:lnTo>
                    <a:pt x="95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1620625" y="3721850"/>
              <a:ext cx="296125" cy="25075"/>
            </a:xfrm>
            <a:custGeom>
              <a:rect b="b" l="l" r="r" t="t"/>
              <a:pathLst>
                <a:path extrusionOk="0" fill="none" h="1003" w="11845">
                  <a:moveTo>
                    <a:pt x="11844" y="1002"/>
                  </a:moveTo>
                  <a:lnTo>
                    <a:pt x="456" y="1002"/>
                  </a:lnTo>
                  <a:lnTo>
                    <a:pt x="456" y="1002"/>
                  </a:lnTo>
                  <a:lnTo>
                    <a:pt x="274" y="957"/>
                  </a:lnTo>
                  <a:lnTo>
                    <a:pt x="92" y="820"/>
                  </a:lnTo>
                  <a:lnTo>
                    <a:pt x="1" y="683"/>
                  </a:lnTo>
                  <a:lnTo>
                    <a:pt x="1" y="501"/>
                  </a:lnTo>
                  <a:lnTo>
                    <a:pt x="1" y="319"/>
                  </a:lnTo>
                  <a:lnTo>
                    <a:pt x="92" y="182"/>
                  </a:lnTo>
                  <a:lnTo>
                    <a:pt x="274" y="46"/>
                  </a:lnTo>
                  <a:lnTo>
                    <a:pt x="456" y="0"/>
                  </a:lnTo>
                  <a:lnTo>
                    <a:pt x="11844" y="0"/>
                  </a:lnTo>
                  <a:lnTo>
                    <a:pt x="11844" y="100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1669600" y="3375650"/>
              <a:ext cx="247150" cy="322300"/>
            </a:xfrm>
            <a:custGeom>
              <a:rect b="b" l="l" r="r" t="t"/>
              <a:pathLst>
                <a:path extrusionOk="0" fill="none" h="12892" w="9886">
                  <a:moveTo>
                    <a:pt x="0" y="12891"/>
                  </a:moveTo>
                  <a:lnTo>
                    <a:pt x="0" y="0"/>
                  </a:lnTo>
                  <a:lnTo>
                    <a:pt x="9885" y="0"/>
                  </a:lnTo>
                  <a:lnTo>
                    <a:pt x="9885" y="12891"/>
                  </a:lnTo>
                  <a:lnTo>
                    <a:pt x="0" y="1289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1669600" y="3697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1707175" y="3400700"/>
              <a:ext cx="173125" cy="173125"/>
            </a:xfrm>
            <a:custGeom>
              <a:rect b="b" l="l" r="r" t="t"/>
              <a:pathLst>
                <a:path extrusionOk="0" h="6925" w="6925">
                  <a:moveTo>
                    <a:pt x="1959" y="957"/>
                  </a:moveTo>
                  <a:lnTo>
                    <a:pt x="1959" y="4920"/>
                  </a:lnTo>
                  <a:lnTo>
                    <a:pt x="5922" y="4920"/>
                  </a:lnTo>
                  <a:lnTo>
                    <a:pt x="5922" y="5922"/>
                  </a:lnTo>
                  <a:lnTo>
                    <a:pt x="957" y="5922"/>
                  </a:lnTo>
                  <a:lnTo>
                    <a:pt x="957" y="957"/>
                  </a:lnTo>
                  <a:close/>
                  <a:moveTo>
                    <a:pt x="1" y="0"/>
                  </a:moveTo>
                  <a:lnTo>
                    <a:pt x="1" y="6924"/>
                  </a:lnTo>
                  <a:lnTo>
                    <a:pt x="6925" y="6924"/>
                  </a:lnTo>
                  <a:lnTo>
                    <a:pt x="6925" y="3963"/>
                  </a:lnTo>
                  <a:lnTo>
                    <a:pt x="2961" y="3963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>
              <a:off x="1707175" y="3400700"/>
              <a:ext cx="173125" cy="173125"/>
            </a:xfrm>
            <a:custGeom>
              <a:rect b="b" l="l" r="r" t="t"/>
              <a:pathLst>
                <a:path extrusionOk="0" fill="none" h="6925" w="6925">
                  <a:moveTo>
                    <a:pt x="2961" y="3963"/>
                  </a:moveTo>
                  <a:lnTo>
                    <a:pt x="2961" y="0"/>
                  </a:lnTo>
                  <a:lnTo>
                    <a:pt x="1" y="0"/>
                  </a:lnTo>
                  <a:lnTo>
                    <a:pt x="1" y="6924"/>
                  </a:lnTo>
                  <a:lnTo>
                    <a:pt x="6925" y="6924"/>
                  </a:lnTo>
                  <a:lnTo>
                    <a:pt x="6925" y="3963"/>
                  </a:lnTo>
                  <a:lnTo>
                    <a:pt x="2961" y="396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>
              <a:off x="1731100" y="3424600"/>
              <a:ext cx="124150" cy="124175"/>
            </a:xfrm>
            <a:custGeom>
              <a:rect b="b" l="l" r="r" t="t"/>
              <a:pathLst>
                <a:path extrusionOk="0" fill="none" h="4967" w="4966">
                  <a:moveTo>
                    <a:pt x="4965" y="4966"/>
                  </a:moveTo>
                  <a:lnTo>
                    <a:pt x="0" y="4966"/>
                  </a:lnTo>
                  <a:lnTo>
                    <a:pt x="0" y="1"/>
                  </a:lnTo>
                  <a:lnTo>
                    <a:pt x="1002" y="1"/>
                  </a:lnTo>
                  <a:lnTo>
                    <a:pt x="1002" y="3964"/>
                  </a:lnTo>
                  <a:lnTo>
                    <a:pt x="4965" y="3964"/>
                  </a:lnTo>
                  <a:lnTo>
                    <a:pt x="4965" y="496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>
              <a:off x="1855225" y="3548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1707175" y="3598850"/>
              <a:ext cx="173125" cy="23925"/>
            </a:xfrm>
            <a:custGeom>
              <a:rect b="b" l="l" r="r" t="t"/>
              <a:pathLst>
                <a:path extrusionOk="0" h="957" w="6925">
                  <a:moveTo>
                    <a:pt x="1" y="0"/>
                  </a:moveTo>
                  <a:lnTo>
                    <a:pt x="1" y="957"/>
                  </a:lnTo>
                  <a:lnTo>
                    <a:pt x="6925" y="957"/>
                  </a:lnTo>
                  <a:lnTo>
                    <a:pt x="69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1707175" y="3647825"/>
              <a:ext cx="173125" cy="25075"/>
            </a:xfrm>
            <a:custGeom>
              <a:rect b="b" l="l" r="r" t="t"/>
              <a:pathLst>
                <a:path extrusionOk="0" h="1003" w="6925">
                  <a:moveTo>
                    <a:pt x="1" y="0"/>
                  </a:moveTo>
                  <a:lnTo>
                    <a:pt x="1" y="1002"/>
                  </a:lnTo>
                  <a:lnTo>
                    <a:pt x="6925" y="1002"/>
                  </a:lnTo>
                  <a:lnTo>
                    <a:pt x="69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57"/>
          <p:cNvGrpSpPr/>
          <p:nvPr/>
        </p:nvGrpSpPr>
        <p:grpSpPr>
          <a:xfrm>
            <a:off x="1124271" y="2052762"/>
            <a:ext cx="586638" cy="586673"/>
            <a:chOff x="2236725" y="2626300"/>
            <a:chExt cx="421375" cy="421400"/>
          </a:xfrm>
        </p:grpSpPr>
        <p:sp>
          <p:nvSpPr>
            <p:cNvPr id="1216" name="Google Shape;1216;p57"/>
            <p:cNvSpPr/>
            <p:nvPr/>
          </p:nvSpPr>
          <p:spPr>
            <a:xfrm>
              <a:off x="2236725" y="2626300"/>
              <a:ext cx="421375" cy="421400"/>
            </a:xfrm>
            <a:custGeom>
              <a:rect b="b" l="l" r="r" t="t"/>
              <a:pathLst>
                <a:path extrusionOk="0" h="16856" w="16855">
                  <a:moveTo>
                    <a:pt x="15853" y="2005"/>
                  </a:moveTo>
                  <a:lnTo>
                    <a:pt x="15853" y="3964"/>
                  </a:lnTo>
                  <a:lnTo>
                    <a:pt x="1003" y="3964"/>
                  </a:lnTo>
                  <a:lnTo>
                    <a:pt x="1003" y="2005"/>
                  </a:lnTo>
                  <a:lnTo>
                    <a:pt x="2005" y="2005"/>
                  </a:lnTo>
                  <a:lnTo>
                    <a:pt x="2005" y="2962"/>
                  </a:lnTo>
                  <a:lnTo>
                    <a:pt x="2961" y="2962"/>
                  </a:lnTo>
                  <a:lnTo>
                    <a:pt x="2961" y="2005"/>
                  </a:lnTo>
                  <a:lnTo>
                    <a:pt x="3963" y="2005"/>
                  </a:lnTo>
                  <a:lnTo>
                    <a:pt x="3963" y="2962"/>
                  </a:lnTo>
                  <a:lnTo>
                    <a:pt x="4966" y="2962"/>
                  </a:lnTo>
                  <a:lnTo>
                    <a:pt x="4966" y="2005"/>
                  </a:lnTo>
                  <a:lnTo>
                    <a:pt x="5968" y="2005"/>
                  </a:lnTo>
                  <a:lnTo>
                    <a:pt x="5968" y="2962"/>
                  </a:lnTo>
                  <a:lnTo>
                    <a:pt x="6924" y="2962"/>
                  </a:lnTo>
                  <a:lnTo>
                    <a:pt x="6924" y="2005"/>
                  </a:lnTo>
                  <a:lnTo>
                    <a:pt x="7927" y="2005"/>
                  </a:lnTo>
                  <a:lnTo>
                    <a:pt x="7927" y="2962"/>
                  </a:lnTo>
                  <a:lnTo>
                    <a:pt x="8929" y="2962"/>
                  </a:lnTo>
                  <a:lnTo>
                    <a:pt x="8929" y="2005"/>
                  </a:lnTo>
                  <a:lnTo>
                    <a:pt x="9931" y="2005"/>
                  </a:lnTo>
                  <a:lnTo>
                    <a:pt x="9931" y="2962"/>
                  </a:lnTo>
                  <a:lnTo>
                    <a:pt x="10887" y="2962"/>
                  </a:lnTo>
                  <a:lnTo>
                    <a:pt x="10887" y="2005"/>
                  </a:lnTo>
                  <a:lnTo>
                    <a:pt x="11890" y="2005"/>
                  </a:lnTo>
                  <a:lnTo>
                    <a:pt x="11890" y="2962"/>
                  </a:lnTo>
                  <a:lnTo>
                    <a:pt x="12892" y="2962"/>
                  </a:lnTo>
                  <a:lnTo>
                    <a:pt x="12892" y="2005"/>
                  </a:lnTo>
                  <a:lnTo>
                    <a:pt x="13894" y="2005"/>
                  </a:lnTo>
                  <a:lnTo>
                    <a:pt x="13894" y="2962"/>
                  </a:lnTo>
                  <a:lnTo>
                    <a:pt x="14850" y="2962"/>
                  </a:lnTo>
                  <a:lnTo>
                    <a:pt x="14850" y="2005"/>
                  </a:lnTo>
                  <a:close/>
                  <a:moveTo>
                    <a:pt x="15853" y="4966"/>
                  </a:moveTo>
                  <a:lnTo>
                    <a:pt x="15853" y="15853"/>
                  </a:lnTo>
                  <a:lnTo>
                    <a:pt x="1003" y="15853"/>
                  </a:lnTo>
                  <a:lnTo>
                    <a:pt x="1003" y="4966"/>
                  </a:lnTo>
                  <a:close/>
                  <a:moveTo>
                    <a:pt x="2005" y="1"/>
                  </a:moveTo>
                  <a:lnTo>
                    <a:pt x="2005" y="1003"/>
                  </a:lnTo>
                  <a:lnTo>
                    <a:pt x="0" y="1003"/>
                  </a:lnTo>
                  <a:lnTo>
                    <a:pt x="0" y="16855"/>
                  </a:lnTo>
                  <a:lnTo>
                    <a:pt x="16855" y="16855"/>
                  </a:lnTo>
                  <a:lnTo>
                    <a:pt x="16855" y="1003"/>
                  </a:lnTo>
                  <a:lnTo>
                    <a:pt x="14850" y="1003"/>
                  </a:lnTo>
                  <a:lnTo>
                    <a:pt x="14850" y="1"/>
                  </a:lnTo>
                  <a:lnTo>
                    <a:pt x="13894" y="1"/>
                  </a:lnTo>
                  <a:lnTo>
                    <a:pt x="13894" y="1003"/>
                  </a:lnTo>
                  <a:lnTo>
                    <a:pt x="12892" y="1003"/>
                  </a:lnTo>
                  <a:lnTo>
                    <a:pt x="12892" y="1"/>
                  </a:lnTo>
                  <a:lnTo>
                    <a:pt x="11890" y="1"/>
                  </a:lnTo>
                  <a:lnTo>
                    <a:pt x="11890" y="1003"/>
                  </a:lnTo>
                  <a:lnTo>
                    <a:pt x="10887" y="1003"/>
                  </a:lnTo>
                  <a:lnTo>
                    <a:pt x="10887" y="1"/>
                  </a:lnTo>
                  <a:lnTo>
                    <a:pt x="9931" y="1"/>
                  </a:lnTo>
                  <a:lnTo>
                    <a:pt x="9931" y="1003"/>
                  </a:lnTo>
                  <a:lnTo>
                    <a:pt x="8929" y="1003"/>
                  </a:lnTo>
                  <a:lnTo>
                    <a:pt x="8929" y="1"/>
                  </a:lnTo>
                  <a:lnTo>
                    <a:pt x="7927" y="1"/>
                  </a:lnTo>
                  <a:lnTo>
                    <a:pt x="7927" y="1003"/>
                  </a:lnTo>
                  <a:lnTo>
                    <a:pt x="6924" y="1003"/>
                  </a:lnTo>
                  <a:lnTo>
                    <a:pt x="6924" y="1"/>
                  </a:lnTo>
                  <a:lnTo>
                    <a:pt x="5968" y="1"/>
                  </a:lnTo>
                  <a:lnTo>
                    <a:pt x="5968" y="1003"/>
                  </a:lnTo>
                  <a:lnTo>
                    <a:pt x="4966" y="1003"/>
                  </a:lnTo>
                  <a:lnTo>
                    <a:pt x="4966" y="1"/>
                  </a:lnTo>
                  <a:lnTo>
                    <a:pt x="3963" y="1"/>
                  </a:lnTo>
                  <a:lnTo>
                    <a:pt x="3963" y="1003"/>
                  </a:lnTo>
                  <a:lnTo>
                    <a:pt x="2961" y="1003"/>
                  </a:lnTo>
                  <a:lnTo>
                    <a:pt x="29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>
              <a:off x="2236725" y="2626300"/>
              <a:ext cx="421375" cy="421400"/>
            </a:xfrm>
            <a:custGeom>
              <a:rect b="b" l="l" r="r" t="t"/>
              <a:pathLst>
                <a:path extrusionOk="0" fill="none" h="16856" w="16855">
                  <a:moveTo>
                    <a:pt x="14850" y="1003"/>
                  </a:moveTo>
                  <a:lnTo>
                    <a:pt x="14850" y="1"/>
                  </a:lnTo>
                  <a:lnTo>
                    <a:pt x="13894" y="1"/>
                  </a:lnTo>
                  <a:lnTo>
                    <a:pt x="13894" y="1003"/>
                  </a:lnTo>
                  <a:lnTo>
                    <a:pt x="12892" y="1003"/>
                  </a:lnTo>
                  <a:lnTo>
                    <a:pt x="12892" y="1"/>
                  </a:lnTo>
                  <a:lnTo>
                    <a:pt x="11890" y="1"/>
                  </a:lnTo>
                  <a:lnTo>
                    <a:pt x="11890" y="1003"/>
                  </a:lnTo>
                  <a:lnTo>
                    <a:pt x="10887" y="1003"/>
                  </a:lnTo>
                  <a:lnTo>
                    <a:pt x="10887" y="1"/>
                  </a:lnTo>
                  <a:lnTo>
                    <a:pt x="9931" y="1"/>
                  </a:lnTo>
                  <a:lnTo>
                    <a:pt x="9931" y="1003"/>
                  </a:lnTo>
                  <a:lnTo>
                    <a:pt x="8929" y="1003"/>
                  </a:lnTo>
                  <a:lnTo>
                    <a:pt x="8929" y="1"/>
                  </a:lnTo>
                  <a:lnTo>
                    <a:pt x="7927" y="1"/>
                  </a:lnTo>
                  <a:lnTo>
                    <a:pt x="7927" y="1003"/>
                  </a:lnTo>
                  <a:lnTo>
                    <a:pt x="6924" y="1003"/>
                  </a:lnTo>
                  <a:lnTo>
                    <a:pt x="6924" y="1"/>
                  </a:lnTo>
                  <a:lnTo>
                    <a:pt x="5968" y="1"/>
                  </a:lnTo>
                  <a:lnTo>
                    <a:pt x="5968" y="1003"/>
                  </a:lnTo>
                  <a:lnTo>
                    <a:pt x="4966" y="1003"/>
                  </a:lnTo>
                  <a:lnTo>
                    <a:pt x="4966" y="1"/>
                  </a:lnTo>
                  <a:lnTo>
                    <a:pt x="3963" y="1"/>
                  </a:lnTo>
                  <a:lnTo>
                    <a:pt x="3963" y="1003"/>
                  </a:lnTo>
                  <a:lnTo>
                    <a:pt x="2961" y="1003"/>
                  </a:lnTo>
                  <a:lnTo>
                    <a:pt x="2961" y="1"/>
                  </a:lnTo>
                  <a:lnTo>
                    <a:pt x="2005" y="1"/>
                  </a:lnTo>
                  <a:lnTo>
                    <a:pt x="2005" y="1003"/>
                  </a:lnTo>
                  <a:lnTo>
                    <a:pt x="0" y="1003"/>
                  </a:lnTo>
                  <a:lnTo>
                    <a:pt x="0" y="16855"/>
                  </a:lnTo>
                  <a:lnTo>
                    <a:pt x="16855" y="16855"/>
                  </a:lnTo>
                  <a:lnTo>
                    <a:pt x="16855" y="1003"/>
                  </a:lnTo>
                  <a:lnTo>
                    <a:pt x="14850" y="100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2261775" y="2676425"/>
              <a:ext cx="371275" cy="48975"/>
            </a:xfrm>
            <a:custGeom>
              <a:rect b="b" l="l" r="r" t="t"/>
              <a:pathLst>
                <a:path extrusionOk="0" fill="none" h="1959" w="14851">
                  <a:moveTo>
                    <a:pt x="1003" y="0"/>
                  </a:moveTo>
                  <a:lnTo>
                    <a:pt x="1003" y="957"/>
                  </a:lnTo>
                  <a:lnTo>
                    <a:pt x="1959" y="957"/>
                  </a:lnTo>
                  <a:lnTo>
                    <a:pt x="1959" y="0"/>
                  </a:lnTo>
                  <a:lnTo>
                    <a:pt x="2961" y="0"/>
                  </a:lnTo>
                  <a:lnTo>
                    <a:pt x="2961" y="957"/>
                  </a:lnTo>
                  <a:lnTo>
                    <a:pt x="3964" y="957"/>
                  </a:lnTo>
                  <a:lnTo>
                    <a:pt x="3964" y="0"/>
                  </a:lnTo>
                  <a:lnTo>
                    <a:pt x="4966" y="0"/>
                  </a:lnTo>
                  <a:lnTo>
                    <a:pt x="4966" y="957"/>
                  </a:lnTo>
                  <a:lnTo>
                    <a:pt x="5922" y="957"/>
                  </a:lnTo>
                  <a:lnTo>
                    <a:pt x="5922" y="0"/>
                  </a:lnTo>
                  <a:lnTo>
                    <a:pt x="6925" y="0"/>
                  </a:lnTo>
                  <a:lnTo>
                    <a:pt x="6925" y="957"/>
                  </a:lnTo>
                  <a:lnTo>
                    <a:pt x="7927" y="957"/>
                  </a:lnTo>
                  <a:lnTo>
                    <a:pt x="7927" y="0"/>
                  </a:lnTo>
                  <a:lnTo>
                    <a:pt x="8929" y="0"/>
                  </a:lnTo>
                  <a:lnTo>
                    <a:pt x="8929" y="957"/>
                  </a:lnTo>
                  <a:lnTo>
                    <a:pt x="9885" y="957"/>
                  </a:lnTo>
                  <a:lnTo>
                    <a:pt x="9885" y="0"/>
                  </a:lnTo>
                  <a:lnTo>
                    <a:pt x="10888" y="0"/>
                  </a:lnTo>
                  <a:lnTo>
                    <a:pt x="10888" y="957"/>
                  </a:lnTo>
                  <a:lnTo>
                    <a:pt x="11890" y="957"/>
                  </a:lnTo>
                  <a:lnTo>
                    <a:pt x="11890" y="0"/>
                  </a:lnTo>
                  <a:lnTo>
                    <a:pt x="12892" y="0"/>
                  </a:lnTo>
                  <a:lnTo>
                    <a:pt x="12892" y="957"/>
                  </a:lnTo>
                  <a:lnTo>
                    <a:pt x="13848" y="957"/>
                  </a:lnTo>
                  <a:lnTo>
                    <a:pt x="13848" y="0"/>
                  </a:lnTo>
                  <a:lnTo>
                    <a:pt x="14851" y="0"/>
                  </a:lnTo>
                  <a:lnTo>
                    <a:pt x="14851" y="1959"/>
                  </a:lnTo>
                  <a:lnTo>
                    <a:pt x="1" y="1959"/>
                  </a:lnTo>
                  <a:lnTo>
                    <a:pt x="1" y="0"/>
                  </a:lnTo>
                  <a:lnTo>
                    <a:pt x="1003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2261775" y="2750450"/>
              <a:ext cx="371275" cy="272200"/>
            </a:xfrm>
            <a:custGeom>
              <a:rect b="b" l="l" r="r" t="t"/>
              <a:pathLst>
                <a:path extrusionOk="0" fill="none" h="10888" w="14851">
                  <a:moveTo>
                    <a:pt x="1" y="10887"/>
                  </a:moveTo>
                  <a:lnTo>
                    <a:pt x="1" y="0"/>
                  </a:lnTo>
                  <a:lnTo>
                    <a:pt x="14851" y="0"/>
                  </a:lnTo>
                  <a:lnTo>
                    <a:pt x="14851" y="10887"/>
                  </a:lnTo>
                  <a:lnTo>
                    <a:pt x="1" y="1088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2261775" y="3022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2310750" y="2775500"/>
              <a:ext cx="273325" cy="222075"/>
            </a:xfrm>
            <a:custGeom>
              <a:rect b="b" l="l" r="r" t="t"/>
              <a:pathLst>
                <a:path extrusionOk="0" h="8883" w="10933">
                  <a:moveTo>
                    <a:pt x="7608" y="957"/>
                  </a:moveTo>
                  <a:lnTo>
                    <a:pt x="8245" y="2961"/>
                  </a:lnTo>
                  <a:lnTo>
                    <a:pt x="2688" y="2961"/>
                  </a:lnTo>
                  <a:lnTo>
                    <a:pt x="3371" y="957"/>
                  </a:lnTo>
                  <a:close/>
                  <a:moveTo>
                    <a:pt x="9931" y="3963"/>
                  </a:moveTo>
                  <a:lnTo>
                    <a:pt x="9931" y="6924"/>
                  </a:lnTo>
                  <a:lnTo>
                    <a:pt x="1002" y="6924"/>
                  </a:lnTo>
                  <a:lnTo>
                    <a:pt x="1002" y="3963"/>
                  </a:lnTo>
                  <a:close/>
                  <a:moveTo>
                    <a:pt x="2642" y="0"/>
                  </a:moveTo>
                  <a:lnTo>
                    <a:pt x="1640" y="2961"/>
                  </a:lnTo>
                  <a:lnTo>
                    <a:pt x="0" y="2961"/>
                  </a:lnTo>
                  <a:lnTo>
                    <a:pt x="0" y="7926"/>
                  </a:lnTo>
                  <a:lnTo>
                    <a:pt x="1002" y="7926"/>
                  </a:lnTo>
                  <a:lnTo>
                    <a:pt x="1002" y="8883"/>
                  </a:lnTo>
                  <a:lnTo>
                    <a:pt x="2005" y="8883"/>
                  </a:lnTo>
                  <a:lnTo>
                    <a:pt x="2005" y="7926"/>
                  </a:lnTo>
                  <a:lnTo>
                    <a:pt x="8929" y="7926"/>
                  </a:lnTo>
                  <a:lnTo>
                    <a:pt x="8929" y="8883"/>
                  </a:lnTo>
                  <a:lnTo>
                    <a:pt x="9931" y="8883"/>
                  </a:lnTo>
                  <a:lnTo>
                    <a:pt x="9931" y="7926"/>
                  </a:lnTo>
                  <a:lnTo>
                    <a:pt x="10933" y="7926"/>
                  </a:lnTo>
                  <a:lnTo>
                    <a:pt x="10933" y="2961"/>
                  </a:lnTo>
                  <a:lnTo>
                    <a:pt x="9293" y="2961"/>
                  </a:lnTo>
                  <a:lnTo>
                    <a:pt x="8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2310750" y="2775500"/>
              <a:ext cx="273325" cy="222075"/>
            </a:xfrm>
            <a:custGeom>
              <a:rect b="b" l="l" r="r" t="t"/>
              <a:pathLst>
                <a:path extrusionOk="0" fill="none" h="8883" w="10933">
                  <a:moveTo>
                    <a:pt x="8291" y="0"/>
                  </a:moveTo>
                  <a:lnTo>
                    <a:pt x="2642" y="0"/>
                  </a:lnTo>
                  <a:lnTo>
                    <a:pt x="1640" y="2961"/>
                  </a:lnTo>
                  <a:lnTo>
                    <a:pt x="0" y="2961"/>
                  </a:lnTo>
                  <a:lnTo>
                    <a:pt x="0" y="7926"/>
                  </a:lnTo>
                  <a:lnTo>
                    <a:pt x="1002" y="7926"/>
                  </a:lnTo>
                  <a:lnTo>
                    <a:pt x="1002" y="8883"/>
                  </a:lnTo>
                  <a:lnTo>
                    <a:pt x="2005" y="8883"/>
                  </a:lnTo>
                  <a:lnTo>
                    <a:pt x="2005" y="7926"/>
                  </a:lnTo>
                  <a:lnTo>
                    <a:pt x="8929" y="7926"/>
                  </a:lnTo>
                  <a:lnTo>
                    <a:pt x="8929" y="8883"/>
                  </a:lnTo>
                  <a:lnTo>
                    <a:pt x="9931" y="8883"/>
                  </a:lnTo>
                  <a:lnTo>
                    <a:pt x="9931" y="7926"/>
                  </a:lnTo>
                  <a:lnTo>
                    <a:pt x="10933" y="7926"/>
                  </a:lnTo>
                  <a:lnTo>
                    <a:pt x="10933" y="2961"/>
                  </a:lnTo>
                  <a:lnTo>
                    <a:pt x="9293" y="2961"/>
                  </a:lnTo>
                  <a:lnTo>
                    <a:pt x="829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2377925" y="2799400"/>
              <a:ext cx="138975" cy="50150"/>
            </a:xfrm>
            <a:custGeom>
              <a:rect b="b" l="l" r="r" t="t"/>
              <a:pathLst>
                <a:path extrusionOk="0" fill="none" h="2006" w="5559">
                  <a:moveTo>
                    <a:pt x="684" y="1"/>
                  </a:moveTo>
                  <a:lnTo>
                    <a:pt x="4921" y="1"/>
                  </a:lnTo>
                  <a:lnTo>
                    <a:pt x="5558" y="2005"/>
                  </a:lnTo>
                  <a:lnTo>
                    <a:pt x="1" y="2005"/>
                  </a:lnTo>
                  <a:lnTo>
                    <a:pt x="68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2335800" y="2874575"/>
              <a:ext cx="223225" cy="74050"/>
            </a:xfrm>
            <a:custGeom>
              <a:rect b="b" l="l" r="r" t="t"/>
              <a:pathLst>
                <a:path extrusionOk="0" fill="none" h="2962" w="8929">
                  <a:moveTo>
                    <a:pt x="8929" y="0"/>
                  </a:moveTo>
                  <a:lnTo>
                    <a:pt x="8929" y="2961"/>
                  </a:lnTo>
                  <a:lnTo>
                    <a:pt x="0" y="2961"/>
                  </a:lnTo>
                  <a:lnTo>
                    <a:pt x="0" y="0"/>
                  </a:lnTo>
                  <a:lnTo>
                    <a:pt x="8929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2559000" y="2874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2360850" y="2898475"/>
              <a:ext cx="25075" cy="25100"/>
            </a:xfrm>
            <a:custGeom>
              <a:rect b="b" l="l" r="r" t="t"/>
              <a:pathLst>
                <a:path extrusionOk="0" h="1004" w="1003">
                  <a:moveTo>
                    <a:pt x="1" y="1"/>
                  </a:moveTo>
                  <a:lnTo>
                    <a:pt x="1" y="1003"/>
                  </a:lnTo>
                  <a:lnTo>
                    <a:pt x="1003" y="1003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2508900" y="2898475"/>
              <a:ext cx="25075" cy="25100"/>
            </a:xfrm>
            <a:custGeom>
              <a:rect b="b" l="l" r="r" t="t"/>
              <a:pathLst>
                <a:path extrusionOk="0" h="1004" w="1003">
                  <a:moveTo>
                    <a:pt x="0" y="1"/>
                  </a:moveTo>
                  <a:lnTo>
                    <a:pt x="0" y="1003"/>
                  </a:lnTo>
                  <a:lnTo>
                    <a:pt x="1003" y="1003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>
              <a:off x="2409825" y="2898475"/>
              <a:ext cx="75175" cy="25100"/>
            </a:xfrm>
            <a:custGeom>
              <a:rect b="b" l="l" r="r" t="t"/>
              <a:pathLst>
                <a:path extrusionOk="0" h="1004" w="3007">
                  <a:moveTo>
                    <a:pt x="0" y="1"/>
                  </a:moveTo>
                  <a:lnTo>
                    <a:pt x="0" y="1003"/>
                  </a:lnTo>
                  <a:lnTo>
                    <a:pt x="3007" y="1003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57"/>
          <p:cNvGrpSpPr/>
          <p:nvPr/>
        </p:nvGrpSpPr>
        <p:grpSpPr>
          <a:xfrm>
            <a:off x="7433094" y="2052774"/>
            <a:ext cx="586677" cy="586642"/>
            <a:chOff x="3704026" y="2040121"/>
            <a:chExt cx="383474" cy="383451"/>
          </a:xfrm>
        </p:grpSpPr>
        <p:sp>
          <p:nvSpPr>
            <p:cNvPr id="1230" name="Google Shape;1230;p57"/>
            <p:cNvSpPr/>
            <p:nvPr/>
          </p:nvSpPr>
          <p:spPr>
            <a:xfrm>
              <a:off x="3704026" y="2040121"/>
              <a:ext cx="383474" cy="383451"/>
            </a:xfrm>
            <a:custGeom>
              <a:rect b="b" l="l" r="r" t="t"/>
              <a:pathLst>
                <a:path extrusionOk="0" h="16855" w="16856">
                  <a:moveTo>
                    <a:pt x="10432" y="1002"/>
                  </a:moveTo>
                  <a:lnTo>
                    <a:pt x="10432" y="4965"/>
                  </a:lnTo>
                  <a:lnTo>
                    <a:pt x="7927" y="4965"/>
                  </a:lnTo>
                  <a:lnTo>
                    <a:pt x="7927" y="15852"/>
                  </a:lnTo>
                  <a:lnTo>
                    <a:pt x="1003" y="15852"/>
                  </a:lnTo>
                  <a:lnTo>
                    <a:pt x="1003" y="1002"/>
                  </a:lnTo>
                  <a:close/>
                  <a:moveTo>
                    <a:pt x="9931" y="5968"/>
                  </a:moveTo>
                  <a:lnTo>
                    <a:pt x="9931" y="15852"/>
                  </a:lnTo>
                  <a:lnTo>
                    <a:pt x="8929" y="15852"/>
                  </a:lnTo>
                  <a:lnTo>
                    <a:pt x="8929" y="5968"/>
                  </a:lnTo>
                  <a:close/>
                  <a:moveTo>
                    <a:pt x="15853" y="5968"/>
                  </a:moveTo>
                  <a:lnTo>
                    <a:pt x="15853" y="15852"/>
                  </a:lnTo>
                  <a:lnTo>
                    <a:pt x="10888" y="15852"/>
                  </a:lnTo>
                  <a:lnTo>
                    <a:pt x="10888" y="5968"/>
                  </a:lnTo>
                  <a:close/>
                  <a:moveTo>
                    <a:pt x="1" y="0"/>
                  </a:moveTo>
                  <a:lnTo>
                    <a:pt x="1" y="16855"/>
                  </a:lnTo>
                  <a:lnTo>
                    <a:pt x="16855" y="16855"/>
                  </a:lnTo>
                  <a:lnTo>
                    <a:pt x="16855" y="4965"/>
                  </a:lnTo>
                  <a:lnTo>
                    <a:pt x="11389" y="4965"/>
                  </a:lnTo>
                  <a:lnTo>
                    <a:pt x="11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>
              <a:off x="3704026" y="2040121"/>
              <a:ext cx="383474" cy="383451"/>
            </a:xfrm>
            <a:custGeom>
              <a:rect b="b" l="l" r="r" t="t"/>
              <a:pathLst>
                <a:path extrusionOk="0" fill="none" h="16855" w="16856">
                  <a:moveTo>
                    <a:pt x="11389" y="4965"/>
                  </a:moveTo>
                  <a:lnTo>
                    <a:pt x="11389" y="0"/>
                  </a:lnTo>
                  <a:lnTo>
                    <a:pt x="1" y="0"/>
                  </a:lnTo>
                  <a:lnTo>
                    <a:pt x="1" y="16855"/>
                  </a:lnTo>
                  <a:lnTo>
                    <a:pt x="16855" y="16855"/>
                  </a:lnTo>
                  <a:lnTo>
                    <a:pt x="16855" y="4965"/>
                  </a:lnTo>
                  <a:lnTo>
                    <a:pt x="11389" y="496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>
              <a:off x="3726844" y="2062917"/>
              <a:ext cx="214532" cy="337860"/>
            </a:xfrm>
            <a:custGeom>
              <a:rect b="b" l="l" r="r" t="t"/>
              <a:pathLst>
                <a:path extrusionOk="0" fill="none" h="14851" w="9430">
                  <a:moveTo>
                    <a:pt x="6924" y="3963"/>
                  </a:moveTo>
                  <a:lnTo>
                    <a:pt x="6924" y="14850"/>
                  </a:lnTo>
                  <a:lnTo>
                    <a:pt x="0" y="14850"/>
                  </a:lnTo>
                  <a:lnTo>
                    <a:pt x="0" y="0"/>
                  </a:lnTo>
                  <a:lnTo>
                    <a:pt x="9429" y="0"/>
                  </a:lnTo>
                  <a:lnTo>
                    <a:pt x="9429" y="3963"/>
                  </a:lnTo>
                  <a:lnTo>
                    <a:pt x="6924" y="396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3907158" y="2175869"/>
              <a:ext cx="22818" cy="224906"/>
            </a:xfrm>
            <a:custGeom>
              <a:rect b="b" l="l" r="r" t="t"/>
              <a:pathLst>
                <a:path extrusionOk="0" fill="none" h="9886" w="1003">
                  <a:moveTo>
                    <a:pt x="0" y="1"/>
                  </a:moveTo>
                  <a:lnTo>
                    <a:pt x="1002" y="1"/>
                  </a:lnTo>
                  <a:lnTo>
                    <a:pt x="1002" y="9885"/>
                  </a:lnTo>
                  <a:lnTo>
                    <a:pt x="0" y="9885"/>
                  </a:ln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>
              <a:off x="3951702" y="2175869"/>
              <a:ext cx="112999" cy="224906"/>
            </a:xfrm>
            <a:custGeom>
              <a:rect b="b" l="l" r="r" t="t"/>
              <a:pathLst>
                <a:path extrusionOk="0" fill="none" h="9886" w="4967">
                  <a:moveTo>
                    <a:pt x="4966" y="9885"/>
                  </a:moveTo>
                  <a:lnTo>
                    <a:pt x="1" y="9885"/>
                  </a:lnTo>
                  <a:lnTo>
                    <a:pt x="1" y="1"/>
                  </a:lnTo>
                  <a:lnTo>
                    <a:pt x="4966" y="1"/>
                  </a:lnTo>
                  <a:lnTo>
                    <a:pt x="4966" y="988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>
              <a:off x="4064677" y="2400749"/>
              <a:ext cx="23" cy="23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3997315" y="2197640"/>
              <a:ext cx="22818" cy="34216"/>
            </a:xfrm>
            <a:custGeom>
              <a:rect b="b" l="l" r="r" t="t"/>
              <a:pathLst>
                <a:path extrusionOk="0" h="1504" w="1003">
                  <a:moveTo>
                    <a:pt x="0" y="0"/>
                  </a:moveTo>
                  <a:lnTo>
                    <a:pt x="0" y="1503"/>
                  </a:lnTo>
                  <a:lnTo>
                    <a:pt x="1002" y="1503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>
              <a:off x="3997315" y="2344785"/>
              <a:ext cx="22818" cy="33192"/>
            </a:xfrm>
            <a:custGeom>
              <a:rect b="b" l="l" r="r" t="t"/>
              <a:pathLst>
                <a:path extrusionOk="0" h="1459" w="1003">
                  <a:moveTo>
                    <a:pt x="0" y="1"/>
                  </a:moveTo>
                  <a:lnTo>
                    <a:pt x="0" y="1458"/>
                  </a:lnTo>
                  <a:lnTo>
                    <a:pt x="1002" y="1458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>
              <a:off x="3974520" y="2254628"/>
              <a:ext cx="67363" cy="67385"/>
            </a:xfrm>
            <a:custGeom>
              <a:rect b="b" l="l" r="r" t="t"/>
              <a:pathLst>
                <a:path extrusionOk="0" h="2962" w="2961">
                  <a:moveTo>
                    <a:pt x="1503" y="957"/>
                  </a:moveTo>
                  <a:lnTo>
                    <a:pt x="1686" y="1003"/>
                  </a:lnTo>
                  <a:lnTo>
                    <a:pt x="1822" y="1139"/>
                  </a:lnTo>
                  <a:lnTo>
                    <a:pt x="1959" y="1276"/>
                  </a:lnTo>
                  <a:lnTo>
                    <a:pt x="2004" y="1458"/>
                  </a:lnTo>
                  <a:lnTo>
                    <a:pt x="1959" y="1686"/>
                  </a:lnTo>
                  <a:lnTo>
                    <a:pt x="1822" y="1823"/>
                  </a:lnTo>
                  <a:lnTo>
                    <a:pt x="1686" y="1914"/>
                  </a:lnTo>
                  <a:lnTo>
                    <a:pt x="1503" y="1959"/>
                  </a:lnTo>
                  <a:lnTo>
                    <a:pt x="1321" y="1914"/>
                  </a:lnTo>
                  <a:lnTo>
                    <a:pt x="1139" y="1823"/>
                  </a:lnTo>
                  <a:lnTo>
                    <a:pt x="1048" y="1686"/>
                  </a:lnTo>
                  <a:lnTo>
                    <a:pt x="1002" y="1458"/>
                  </a:lnTo>
                  <a:lnTo>
                    <a:pt x="1048" y="1276"/>
                  </a:lnTo>
                  <a:lnTo>
                    <a:pt x="1139" y="1139"/>
                  </a:lnTo>
                  <a:lnTo>
                    <a:pt x="1321" y="1003"/>
                  </a:lnTo>
                  <a:lnTo>
                    <a:pt x="1503" y="957"/>
                  </a:lnTo>
                  <a:close/>
                  <a:moveTo>
                    <a:pt x="1230" y="1"/>
                  </a:moveTo>
                  <a:lnTo>
                    <a:pt x="957" y="92"/>
                  </a:lnTo>
                  <a:lnTo>
                    <a:pt x="729" y="183"/>
                  </a:lnTo>
                  <a:lnTo>
                    <a:pt x="501" y="365"/>
                  </a:lnTo>
                  <a:lnTo>
                    <a:pt x="319" y="593"/>
                  </a:lnTo>
                  <a:lnTo>
                    <a:pt x="137" y="820"/>
                  </a:lnTo>
                  <a:lnTo>
                    <a:pt x="46" y="1139"/>
                  </a:lnTo>
                  <a:lnTo>
                    <a:pt x="0" y="1458"/>
                  </a:lnTo>
                  <a:lnTo>
                    <a:pt x="46" y="1777"/>
                  </a:lnTo>
                  <a:lnTo>
                    <a:pt x="137" y="2050"/>
                  </a:lnTo>
                  <a:lnTo>
                    <a:pt x="273" y="2324"/>
                  </a:lnTo>
                  <a:lnTo>
                    <a:pt x="456" y="2506"/>
                  </a:lnTo>
                  <a:lnTo>
                    <a:pt x="683" y="2688"/>
                  </a:lnTo>
                  <a:lnTo>
                    <a:pt x="911" y="2825"/>
                  </a:lnTo>
                  <a:lnTo>
                    <a:pt x="1184" y="2916"/>
                  </a:lnTo>
                  <a:lnTo>
                    <a:pt x="1503" y="2961"/>
                  </a:lnTo>
                  <a:lnTo>
                    <a:pt x="1777" y="2916"/>
                  </a:lnTo>
                  <a:lnTo>
                    <a:pt x="2050" y="2825"/>
                  </a:lnTo>
                  <a:lnTo>
                    <a:pt x="2323" y="2688"/>
                  </a:lnTo>
                  <a:lnTo>
                    <a:pt x="2551" y="2506"/>
                  </a:lnTo>
                  <a:lnTo>
                    <a:pt x="2733" y="2324"/>
                  </a:lnTo>
                  <a:lnTo>
                    <a:pt x="2870" y="2050"/>
                  </a:lnTo>
                  <a:lnTo>
                    <a:pt x="2961" y="1777"/>
                  </a:lnTo>
                  <a:lnTo>
                    <a:pt x="2961" y="1458"/>
                  </a:lnTo>
                  <a:lnTo>
                    <a:pt x="2915" y="1139"/>
                  </a:lnTo>
                  <a:lnTo>
                    <a:pt x="2824" y="820"/>
                  </a:lnTo>
                  <a:lnTo>
                    <a:pt x="2688" y="593"/>
                  </a:lnTo>
                  <a:lnTo>
                    <a:pt x="2505" y="365"/>
                  </a:lnTo>
                  <a:lnTo>
                    <a:pt x="2278" y="183"/>
                  </a:lnTo>
                  <a:lnTo>
                    <a:pt x="2004" y="92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>
              <a:off x="3974520" y="2254628"/>
              <a:ext cx="67363" cy="67385"/>
            </a:xfrm>
            <a:custGeom>
              <a:rect b="b" l="l" r="r" t="t"/>
              <a:pathLst>
                <a:path extrusionOk="0" fill="none" h="2962" w="2961">
                  <a:moveTo>
                    <a:pt x="1503" y="2961"/>
                  </a:moveTo>
                  <a:lnTo>
                    <a:pt x="1503" y="2961"/>
                  </a:lnTo>
                  <a:lnTo>
                    <a:pt x="1777" y="2916"/>
                  </a:lnTo>
                  <a:lnTo>
                    <a:pt x="2050" y="2825"/>
                  </a:lnTo>
                  <a:lnTo>
                    <a:pt x="2323" y="2688"/>
                  </a:lnTo>
                  <a:lnTo>
                    <a:pt x="2551" y="2506"/>
                  </a:lnTo>
                  <a:lnTo>
                    <a:pt x="2733" y="2324"/>
                  </a:lnTo>
                  <a:lnTo>
                    <a:pt x="2870" y="2050"/>
                  </a:lnTo>
                  <a:lnTo>
                    <a:pt x="2961" y="1777"/>
                  </a:lnTo>
                  <a:lnTo>
                    <a:pt x="2961" y="1458"/>
                  </a:lnTo>
                  <a:lnTo>
                    <a:pt x="2961" y="1458"/>
                  </a:lnTo>
                  <a:lnTo>
                    <a:pt x="2915" y="1139"/>
                  </a:lnTo>
                  <a:lnTo>
                    <a:pt x="2824" y="820"/>
                  </a:lnTo>
                  <a:lnTo>
                    <a:pt x="2688" y="593"/>
                  </a:lnTo>
                  <a:lnTo>
                    <a:pt x="2505" y="365"/>
                  </a:lnTo>
                  <a:lnTo>
                    <a:pt x="2278" y="183"/>
                  </a:lnTo>
                  <a:lnTo>
                    <a:pt x="2004" y="92"/>
                  </a:lnTo>
                  <a:lnTo>
                    <a:pt x="1777" y="1"/>
                  </a:lnTo>
                  <a:lnTo>
                    <a:pt x="1503" y="1"/>
                  </a:lnTo>
                  <a:lnTo>
                    <a:pt x="1230" y="1"/>
                  </a:lnTo>
                  <a:lnTo>
                    <a:pt x="957" y="92"/>
                  </a:lnTo>
                  <a:lnTo>
                    <a:pt x="729" y="183"/>
                  </a:lnTo>
                  <a:lnTo>
                    <a:pt x="501" y="365"/>
                  </a:lnTo>
                  <a:lnTo>
                    <a:pt x="319" y="593"/>
                  </a:lnTo>
                  <a:lnTo>
                    <a:pt x="137" y="820"/>
                  </a:lnTo>
                  <a:lnTo>
                    <a:pt x="46" y="1139"/>
                  </a:lnTo>
                  <a:lnTo>
                    <a:pt x="0" y="1458"/>
                  </a:lnTo>
                  <a:lnTo>
                    <a:pt x="0" y="1458"/>
                  </a:lnTo>
                  <a:lnTo>
                    <a:pt x="46" y="1777"/>
                  </a:lnTo>
                  <a:lnTo>
                    <a:pt x="137" y="2050"/>
                  </a:lnTo>
                  <a:lnTo>
                    <a:pt x="273" y="2324"/>
                  </a:lnTo>
                  <a:lnTo>
                    <a:pt x="456" y="2506"/>
                  </a:lnTo>
                  <a:lnTo>
                    <a:pt x="683" y="2688"/>
                  </a:lnTo>
                  <a:lnTo>
                    <a:pt x="911" y="2825"/>
                  </a:lnTo>
                  <a:lnTo>
                    <a:pt x="1184" y="2916"/>
                  </a:lnTo>
                  <a:lnTo>
                    <a:pt x="1503" y="2961"/>
                  </a:lnTo>
                  <a:lnTo>
                    <a:pt x="1503" y="296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>
              <a:off x="3997315" y="2276399"/>
              <a:ext cx="22818" cy="22818"/>
            </a:xfrm>
            <a:custGeom>
              <a:rect b="b" l="l" r="r" t="t"/>
              <a:pathLst>
                <a:path extrusionOk="0" fill="none" h="1003" w="1003">
                  <a:moveTo>
                    <a:pt x="501" y="0"/>
                  </a:moveTo>
                  <a:lnTo>
                    <a:pt x="501" y="0"/>
                  </a:lnTo>
                  <a:lnTo>
                    <a:pt x="684" y="46"/>
                  </a:lnTo>
                  <a:lnTo>
                    <a:pt x="820" y="182"/>
                  </a:lnTo>
                  <a:lnTo>
                    <a:pt x="957" y="319"/>
                  </a:lnTo>
                  <a:lnTo>
                    <a:pt x="1002" y="501"/>
                  </a:lnTo>
                  <a:lnTo>
                    <a:pt x="1002" y="501"/>
                  </a:lnTo>
                  <a:lnTo>
                    <a:pt x="957" y="729"/>
                  </a:lnTo>
                  <a:lnTo>
                    <a:pt x="820" y="866"/>
                  </a:lnTo>
                  <a:lnTo>
                    <a:pt x="684" y="957"/>
                  </a:lnTo>
                  <a:lnTo>
                    <a:pt x="501" y="1002"/>
                  </a:lnTo>
                  <a:lnTo>
                    <a:pt x="319" y="957"/>
                  </a:lnTo>
                  <a:lnTo>
                    <a:pt x="137" y="866"/>
                  </a:lnTo>
                  <a:lnTo>
                    <a:pt x="46" y="729"/>
                  </a:lnTo>
                  <a:lnTo>
                    <a:pt x="0" y="501"/>
                  </a:lnTo>
                  <a:lnTo>
                    <a:pt x="0" y="501"/>
                  </a:lnTo>
                  <a:lnTo>
                    <a:pt x="46" y="319"/>
                  </a:lnTo>
                  <a:lnTo>
                    <a:pt x="137" y="182"/>
                  </a:lnTo>
                  <a:lnTo>
                    <a:pt x="319" y="46"/>
                  </a:lnTo>
                  <a:lnTo>
                    <a:pt x="501" y="0"/>
                  </a:lnTo>
                  <a:lnTo>
                    <a:pt x="50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>
              <a:off x="4008713" y="2276399"/>
              <a:ext cx="23" cy="23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>
              <a:off x="3839797" y="2107483"/>
              <a:ext cx="78783" cy="22818"/>
            </a:xfrm>
            <a:custGeom>
              <a:rect b="b" l="l" r="r" t="t"/>
              <a:pathLst>
                <a:path extrusionOk="0" h="1003" w="3463">
                  <a:moveTo>
                    <a:pt x="0" y="0"/>
                  </a:moveTo>
                  <a:lnTo>
                    <a:pt x="0" y="1002"/>
                  </a:lnTo>
                  <a:lnTo>
                    <a:pt x="3462" y="1002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>
              <a:off x="3749640" y="2107483"/>
              <a:ext cx="67386" cy="68409"/>
            </a:xfrm>
            <a:custGeom>
              <a:rect b="b" l="l" r="r" t="t"/>
              <a:pathLst>
                <a:path extrusionOk="0" h="3007" w="2962">
                  <a:moveTo>
                    <a:pt x="1959" y="1002"/>
                  </a:moveTo>
                  <a:lnTo>
                    <a:pt x="1959" y="2004"/>
                  </a:lnTo>
                  <a:lnTo>
                    <a:pt x="957" y="2004"/>
                  </a:lnTo>
                  <a:lnTo>
                    <a:pt x="957" y="1002"/>
                  </a:lnTo>
                  <a:close/>
                  <a:moveTo>
                    <a:pt x="0" y="0"/>
                  </a:moveTo>
                  <a:lnTo>
                    <a:pt x="0" y="3007"/>
                  </a:lnTo>
                  <a:lnTo>
                    <a:pt x="2961" y="3007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>
              <a:off x="3749640" y="2107483"/>
              <a:ext cx="67386" cy="68409"/>
            </a:xfrm>
            <a:custGeom>
              <a:rect b="b" l="l" r="r" t="t"/>
              <a:pathLst>
                <a:path extrusionOk="0" fill="none" h="3007" w="2962">
                  <a:moveTo>
                    <a:pt x="0" y="3007"/>
                  </a:moveTo>
                  <a:lnTo>
                    <a:pt x="2961" y="3007"/>
                  </a:lnTo>
                  <a:lnTo>
                    <a:pt x="2961" y="0"/>
                  </a:lnTo>
                  <a:lnTo>
                    <a:pt x="0" y="0"/>
                  </a:lnTo>
                  <a:lnTo>
                    <a:pt x="0" y="300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7"/>
            <p:cNvSpPr/>
            <p:nvPr/>
          </p:nvSpPr>
          <p:spPr>
            <a:xfrm>
              <a:off x="3771388" y="2130278"/>
              <a:ext cx="22818" cy="22818"/>
            </a:xfrm>
            <a:custGeom>
              <a:rect b="b" l="l" r="r" t="t"/>
              <a:pathLst>
                <a:path extrusionOk="0" fill="none" h="1003" w="1003">
                  <a:moveTo>
                    <a:pt x="1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1" y="1002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3771388" y="2130278"/>
              <a:ext cx="23" cy="23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3749640" y="2197640"/>
              <a:ext cx="67386" cy="68409"/>
            </a:xfrm>
            <a:custGeom>
              <a:rect b="b" l="l" r="r" t="t"/>
              <a:pathLst>
                <a:path extrusionOk="0" h="3007" w="2962">
                  <a:moveTo>
                    <a:pt x="1959" y="1002"/>
                  </a:moveTo>
                  <a:lnTo>
                    <a:pt x="1959" y="2004"/>
                  </a:lnTo>
                  <a:lnTo>
                    <a:pt x="957" y="2004"/>
                  </a:lnTo>
                  <a:lnTo>
                    <a:pt x="957" y="1002"/>
                  </a:lnTo>
                  <a:close/>
                  <a:moveTo>
                    <a:pt x="0" y="0"/>
                  </a:moveTo>
                  <a:lnTo>
                    <a:pt x="0" y="3007"/>
                  </a:lnTo>
                  <a:lnTo>
                    <a:pt x="2961" y="3007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3749640" y="2197640"/>
              <a:ext cx="67386" cy="68409"/>
            </a:xfrm>
            <a:custGeom>
              <a:rect b="b" l="l" r="r" t="t"/>
              <a:pathLst>
                <a:path extrusionOk="0" fill="none" h="3007" w="2962">
                  <a:moveTo>
                    <a:pt x="0" y="3007"/>
                  </a:moveTo>
                  <a:lnTo>
                    <a:pt x="2961" y="3007"/>
                  </a:lnTo>
                  <a:lnTo>
                    <a:pt x="2961" y="0"/>
                  </a:lnTo>
                  <a:lnTo>
                    <a:pt x="0" y="0"/>
                  </a:lnTo>
                  <a:lnTo>
                    <a:pt x="0" y="300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7"/>
            <p:cNvSpPr/>
            <p:nvPr/>
          </p:nvSpPr>
          <p:spPr>
            <a:xfrm>
              <a:off x="3771388" y="2220435"/>
              <a:ext cx="22818" cy="22818"/>
            </a:xfrm>
            <a:custGeom>
              <a:rect b="b" l="l" r="r" t="t"/>
              <a:pathLst>
                <a:path extrusionOk="0" fill="none" h="1003" w="1003">
                  <a:moveTo>
                    <a:pt x="1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1" y="1002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3771388" y="2220435"/>
              <a:ext cx="23" cy="23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3749640" y="2287797"/>
              <a:ext cx="67386" cy="68409"/>
            </a:xfrm>
            <a:custGeom>
              <a:rect b="b" l="l" r="r" t="t"/>
              <a:pathLst>
                <a:path extrusionOk="0" h="3007" w="2962">
                  <a:moveTo>
                    <a:pt x="1959" y="1002"/>
                  </a:moveTo>
                  <a:lnTo>
                    <a:pt x="1959" y="2004"/>
                  </a:lnTo>
                  <a:lnTo>
                    <a:pt x="957" y="2004"/>
                  </a:lnTo>
                  <a:lnTo>
                    <a:pt x="957" y="1002"/>
                  </a:lnTo>
                  <a:close/>
                  <a:moveTo>
                    <a:pt x="0" y="0"/>
                  </a:moveTo>
                  <a:lnTo>
                    <a:pt x="0" y="3007"/>
                  </a:lnTo>
                  <a:lnTo>
                    <a:pt x="2961" y="3007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3749640" y="2287797"/>
              <a:ext cx="67386" cy="68409"/>
            </a:xfrm>
            <a:custGeom>
              <a:rect b="b" l="l" r="r" t="t"/>
              <a:pathLst>
                <a:path extrusionOk="0" fill="none" h="3007" w="2962">
                  <a:moveTo>
                    <a:pt x="0" y="3007"/>
                  </a:moveTo>
                  <a:lnTo>
                    <a:pt x="2961" y="3007"/>
                  </a:lnTo>
                  <a:lnTo>
                    <a:pt x="2961" y="0"/>
                  </a:lnTo>
                  <a:lnTo>
                    <a:pt x="0" y="0"/>
                  </a:lnTo>
                  <a:lnTo>
                    <a:pt x="0" y="300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3771388" y="2310592"/>
              <a:ext cx="22818" cy="22818"/>
            </a:xfrm>
            <a:custGeom>
              <a:rect b="b" l="l" r="r" t="t"/>
              <a:pathLst>
                <a:path extrusionOk="0" fill="none" h="1003" w="1003">
                  <a:moveTo>
                    <a:pt x="1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1" y="1002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3771388" y="2310592"/>
              <a:ext cx="23" cy="23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3839797" y="2153073"/>
              <a:ext cx="21772" cy="22818"/>
            </a:xfrm>
            <a:custGeom>
              <a:rect b="b" l="l" r="r" t="t"/>
              <a:pathLst>
                <a:path extrusionOk="0" h="1003" w="957">
                  <a:moveTo>
                    <a:pt x="0" y="0"/>
                  </a:moveTo>
                  <a:lnTo>
                    <a:pt x="0" y="1003"/>
                  </a:lnTo>
                  <a:lnTo>
                    <a:pt x="957" y="100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3839797" y="2197640"/>
              <a:ext cx="21772" cy="22818"/>
            </a:xfrm>
            <a:custGeom>
              <a:rect b="b" l="l" r="r" t="t"/>
              <a:pathLst>
                <a:path extrusionOk="0" h="1003" w="957">
                  <a:moveTo>
                    <a:pt x="0" y="0"/>
                  </a:moveTo>
                  <a:lnTo>
                    <a:pt x="0" y="1002"/>
                  </a:lnTo>
                  <a:lnTo>
                    <a:pt x="957" y="1002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3839797" y="2243230"/>
              <a:ext cx="21772" cy="22818"/>
            </a:xfrm>
            <a:custGeom>
              <a:rect b="b" l="l" r="r" t="t"/>
              <a:pathLst>
                <a:path extrusionOk="0" h="1003" w="957">
                  <a:moveTo>
                    <a:pt x="0" y="0"/>
                  </a:moveTo>
                  <a:lnTo>
                    <a:pt x="0" y="1003"/>
                  </a:lnTo>
                  <a:lnTo>
                    <a:pt x="957" y="100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3839797" y="2287797"/>
              <a:ext cx="21772" cy="22818"/>
            </a:xfrm>
            <a:custGeom>
              <a:rect b="b" l="l" r="r" t="t"/>
              <a:pathLst>
                <a:path extrusionOk="0" h="1003" w="957">
                  <a:moveTo>
                    <a:pt x="0" y="0"/>
                  </a:moveTo>
                  <a:lnTo>
                    <a:pt x="0" y="1002"/>
                  </a:lnTo>
                  <a:lnTo>
                    <a:pt x="957" y="1002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3839797" y="2333387"/>
              <a:ext cx="21772" cy="22818"/>
            </a:xfrm>
            <a:custGeom>
              <a:rect b="b" l="l" r="r" t="t"/>
              <a:pathLst>
                <a:path extrusionOk="0" h="1003" w="957">
                  <a:moveTo>
                    <a:pt x="0" y="0"/>
                  </a:moveTo>
                  <a:lnTo>
                    <a:pt x="0" y="1003"/>
                  </a:lnTo>
                  <a:lnTo>
                    <a:pt x="957" y="100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57"/>
          <p:cNvGrpSpPr/>
          <p:nvPr/>
        </p:nvGrpSpPr>
        <p:grpSpPr>
          <a:xfrm>
            <a:off x="7519510" y="3579350"/>
            <a:ext cx="413831" cy="586638"/>
            <a:chOff x="2918875" y="1227875"/>
            <a:chExt cx="297250" cy="421375"/>
          </a:xfrm>
        </p:grpSpPr>
        <p:sp>
          <p:nvSpPr>
            <p:cNvPr id="1261" name="Google Shape;1261;p57"/>
            <p:cNvSpPr/>
            <p:nvPr/>
          </p:nvSpPr>
          <p:spPr>
            <a:xfrm>
              <a:off x="2918875" y="1227875"/>
              <a:ext cx="297250" cy="421375"/>
            </a:xfrm>
            <a:custGeom>
              <a:rect b="b" l="l" r="r" t="t"/>
              <a:pathLst>
                <a:path extrusionOk="0" h="16855" w="11890">
                  <a:moveTo>
                    <a:pt x="6104" y="1002"/>
                  </a:moveTo>
                  <a:lnTo>
                    <a:pt x="6241" y="1139"/>
                  </a:lnTo>
                  <a:lnTo>
                    <a:pt x="6378" y="1275"/>
                  </a:lnTo>
                  <a:lnTo>
                    <a:pt x="6423" y="1503"/>
                  </a:lnTo>
                  <a:lnTo>
                    <a:pt x="6423" y="2460"/>
                  </a:lnTo>
                  <a:lnTo>
                    <a:pt x="7926" y="2460"/>
                  </a:lnTo>
                  <a:lnTo>
                    <a:pt x="7926" y="3462"/>
                  </a:lnTo>
                  <a:lnTo>
                    <a:pt x="3963" y="3462"/>
                  </a:lnTo>
                  <a:lnTo>
                    <a:pt x="3963" y="2460"/>
                  </a:lnTo>
                  <a:lnTo>
                    <a:pt x="5421" y="2460"/>
                  </a:lnTo>
                  <a:lnTo>
                    <a:pt x="5421" y="1503"/>
                  </a:lnTo>
                  <a:lnTo>
                    <a:pt x="5467" y="1275"/>
                  </a:lnTo>
                  <a:lnTo>
                    <a:pt x="5603" y="1139"/>
                  </a:lnTo>
                  <a:lnTo>
                    <a:pt x="5740" y="1002"/>
                  </a:lnTo>
                  <a:close/>
                  <a:moveTo>
                    <a:pt x="10887" y="3462"/>
                  </a:moveTo>
                  <a:lnTo>
                    <a:pt x="10887" y="15852"/>
                  </a:lnTo>
                  <a:lnTo>
                    <a:pt x="957" y="15852"/>
                  </a:lnTo>
                  <a:lnTo>
                    <a:pt x="957" y="3462"/>
                  </a:lnTo>
                  <a:lnTo>
                    <a:pt x="2961" y="3462"/>
                  </a:lnTo>
                  <a:lnTo>
                    <a:pt x="2961" y="4464"/>
                  </a:lnTo>
                  <a:lnTo>
                    <a:pt x="8883" y="4464"/>
                  </a:lnTo>
                  <a:lnTo>
                    <a:pt x="8883" y="3462"/>
                  </a:lnTo>
                  <a:close/>
                  <a:moveTo>
                    <a:pt x="5922" y="0"/>
                  </a:moveTo>
                  <a:lnTo>
                    <a:pt x="5649" y="46"/>
                  </a:lnTo>
                  <a:lnTo>
                    <a:pt x="5375" y="91"/>
                  </a:lnTo>
                  <a:lnTo>
                    <a:pt x="5148" y="228"/>
                  </a:lnTo>
                  <a:lnTo>
                    <a:pt x="4920" y="364"/>
                  </a:lnTo>
                  <a:lnTo>
                    <a:pt x="4738" y="592"/>
                  </a:lnTo>
                  <a:lnTo>
                    <a:pt x="4601" y="820"/>
                  </a:lnTo>
                  <a:lnTo>
                    <a:pt x="4464" y="1139"/>
                  </a:lnTo>
                  <a:lnTo>
                    <a:pt x="4419" y="1503"/>
                  </a:lnTo>
                  <a:lnTo>
                    <a:pt x="2961" y="1503"/>
                  </a:lnTo>
                  <a:lnTo>
                    <a:pt x="2961" y="2460"/>
                  </a:lnTo>
                  <a:lnTo>
                    <a:pt x="0" y="2460"/>
                  </a:lnTo>
                  <a:lnTo>
                    <a:pt x="0" y="16854"/>
                  </a:lnTo>
                  <a:lnTo>
                    <a:pt x="11889" y="16854"/>
                  </a:lnTo>
                  <a:lnTo>
                    <a:pt x="11889" y="2460"/>
                  </a:lnTo>
                  <a:lnTo>
                    <a:pt x="8883" y="2460"/>
                  </a:lnTo>
                  <a:lnTo>
                    <a:pt x="8883" y="1503"/>
                  </a:lnTo>
                  <a:lnTo>
                    <a:pt x="7425" y="1503"/>
                  </a:lnTo>
                  <a:lnTo>
                    <a:pt x="7380" y="1139"/>
                  </a:lnTo>
                  <a:lnTo>
                    <a:pt x="7243" y="820"/>
                  </a:lnTo>
                  <a:lnTo>
                    <a:pt x="7106" y="592"/>
                  </a:lnTo>
                  <a:lnTo>
                    <a:pt x="6924" y="364"/>
                  </a:lnTo>
                  <a:lnTo>
                    <a:pt x="6696" y="228"/>
                  </a:lnTo>
                  <a:lnTo>
                    <a:pt x="6469" y="91"/>
                  </a:lnTo>
                  <a:lnTo>
                    <a:pt x="6195" y="46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2918875" y="1227875"/>
              <a:ext cx="297250" cy="421375"/>
            </a:xfrm>
            <a:custGeom>
              <a:rect b="b" l="l" r="r" t="t"/>
              <a:pathLst>
                <a:path extrusionOk="0" fill="none" h="16855" w="11890">
                  <a:moveTo>
                    <a:pt x="8883" y="2460"/>
                  </a:moveTo>
                  <a:lnTo>
                    <a:pt x="8883" y="1503"/>
                  </a:lnTo>
                  <a:lnTo>
                    <a:pt x="7425" y="1503"/>
                  </a:lnTo>
                  <a:lnTo>
                    <a:pt x="7425" y="1503"/>
                  </a:lnTo>
                  <a:lnTo>
                    <a:pt x="7380" y="1139"/>
                  </a:lnTo>
                  <a:lnTo>
                    <a:pt x="7243" y="820"/>
                  </a:lnTo>
                  <a:lnTo>
                    <a:pt x="7106" y="592"/>
                  </a:lnTo>
                  <a:lnTo>
                    <a:pt x="6924" y="364"/>
                  </a:lnTo>
                  <a:lnTo>
                    <a:pt x="6696" y="228"/>
                  </a:lnTo>
                  <a:lnTo>
                    <a:pt x="6469" y="91"/>
                  </a:lnTo>
                  <a:lnTo>
                    <a:pt x="6195" y="46"/>
                  </a:lnTo>
                  <a:lnTo>
                    <a:pt x="5922" y="0"/>
                  </a:lnTo>
                  <a:lnTo>
                    <a:pt x="5649" y="46"/>
                  </a:lnTo>
                  <a:lnTo>
                    <a:pt x="5375" y="91"/>
                  </a:lnTo>
                  <a:lnTo>
                    <a:pt x="5148" y="228"/>
                  </a:lnTo>
                  <a:lnTo>
                    <a:pt x="4920" y="364"/>
                  </a:lnTo>
                  <a:lnTo>
                    <a:pt x="4738" y="592"/>
                  </a:lnTo>
                  <a:lnTo>
                    <a:pt x="4601" y="820"/>
                  </a:lnTo>
                  <a:lnTo>
                    <a:pt x="4464" y="1139"/>
                  </a:lnTo>
                  <a:lnTo>
                    <a:pt x="4419" y="1503"/>
                  </a:lnTo>
                  <a:lnTo>
                    <a:pt x="2961" y="1503"/>
                  </a:lnTo>
                  <a:lnTo>
                    <a:pt x="2961" y="2460"/>
                  </a:lnTo>
                  <a:lnTo>
                    <a:pt x="0" y="2460"/>
                  </a:lnTo>
                  <a:lnTo>
                    <a:pt x="0" y="16854"/>
                  </a:lnTo>
                  <a:lnTo>
                    <a:pt x="11889" y="16854"/>
                  </a:lnTo>
                  <a:lnTo>
                    <a:pt x="11889" y="2460"/>
                  </a:lnTo>
                  <a:lnTo>
                    <a:pt x="8883" y="24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3017950" y="1252925"/>
              <a:ext cx="99100" cy="61500"/>
            </a:xfrm>
            <a:custGeom>
              <a:rect b="b" l="l" r="r" t="t"/>
              <a:pathLst>
                <a:path extrusionOk="0" fill="none" h="2460" w="3964">
                  <a:moveTo>
                    <a:pt x="0" y="1458"/>
                  </a:moveTo>
                  <a:lnTo>
                    <a:pt x="1458" y="1458"/>
                  </a:lnTo>
                  <a:lnTo>
                    <a:pt x="1458" y="501"/>
                  </a:lnTo>
                  <a:lnTo>
                    <a:pt x="1458" y="501"/>
                  </a:lnTo>
                  <a:lnTo>
                    <a:pt x="1504" y="273"/>
                  </a:lnTo>
                  <a:lnTo>
                    <a:pt x="1640" y="137"/>
                  </a:lnTo>
                  <a:lnTo>
                    <a:pt x="1777" y="0"/>
                  </a:lnTo>
                  <a:lnTo>
                    <a:pt x="1959" y="0"/>
                  </a:lnTo>
                  <a:lnTo>
                    <a:pt x="2141" y="0"/>
                  </a:lnTo>
                  <a:lnTo>
                    <a:pt x="2278" y="137"/>
                  </a:lnTo>
                  <a:lnTo>
                    <a:pt x="2415" y="273"/>
                  </a:lnTo>
                  <a:lnTo>
                    <a:pt x="2460" y="501"/>
                  </a:lnTo>
                  <a:lnTo>
                    <a:pt x="2460" y="1458"/>
                  </a:lnTo>
                  <a:lnTo>
                    <a:pt x="3963" y="1458"/>
                  </a:lnTo>
                  <a:lnTo>
                    <a:pt x="3963" y="2460"/>
                  </a:lnTo>
                  <a:lnTo>
                    <a:pt x="0" y="2460"/>
                  </a:lnTo>
                  <a:lnTo>
                    <a:pt x="0" y="145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2942775" y="1314400"/>
              <a:ext cx="248300" cy="309800"/>
            </a:xfrm>
            <a:custGeom>
              <a:rect b="b" l="l" r="r" t="t"/>
              <a:pathLst>
                <a:path extrusionOk="0" fill="none" h="12392" w="9932">
                  <a:moveTo>
                    <a:pt x="9931" y="12391"/>
                  </a:moveTo>
                  <a:lnTo>
                    <a:pt x="1" y="12391"/>
                  </a:lnTo>
                  <a:lnTo>
                    <a:pt x="1" y="1"/>
                  </a:lnTo>
                  <a:lnTo>
                    <a:pt x="2005" y="1"/>
                  </a:lnTo>
                  <a:lnTo>
                    <a:pt x="2005" y="1003"/>
                  </a:lnTo>
                  <a:lnTo>
                    <a:pt x="7927" y="1003"/>
                  </a:lnTo>
                  <a:lnTo>
                    <a:pt x="7927" y="1"/>
                  </a:lnTo>
                  <a:lnTo>
                    <a:pt x="9931" y="1"/>
                  </a:lnTo>
                  <a:lnTo>
                    <a:pt x="9931" y="1239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3191050" y="16241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2967850" y="1364525"/>
              <a:ext cx="198175" cy="198175"/>
            </a:xfrm>
            <a:custGeom>
              <a:rect b="b" l="l" r="r" t="t"/>
              <a:pathLst>
                <a:path extrusionOk="0" h="7927" w="7927">
                  <a:moveTo>
                    <a:pt x="3963" y="957"/>
                  </a:moveTo>
                  <a:lnTo>
                    <a:pt x="4373" y="1002"/>
                  </a:lnTo>
                  <a:lnTo>
                    <a:pt x="4737" y="1093"/>
                  </a:lnTo>
                  <a:lnTo>
                    <a:pt x="5147" y="1230"/>
                  </a:lnTo>
                  <a:lnTo>
                    <a:pt x="5466" y="1367"/>
                  </a:lnTo>
                  <a:lnTo>
                    <a:pt x="5785" y="1595"/>
                  </a:lnTo>
                  <a:lnTo>
                    <a:pt x="6058" y="1868"/>
                  </a:lnTo>
                  <a:lnTo>
                    <a:pt x="6332" y="2141"/>
                  </a:lnTo>
                  <a:lnTo>
                    <a:pt x="6560" y="2460"/>
                  </a:lnTo>
                  <a:lnTo>
                    <a:pt x="1412" y="2460"/>
                  </a:lnTo>
                  <a:lnTo>
                    <a:pt x="1594" y="2141"/>
                  </a:lnTo>
                  <a:lnTo>
                    <a:pt x="1868" y="1868"/>
                  </a:lnTo>
                  <a:lnTo>
                    <a:pt x="2141" y="1595"/>
                  </a:lnTo>
                  <a:lnTo>
                    <a:pt x="2460" y="1367"/>
                  </a:lnTo>
                  <a:lnTo>
                    <a:pt x="2824" y="1230"/>
                  </a:lnTo>
                  <a:lnTo>
                    <a:pt x="3189" y="1093"/>
                  </a:lnTo>
                  <a:lnTo>
                    <a:pt x="3553" y="1002"/>
                  </a:lnTo>
                  <a:lnTo>
                    <a:pt x="3963" y="957"/>
                  </a:lnTo>
                  <a:close/>
                  <a:moveTo>
                    <a:pt x="2095" y="5421"/>
                  </a:moveTo>
                  <a:lnTo>
                    <a:pt x="2232" y="5466"/>
                  </a:lnTo>
                  <a:lnTo>
                    <a:pt x="2369" y="5558"/>
                  </a:lnTo>
                  <a:lnTo>
                    <a:pt x="2460" y="5649"/>
                  </a:lnTo>
                  <a:lnTo>
                    <a:pt x="2460" y="5831"/>
                  </a:lnTo>
                  <a:lnTo>
                    <a:pt x="2460" y="6514"/>
                  </a:lnTo>
                  <a:lnTo>
                    <a:pt x="2141" y="6286"/>
                  </a:lnTo>
                  <a:lnTo>
                    <a:pt x="1868" y="6059"/>
                  </a:lnTo>
                  <a:lnTo>
                    <a:pt x="1594" y="5740"/>
                  </a:lnTo>
                  <a:lnTo>
                    <a:pt x="1412" y="5421"/>
                  </a:lnTo>
                  <a:close/>
                  <a:moveTo>
                    <a:pt x="6560" y="5421"/>
                  </a:moveTo>
                  <a:lnTo>
                    <a:pt x="6332" y="5740"/>
                  </a:lnTo>
                  <a:lnTo>
                    <a:pt x="6058" y="6059"/>
                  </a:lnTo>
                  <a:lnTo>
                    <a:pt x="5785" y="6286"/>
                  </a:lnTo>
                  <a:lnTo>
                    <a:pt x="5466" y="6514"/>
                  </a:lnTo>
                  <a:lnTo>
                    <a:pt x="5466" y="5694"/>
                  </a:lnTo>
                  <a:lnTo>
                    <a:pt x="5466" y="5603"/>
                  </a:lnTo>
                  <a:lnTo>
                    <a:pt x="5512" y="5512"/>
                  </a:lnTo>
                  <a:lnTo>
                    <a:pt x="5603" y="5466"/>
                  </a:lnTo>
                  <a:lnTo>
                    <a:pt x="5694" y="5421"/>
                  </a:lnTo>
                  <a:close/>
                  <a:moveTo>
                    <a:pt x="6878" y="3462"/>
                  </a:moveTo>
                  <a:lnTo>
                    <a:pt x="6924" y="3963"/>
                  </a:lnTo>
                  <a:lnTo>
                    <a:pt x="6878" y="4419"/>
                  </a:lnTo>
                  <a:lnTo>
                    <a:pt x="5694" y="4419"/>
                  </a:lnTo>
                  <a:lnTo>
                    <a:pt x="5466" y="4464"/>
                  </a:lnTo>
                  <a:lnTo>
                    <a:pt x="5239" y="4555"/>
                  </a:lnTo>
                  <a:lnTo>
                    <a:pt x="5011" y="4647"/>
                  </a:lnTo>
                  <a:lnTo>
                    <a:pt x="4829" y="4829"/>
                  </a:lnTo>
                  <a:lnTo>
                    <a:pt x="4692" y="5011"/>
                  </a:lnTo>
                  <a:lnTo>
                    <a:pt x="4555" y="5193"/>
                  </a:lnTo>
                  <a:lnTo>
                    <a:pt x="4464" y="5421"/>
                  </a:lnTo>
                  <a:lnTo>
                    <a:pt x="4464" y="5694"/>
                  </a:lnTo>
                  <a:lnTo>
                    <a:pt x="4464" y="6879"/>
                  </a:lnTo>
                  <a:lnTo>
                    <a:pt x="3963" y="6924"/>
                  </a:lnTo>
                  <a:lnTo>
                    <a:pt x="3462" y="6879"/>
                  </a:lnTo>
                  <a:lnTo>
                    <a:pt x="3462" y="5831"/>
                  </a:lnTo>
                  <a:lnTo>
                    <a:pt x="3462" y="5558"/>
                  </a:lnTo>
                  <a:lnTo>
                    <a:pt x="3371" y="5284"/>
                  </a:lnTo>
                  <a:lnTo>
                    <a:pt x="3234" y="5057"/>
                  </a:lnTo>
                  <a:lnTo>
                    <a:pt x="3052" y="4829"/>
                  </a:lnTo>
                  <a:lnTo>
                    <a:pt x="2870" y="4692"/>
                  </a:lnTo>
                  <a:lnTo>
                    <a:pt x="2642" y="4555"/>
                  </a:lnTo>
                  <a:lnTo>
                    <a:pt x="2369" y="4464"/>
                  </a:lnTo>
                  <a:lnTo>
                    <a:pt x="2095" y="4419"/>
                  </a:lnTo>
                  <a:lnTo>
                    <a:pt x="1048" y="4419"/>
                  </a:lnTo>
                  <a:lnTo>
                    <a:pt x="1002" y="3963"/>
                  </a:lnTo>
                  <a:lnTo>
                    <a:pt x="1048" y="3462"/>
                  </a:lnTo>
                  <a:close/>
                  <a:moveTo>
                    <a:pt x="3963" y="0"/>
                  </a:moveTo>
                  <a:lnTo>
                    <a:pt x="3325" y="46"/>
                  </a:lnTo>
                  <a:lnTo>
                    <a:pt x="2688" y="182"/>
                  </a:lnTo>
                  <a:lnTo>
                    <a:pt x="2141" y="410"/>
                  </a:lnTo>
                  <a:lnTo>
                    <a:pt x="1640" y="729"/>
                  </a:lnTo>
                  <a:lnTo>
                    <a:pt x="1184" y="1139"/>
                  </a:lnTo>
                  <a:lnTo>
                    <a:pt x="820" y="1549"/>
                  </a:lnTo>
                  <a:lnTo>
                    <a:pt x="501" y="2050"/>
                  </a:lnTo>
                  <a:lnTo>
                    <a:pt x="273" y="2551"/>
                  </a:lnTo>
                  <a:lnTo>
                    <a:pt x="91" y="3098"/>
                  </a:lnTo>
                  <a:lnTo>
                    <a:pt x="0" y="3690"/>
                  </a:lnTo>
                  <a:lnTo>
                    <a:pt x="0" y="4237"/>
                  </a:lnTo>
                  <a:lnTo>
                    <a:pt x="91" y="4829"/>
                  </a:lnTo>
                  <a:lnTo>
                    <a:pt x="273" y="5375"/>
                  </a:lnTo>
                  <a:lnTo>
                    <a:pt x="547" y="5922"/>
                  </a:lnTo>
                  <a:lnTo>
                    <a:pt x="911" y="6469"/>
                  </a:lnTo>
                  <a:lnTo>
                    <a:pt x="1367" y="6924"/>
                  </a:lnTo>
                  <a:lnTo>
                    <a:pt x="0" y="6924"/>
                  </a:lnTo>
                  <a:lnTo>
                    <a:pt x="0" y="7926"/>
                  </a:lnTo>
                  <a:lnTo>
                    <a:pt x="7926" y="7926"/>
                  </a:lnTo>
                  <a:lnTo>
                    <a:pt x="7926" y="6924"/>
                  </a:lnTo>
                  <a:lnTo>
                    <a:pt x="6605" y="6924"/>
                  </a:lnTo>
                  <a:lnTo>
                    <a:pt x="6878" y="6651"/>
                  </a:lnTo>
                  <a:lnTo>
                    <a:pt x="7152" y="6332"/>
                  </a:lnTo>
                  <a:lnTo>
                    <a:pt x="7380" y="5968"/>
                  </a:lnTo>
                  <a:lnTo>
                    <a:pt x="7562" y="5603"/>
                  </a:lnTo>
                  <a:lnTo>
                    <a:pt x="7698" y="5193"/>
                  </a:lnTo>
                  <a:lnTo>
                    <a:pt x="7835" y="4829"/>
                  </a:lnTo>
                  <a:lnTo>
                    <a:pt x="7926" y="4373"/>
                  </a:lnTo>
                  <a:lnTo>
                    <a:pt x="7926" y="3963"/>
                  </a:lnTo>
                  <a:lnTo>
                    <a:pt x="7926" y="3553"/>
                  </a:lnTo>
                  <a:lnTo>
                    <a:pt x="7835" y="3143"/>
                  </a:lnTo>
                  <a:lnTo>
                    <a:pt x="7744" y="2779"/>
                  </a:lnTo>
                  <a:lnTo>
                    <a:pt x="7607" y="2415"/>
                  </a:lnTo>
                  <a:lnTo>
                    <a:pt x="7471" y="2050"/>
                  </a:lnTo>
                  <a:lnTo>
                    <a:pt x="7243" y="1731"/>
                  </a:lnTo>
                  <a:lnTo>
                    <a:pt x="7015" y="1412"/>
                  </a:lnTo>
                  <a:lnTo>
                    <a:pt x="6787" y="1139"/>
                  </a:lnTo>
                  <a:lnTo>
                    <a:pt x="6468" y="911"/>
                  </a:lnTo>
                  <a:lnTo>
                    <a:pt x="6195" y="684"/>
                  </a:lnTo>
                  <a:lnTo>
                    <a:pt x="5831" y="456"/>
                  </a:lnTo>
                  <a:lnTo>
                    <a:pt x="5512" y="274"/>
                  </a:lnTo>
                  <a:lnTo>
                    <a:pt x="5147" y="182"/>
                  </a:lnTo>
                  <a:lnTo>
                    <a:pt x="4783" y="46"/>
                  </a:lnTo>
                  <a:lnTo>
                    <a:pt x="4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2967850" y="1364525"/>
              <a:ext cx="198175" cy="198175"/>
            </a:xfrm>
            <a:custGeom>
              <a:rect b="b" l="l" r="r" t="t"/>
              <a:pathLst>
                <a:path extrusionOk="0" fill="none" h="7927" w="7927">
                  <a:moveTo>
                    <a:pt x="7926" y="3963"/>
                  </a:moveTo>
                  <a:lnTo>
                    <a:pt x="7926" y="3963"/>
                  </a:lnTo>
                  <a:lnTo>
                    <a:pt x="7926" y="3553"/>
                  </a:lnTo>
                  <a:lnTo>
                    <a:pt x="7835" y="3143"/>
                  </a:lnTo>
                  <a:lnTo>
                    <a:pt x="7744" y="2779"/>
                  </a:lnTo>
                  <a:lnTo>
                    <a:pt x="7607" y="2415"/>
                  </a:lnTo>
                  <a:lnTo>
                    <a:pt x="7471" y="2050"/>
                  </a:lnTo>
                  <a:lnTo>
                    <a:pt x="7243" y="1731"/>
                  </a:lnTo>
                  <a:lnTo>
                    <a:pt x="7015" y="1412"/>
                  </a:lnTo>
                  <a:lnTo>
                    <a:pt x="6787" y="1139"/>
                  </a:lnTo>
                  <a:lnTo>
                    <a:pt x="6468" y="911"/>
                  </a:lnTo>
                  <a:lnTo>
                    <a:pt x="6195" y="684"/>
                  </a:lnTo>
                  <a:lnTo>
                    <a:pt x="5831" y="456"/>
                  </a:lnTo>
                  <a:lnTo>
                    <a:pt x="5512" y="274"/>
                  </a:lnTo>
                  <a:lnTo>
                    <a:pt x="5147" y="182"/>
                  </a:lnTo>
                  <a:lnTo>
                    <a:pt x="4783" y="46"/>
                  </a:lnTo>
                  <a:lnTo>
                    <a:pt x="4373" y="0"/>
                  </a:lnTo>
                  <a:lnTo>
                    <a:pt x="3963" y="0"/>
                  </a:lnTo>
                  <a:lnTo>
                    <a:pt x="3963" y="0"/>
                  </a:lnTo>
                  <a:lnTo>
                    <a:pt x="3325" y="46"/>
                  </a:lnTo>
                  <a:lnTo>
                    <a:pt x="2688" y="182"/>
                  </a:lnTo>
                  <a:lnTo>
                    <a:pt x="2141" y="410"/>
                  </a:lnTo>
                  <a:lnTo>
                    <a:pt x="1640" y="729"/>
                  </a:lnTo>
                  <a:lnTo>
                    <a:pt x="1184" y="1139"/>
                  </a:lnTo>
                  <a:lnTo>
                    <a:pt x="820" y="1549"/>
                  </a:lnTo>
                  <a:lnTo>
                    <a:pt x="501" y="2050"/>
                  </a:lnTo>
                  <a:lnTo>
                    <a:pt x="273" y="2551"/>
                  </a:lnTo>
                  <a:lnTo>
                    <a:pt x="91" y="3098"/>
                  </a:lnTo>
                  <a:lnTo>
                    <a:pt x="0" y="3690"/>
                  </a:lnTo>
                  <a:lnTo>
                    <a:pt x="0" y="4237"/>
                  </a:lnTo>
                  <a:lnTo>
                    <a:pt x="91" y="4829"/>
                  </a:lnTo>
                  <a:lnTo>
                    <a:pt x="273" y="5375"/>
                  </a:lnTo>
                  <a:lnTo>
                    <a:pt x="547" y="5922"/>
                  </a:lnTo>
                  <a:lnTo>
                    <a:pt x="911" y="6469"/>
                  </a:lnTo>
                  <a:lnTo>
                    <a:pt x="1367" y="6924"/>
                  </a:lnTo>
                  <a:lnTo>
                    <a:pt x="0" y="6924"/>
                  </a:lnTo>
                  <a:lnTo>
                    <a:pt x="0" y="7926"/>
                  </a:lnTo>
                  <a:lnTo>
                    <a:pt x="7926" y="7926"/>
                  </a:lnTo>
                  <a:lnTo>
                    <a:pt x="7926" y="6924"/>
                  </a:lnTo>
                  <a:lnTo>
                    <a:pt x="6605" y="6924"/>
                  </a:lnTo>
                  <a:lnTo>
                    <a:pt x="6605" y="6924"/>
                  </a:lnTo>
                  <a:lnTo>
                    <a:pt x="6878" y="6651"/>
                  </a:lnTo>
                  <a:lnTo>
                    <a:pt x="7152" y="6332"/>
                  </a:lnTo>
                  <a:lnTo>
                    <a:pt x="7380" y="5968"/>
                  </a:lnTo>
                  <a:lnTo>
                    <a:pt x="7562" y="5603"/>
                  </a:lnTo>
                  <a:lnTo>
                    <a:pt x="7698" y="5193"/>
                  </a:lnTo>
                  <a:lnTo>
                    <a:pt x="7835" y="4829"/>
                  </a:lnTo>
                  <a:lnTo>
                    <a:pt x="7926" y="4373"/>
                  </a:lnTo>
                  <a:lnTo>
                    <a:pt x="7926" y="3963"/>
                  </a:lnTo>
                  <a:lnTo>
                    <a:pt x="7926" y="396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2992900" y="1451075"/>
              <a:ext cx="148050" cy="86575"/>
            </a:xfrm>
            <a:custGeom>
              <a:rect b="b" l="l" r="r" t="t"/>
              <a:pathLst>
                <a:path extrusionOk="0" fill="none" h="3463" w="5922">
                  <a:moveTo>
                    <a:pt x="5876" y="957"/>
                  </a:moveTo>
                  <a:lnTo>
                    <a:pt x="4692" y="957"/>
                  </a:lnTo>
                  <a:lnTo>
                    <a:pt x="4692" y="957"/>
                  </a:lnTo>
                  <a:lnTo>
                    <a:pt x="4464" y="1002"/>
                  </a:lnTo>
                  <a:lnTo>
                    <a:pt x="4237" y="1093"/>
                  </a:lnTo>
                  <a:lnTo>
                    <a:pt x="4009" y="1185"/>
                  </a:lnTo>
                  <a:lnTo>
                    <a:pt x="3827" y="1367"/>
                  </a:lnTo>
                  <a:lnTo>
                    <a:pt x="3690" y="1549"/>
                  </a:lnTo>
                  <a:lnTo>
                    <a:pt x="3553" y="1731"/>
                  </a:lnTo>
                  <a:lnTo>
                    <a:pt x="3462" y="1959"/>
                  </a:lnTo>
                  <a:lnTo>
                    <a:pt x="3462" y="2232"/>
                  </a:lnTo>
                  <a:lnTo>
                    <a:pt x="3462" y="3417"/>
                  </a:lnTo>
                  <a:lnTo>
                    <a:pt x="3462" y="3417"/>
                  </a:lnTo>
                  <a:lnTo>
                    <a:pt x="2961" y="3462"/>
                  </a:lnTo>
                  <a:lnTo>
                    <a:pt x="2460" y="3417"/>
                  </a:lnTo>
                  <a:lnTo>
                    <a:pt x="2460" y="2369"/>
                  </a:lnTo>
                  <a:lnTo>
                    <a:pt x="2460" y="2369"/>
                  </a:lnTo>
                  <a:lnTo>
                    <a:pt x="2460" y="2096"/>
                  </a:lnTo>
                  <a:lnTo>
                    <a:pt x="2369" y="1822"/>
                  </a:lnTo>
                  <a:lnTo>
                    <a:pt x="2232" y="1595"/>
                  </a:lnTo>
                  <a:lnTo>
                    <a:pt x="2050" y="1367"/>
                  </a:lnTo>
                  <a:lnTo>
                    <a:pt x="1868" y="1230"/>
                  </a:lnTo>
                  <a:lnTo>
                    <a:pt x="1640" y="1093"/>
                  </a:lnTo>
                  <a:lnTo>
                    <a:pt x="1367" y="1002"/>
                  </a:lnTo>
                  <a:lnTo>
                    <a:pt x="1093" y="957"/>
                  </a:lnTo>
                  <a:lnTo>
                    <a:pt x="46" y="957"/>
                  </a:lnTo>
                  <a:lnTo>
                    <a:pt x="46" y="957"/>
                  </a:lnTo>
                  <a:lnTo>
                    <a:pt x="0" y="501"/>
                  </a:lnTo>
                  <a:lnTo>
                    <a:pt x="46" y="0"/>
                  </a:lnTo>
                  <a:lnTo>
                    <a:pt x="5876" y="0"/>
                  </a:lnTo>
                  <a:lnTo>
                    <a:pt x="5876" y="0"/>
                  </a:lnTo>
                  <a:lnTo>
                    <a:pt x="5922" y="501"/>
                  </a:lnTo>
                  <a:lnTo>
                    <a:pt x="5876" y="957"/>
                  </a:lnTo>
                  <a:lnTo>
                    <a:pt x="5876" y="95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3104500" y="1500025"/>
              <a:ext cx="27350" cy="27375"/>
            </a:xfrm>
            <a:custGeom>
              <a:rect b="b" l="l" r="r" t="t"/>
              <a:pathLst>
                <a:path extrusionOk="0" fill="none" h="1095" w="1094">
                  <a:moveTo>
                    <a:pt x="1094" y="1"/>
                  </a:moveTo>
                  <a:lnTo>
                    <a:pt x="1094" y="1"/>
                  </a:lnTo>
                  <a:lnTo>
                    <a:pt x="866" y="320"/>
                  </a:lnTo>
                  <a:lnTo>
                    <a:pt x="592" y="639"/>
                  </a:lnTo>
                  <a:lnTo>
                    <a:pt x="319" y="866"/>
                  </a:lnTo>
                  <a:lnTo>
                    <a:pt x="0" y="1094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183"/>
                  </a:lnTo>
                  <a:lnTo>
                    <a:pt x="46" y="92"/>
                  </a:lnTo>
                  <a:lnTo>
                    <a:pt x="137" y="46"/>
                  </a:lnTo>
                  <a:lnTo>
                    <a:pt x="228" y="1"/>
                  </a:lnTo>
                  <a:lnTo>
                    <a:pt x="109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3003150" y="1500025"/>
              <a:ext cx="26200" cy="27375"/>
            </a:xfrm>
            <a:custGeom>
              <a:rect b="b" l="l" r="r" t="t"/>
              <a:pathLst>
                <a:path extrusionOk="0" fill="none" h="1095" w="1048">
                  <a:moveTo>
                    <a:pt x="1048" y="1094"/>
                  </a:moveTo>
                  <a:lnTo>
                    <a:pt x="1048" y="1094"/>
                  </a:lnTo>
                  <a:lnTo>
                    <a:pt x="729" y="866"/>
                  </a:lnTo>
                  <a:lnTo>
                    <a:pt x="456" y="639"/>
                  </a:lnTo>
                  <a:lnTo>
                    <a:pt x="182" y="320"/>
                  </a:lnTo>
                  <a:lnTo>
                    <a:pt x="0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20" y="46"/>
                  </a:lnTo>
                  <a:lnTo>
                    <a:pt x="957" y="138"/>
                  </a:lnTo>
                  <a:lnTo>
                    <a:pt x="1048" y="229"/>
                  </a:lnTo>
                  <a:lnTo>
                    <a:pt x="1048" y="411"/>
                  </a:lnTo>
                  <a:lnTo>
                    <a:pt x="1048" y="109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3003150" y="1388425"/>
              <a:ext cx="128700" cy="37625"/>
            </a:xfrm>
            <a:custGeom>
              <a:rect b="b" l="l" r="r" t="t"/>
              <a:pathLst>
                <a:path extrusionOk="0" fill="none" h="1505" w="5148">
                  <a:moveTo>
                    <a:pt x="2551" y="1"/>
                  </a:moveTo>
                  <a:lnTo>
                    <a:pt x="2551" y="1"/>
                  </a:lnTo>
                  <a:lnTo>
                    <a:pt x="2961" y="46"/>
                  </a:lnTo>
                  <a:lnTo>
                    <a:pt x="3325" y="137"/>
                  </a:lnTo>
                  <a:lnTo>
                    <a:pt x="3735" y="274"/>
                  </a:lnTo>
                  <a:lnTo>
                    <a:pt x="4054" y="411"/>
                  </a:lnTo>
                  <a:lnTo>
                    <a:pt x="4373" y="639"/>
                  </a:lnTo>
                  <a:lnTo>
                    <a:pt x="4646" y="912"/>
                  </a:lnTo>
                  <a:lnTo>
                    <a:pt x="4920" y="1185"/>
                  </a:lnTo>
                  <a:lnTo>
                    <a:pt x="5148" y="1504"/>
                  </a:lnTo>
                  <a:lnTo>
                    <a:pt x="0" y="1504"/>
                  </a:lnTo>
                  <a:lnTo>
                    <a:pt x="0" y="1504"/>
                  </a:lnTo>
                  <a:lnTo>
                    <a:pt x="182" y="1185"/>
                  </a:lnTo>
                  <a:lnTo>
                    <a:pt x="456" y="912"/>
                  </a:lnTo>
                  <a:lnTo>
                    <a:pt x="729" y="639"/>
                  </a:lnTo>
                  <a:lnTo>
                    <a:pt x="1048" y="411"/>
                  </a:lnTo>
                  <a:lnTo>
                    <a:pt x="1412" y="274"/>
                  </a:lnTo>
                  <a:lnTo>
                    <a:pt x="1777" y="137"/>
                  </a:lnTo>
                  <a:lnTo>
                    <a:pt x="2141" y="46"/>
                  </a:lnTo>
                  <a:lnTo>
                    <a:pt x="2551" y="1"/>
                  </a:lnTo>
                  <a:lnTo>
                    <a:pt x="2551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3066925" y="1388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02124"/>
                </a:solidFill>
              </a:rPr>
              <a:t>NEGATIVE POINTS</a:t>
            </a:r>
            <a:endParaRPr/>
          </a:p>
        </p:txBody>
      </p:sp>
      <p:sp>
        <p:nvSpPr>
          <p:cNvPr id="1278" name="Google Shape;1278;p58"/>
          <p:cNvSpPr/>
          <p:nvPr/>
        </p:nvSpPr>
        <p:spPr>
          <a:xfrm>
            <a:off x="1471100" y="3330786"/>
            <a:ext cx="22176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58"/>
          <p:cNvSpPr/>
          <p:nvPr/>
        </p:nvSpPr>
        <p:spPr>
          <a:xfrm>
            <a:off x="5455450" y="3330786"/>
            <a:ext cx="22176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58"/>
          <p:cNvSpPr txBox="1"/>
          <p:nvPr>
            <p:ph idx="4294967295" type="title"/>
          </p:nvPr>
        </p:nvSpPr>
        <p:spPr>
          <a:xfrm>
            <a:off x="1481675" y="256060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2"/>
                </a:solidFill>
              </a:rPr>
              <a:t>Quality Deterioration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1281" name="Google Shape;1281;p58"/>
          <p:cNvSpPr txBox="1"/>
          <p:nvPr>
            <p:ph idx="4294967295" type="subTitle"/>
          </p:nvPr>
        </p:nvSpPr>
        <p:spPr>
          <a:xfrm>
            <a:off x="1481675" y="367027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solidFill>
                  <a:schemeClr val="dk2"/>
                </a:solidFill>
              </a:rPr>
              <a:t>Rapidly expanding the range of user is not ways the correct move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82" name="Google Shape;1282;p58"/>
          <p:cNvSpPr txBox="1"/>
          <p:nvPr>
            <p:ph idx="4294967295" type="title"/>
          </p:nvPr>
        </p:nvSpPr>
        <p:spPr>
          <a:xfrm>
            <a:off x="5487174" y="2481807"/>
            <a:ext cx="2175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2"/>
                </a:solidFill>
              </a:rPr>
              <a:t>Negative Feedback Loops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83" name="Google Shape;1283;p58"/>
          <p:cNvSpPr txBox="1"/>
          <p:nvPr>
            <p:ph idx="4294967295" type="subTitle"/>
          </p:nvPr>
        </p:nvSpPr>
        <p:spPr>
          <a:xfrm>
            <a:off x="5487174" y="3404924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solidFill>
                  <a:schemeClr val="dk2"/>
                </a:solidFill>
              </a:rPr>
              <a:t>One user’s negative experience  can repel more people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84" name="Google Shape;1284;p58"/>
          <p:cNvSpPr/>
          <p:nvPr/>
        </p:nvSpPr>
        <p:spPr>
          <a:xfrm>
            <a:off x="2015225" y="1450825"/>
            <a:ext cx="1108200" cy="1019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58"/>
          <p:cNvSpPr/>
          <p:nvPr/>
        </p:nvSpPr>
        <p:spPr>
          <a:xfrm>
            <a:off x="6020724" y="1450825"/>
            <a:ext cx="1108200" cy="1019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6" name="Google Shape;1286;p58"/>
          <p:cNvGrpSpPr/>
          <p:nvPr/>
        </p:nvGrpSpPr>
        <p:grpSpPr>
          <a:xfrm>
            <a:off x="2177093" y="1591814"/>
            <a:ext cx="805610" cy="737715"/>
            <a:chOff x="6000718" y="3070557"/>
            <a:chExt cx="587865" cy="517731"/>
          </a:xfrm>
        </p:grpSpPr>
        <p:sp>
          <p:nvSpPr>
            <p:cNvPr id="1287" name="Google Shape;1287;p58"/>
            <p:cNvSpPr/>
            <p:nvPr/>
          </p:nvSpPr>
          <p:spPr>
            <a:xfrm>
              <a:off x="6161116" y="3104229"/>
              <a:ext cx="410235" cy="449911"/>
            </a:xfrm>
            <a:custGeom>
              <a:rect b="b" l="l" r="r" t="t"/>
              <a:pathLst>
                <a:path extrusionOk="0" h="78008" w="71098">
                  <a:moveTo>
                    <a:pt x="36108" y="3531"/>
                  </a:moveTo>
                  <a:lnTo>
                    <a:pt x="36835" y="4631"/>
                  </a:lnTo>
                  <a:cubicBezTo>
                    <a:pt x="36551" y="4826"/>
                    <a:pt x="36268" y="5039"/>
                    <a:pt x="35948" y="5217"/>
                  </a:cubicBezTo>
                  <a:cubicBezTo>
                    <a:pt x="35043" y="5749"/>
                    <a:pt x="34635" y="6459"/>
                    <a:pt x="35132" y="7488"/>
                  </a:cubicBezTo>
                  <a:cubicBezTo>
                    <a:pt x="35486" y="8208"/>
                    <a:pt x="35984" y="8561"/>
                    <a:pt x="36635" y="8561"/>
                  </a:cubicBezTo>
                  <a:cubicBezTo>
                    <a:pt x="36866" y="8561"/>
                    <a:pt x="37116" y="8517"/>
                    <a:pt x="37385" y="8428"/>
                  </a:cubicBezTo>
                  <a:cubicBezTo>
                    <a:pt x="37776" y="8304"/>
                    <a:pt x="38184" y="8198"/>
                    <a:pt x="38752" y="8056"/>
                  </a:cubicBezTo>
                  <a:lnTo>
                    <a:pt x="38752" y="8056"/>
                  </a:lnTo>
                  <a:cubicBezTo>
                    <a:pt x="38412" y="9075"/>
                    <a:pt x="37909" y="9331"/>
                    <a:pt x="37373" y="9331"/>
                  </a:cubicBezTo>
                  <a:cubicBezTo>
                    <a:pt x="36833" y="9331"/>
                    <a:pt x="36258" y="9072"/>
                    <a:pt x="35779" y="9072"/>
                  </a:cubicBezTo>
                  <a:cubicBezTo>
                    <a:pt x="35690" y="9072"/>
                    <a:pt x="35604" y="9081"/>
                    <a:pt x="35522" y="9102"/>
                  </a:cubicBezTo>
                  <a:lnTo>
                    <a:pt x="33162" y="11977"/>
                  </a:lnTo>
                  <a:lnTo>
                    <a:pt x="28585" y="11037"/>
                  </a:lnTo>
                  <a:lnTo>
                    <a:pt x="31832" y="10238"/>
                  </a:lnTo>
                  <a:cubicBezTo>
                    <a:pt x="32825" y="8162"/>
                    <a:pt x="33127" y="7062"/>
                    <a:pt x="32914" y="6228"/>
                  </a:cubicBezTo>
                  <a:lnTo>
                    <a:pt x="36108" y="3531"/>
                  </a:lnTo>
                  <a:close/>
                  <a:moveTo>
                    <a:pt x="38947" y="36232"/>
                  </a:moveTo>
                  <a:lnTo>
                    <a:pt x="38947" y="36232"/>
                  </a:lnTo>
                  <a:cubicBezTo>
                    <a:pt x="40402" y="36374"/>
                    <a:pt x="40561" y="37705"/>
                    <a:pt x="41253" y="38486"/>
                  </a:cubicBezTo>
                  <a:cubicBezTo>
                    <a:pt x="40278" y="40029"/>
                    <a:pt x="42194" y="41076"/>
                    <a:pt x="41963" y="42673"/>
                  </a:cubicBezTo>
                  <a:cubicBezTo>
                    <a:pt x="41786" y="43862"/>
                    <a:pt x="42833" y="45264"/>
                    <a:pt x="43241" y="46648"/>
                  </a:cubicBezTo>
                  <a:cubicBezTo>
                    <a:pt x="43560" y="47641"/>
                    <a:pt x="43507" y="48741"/>
                    <a:pt x="43046" y="49699"/>
                  </a:cubicBezTo>
                  <a:lnTo>
                    <a:pt x="40473" y="45760"/>
                  </a:lnTo>
                  <a:cubicBezTo>
                    <a:pt x="41449" y="42726"/>
                    <a:pt x="39160" y="39728"/>
                    <a:pt x="38947" y="36232"/>
                  </a:cubicBezTo>
                  <a:close/>
                  <a:moveTo>
                    <a:pt x="36430" y="1"/>
                  </a:moveTo>
                  <a:cubicBezTo>
                    <a:pt x="35873" y="1"/>
                    <a:pt x="35316" y="87"/>
                    <a:pt x="34759" y="284"/>
                  </a:cubicBezTo>
                  <a:cubicBezTo>
                    <a:pt x="33659" y="657"/>
                    <a:pt x="32346" y="870"/>
                    <a:pt x="31885" y="2005"/>
                  </a:cubicBezTo>
                  <a:cubicBezTo>
                    <a:pt x="31264" y="3567"/>
                    <a:pt x="29809" y="3549"/>
                    <a:pt x="28656" y="3992"/>
                  </a:cubicBezTo>
                  <a:cubicBezTo>
                    <a:pt x="26331" y="4826"/>
                    <a:pt x="26012" y="5465"/>
                    <a:pt x="27006" y="7683"/>
                  </a:cubicBezTo>
                  <a:lnTo>
                    <a:pt x="29791" y="7736"/>
                  </a:lnTo>
                  <a:lnTo>
                    <a:pt x="29046" y="10327"/>
                  </a:lnTo>
                  <a:lnTo>
                    <a:pt x="28425" y="7736"/>
                  </a:lnTo>
                  <a:lnTo>
                    <a:pt x="26633" y="11143"/>
                  </a:lnTo>
                  <a:cubicBezTo>
                    <a:pt x="25746" y="11374"/>
                    <a:pt x="24734" y="11391"/>
                    <a:pt x="24113" y="11870"/>
                  </a:cubicBezTo>
                  <a:cubicBezTo>
                    <a:pt x="22960" y="12775"/>
                    <a:pt x="21328" y="12509"/>
                    <a:pt x="20352" y="13680"/>
                  </a:cubicBezTo>
                  <a:lnTo>
                    <a:pt x="19695" y="12900"/>
                  </a:lnTo>
                  <a:lnTo>
                    <a:pt x="18808" y="14106"/>
                  </a:lnTo>
                  <a:cubicBezTo>
                    <a:pt x="18523" y="13971"/>
                    <a:pt x="18518" y="13452"/>
                    <a:pt x="18160" y="13452"/>
                  </a:cubicBezTo>
                  <a:cubicBezTo>
                    <a:pt x="18049" y="13452"/>
                    <a:pt x="17905" y="13501"/>
                    <a:pt x="17708" y="13627"/>
                  </a:cubicBezTo>
                  <a:lnTo>
                    <a:pt x="18560" y="17193"/>
                  </a:lnTo>
                  <a:cubicBezTo>
                    <a:pt x="17972" y="17718"/>
                    <a:pt x="17385" y="18062"/>
                    <a:pt x="16823" y="18062"/>
                  </a:cubicBezTo>
                  <a:cubicBezTo>
                    <a:pt x="16435" y="18062"/>
                    <a:pt x="16059" y="17897"/>
                    <a:pt x="15703" y="17513"/>
                  </a:cubicBezTo>
                  <a:cubicBezTo>
                    <a:pt x="14869" y="16626"/>
                    <a:pt x="13929" y="16750"/>
                    <a:pt x="13112" y="16643"/>
                  </a:cubicBezTo>
                  <a:lnTo>
                    <a:pt x="11196" y="21381"/>
                  </a:lnTo>
                  <a:cubicBezTo>
                    <a:pt x="11922" y="22616"/>
                    <a:pt x="12753" y="22986"/>
                    <a:pt x="13632" y="22986"/>
                  </a:cubicBezTo>
                  <a:cubicBezTo>
                    <a:pt x="14835" y="22986"/>
                    <a:pt x="16130" y="22292"/>
                    <a:pt x="17371" y="22179"/>
                  </a:cubicBezTo>
                  <a:lnTo>
                    <a:pt x="17868" y="20618"/>
                  </a:lnTo>
                  <a:cubicBezTo>
                    <a:pt x="19961" y="20600"/>
                    <a:pt x="19961" y="20600"/>
                    <a:pt x="21594" y="18879"/>
                  </a:cubicBezTo>
                  <a:lnTo>
                    <a:pt x="22587" y="19784"/>
                  </a:lnTo>
                  <a:lnTo>
                    <a:pt x="24646" y="19181"/>
                  </a:lnTo>
                  <a:lnTo>
                    <a:pt x="28762" y="24788"/>
                  </a:lnTo>
                  <a:lnTo>
                    <a:pt x="24930" y="23971"/>
                  </a:lnTo>
                  <a:lnTo>
                    <a:pt x="24930" y="23971"/>
                  </a:lnTo>
                  <a:lnTo>
                    <a:pt x="26544" y="25746"/>
                  </a:lnTo>
                  <a:cubicBezTo>
                    <a:pt x="28177" y="25604"/>
                    <a:pt x="29507" y="24930"/>
                    <a:pt x="30182" y="23209"/>
                  </a:cubicBezTo>
                  <a:cubicBezTo>
                    <a:pt x="29738" y="22747"/>
                    <a:pt x="29365" y="22321"/>
                    <a:pt x="28957" y="21949"/>
                  </a:cubicBezTo>
                  <a:cubicBezTo>
                    <a:pt x="28017" y="21150"/>
                    <a:pt x="27165" y="20352"/>
                    <a:pt x="27502" y="18400"/>
                  </a:cubicBezTo>
                  <a:lnTo>
                    <a:pt x="27502" y="18400"/>
                  </a:lnTo>
                  <a:cubicBezTo>
                    <a:pt x="28336" y="19678"/>
                    <a:pt x="28709" y="20902"/>
                    <a:pt x="29472" y="21239"/>
                  </a:cubicBezTo>
                  <a:cubicBezTo>
                    <a:pt x="30678" y="21771"/>
                    <a:pt x="30785" y="22641"/>
                    <a:pt x="30927" y="23617"/>
                  </a:cubicBezTo>
                  <a:cubicBezTo>
                    <a:pt x="31016" y="24255"/>
                    <a:pt x="30874" y="24965"/>
                    <a:pt x="31087" y="25551"/>
                  </a:cubicBezTo>
                  <a:cubicBezTo>
                    <a:pt x="31282" y="26083"/>
                    <a:pt x="31832" y="26473"/>
                    <a:pt x="32187" y="26952"/>
                  </a:cubicBezTo>
                  <a:cubicBezTo>
                    <a:pt x="32275" y="27077"/>
                    <a:pt x="32329" y="27236"/>
                    <a:pt x="32329" y="27396"/>
                  </a:cubicBezTo>
                  <a:lnTo>
                    <a:pt x="34369" y="26225"/>
                  </a:lnTo>
                  <a:cubicBezTo>
                    <a:pt x="33860" y="25322"/>
                    <a:pt x="33670" y="24632"/>
                    <a:pt x="34867" y="24632"/>
                  </a:cubicBezTo>
                  <a:cubicBezTo>
                    <a:pt x="34964" y="24632"/>
                    <a:pt x="35070" y="24636"/>
                    <a:pt x="35185" y="24646"/>
                  </a:cubicBezTo>
                  <a:cubicBezTo>
                    <a:pt x="35416" y="25462"/>
                    <a:pt x="35718" y="26189"/>
                    <a:pt x="35753" y="26917"/>
                  </a:cubicBezTo>
                  <a:cubicBezTo>
                    <a:pt x="35859" y="28390"/>
                    <a:pt x="37013" y="29011"/>
                    <a:pt x="38024" y="29224"/>
                  </a:cubicBezTo>
                  <a:cubicBezTo>
                    <a:pt x="38126" y="29247"/>
                    <a:pt x="38227" y="29254"/>
                    <a:pt x="38330" y="29254"/>
                  </a:cubicBezTo>
                  <a:cubicBezTo>
                    <a:pt x="38476" y="29254"/>
                    <a:pt x="38623" y="29240"/>
                    <a:pt x="38773" y="29240"/>
                  </a:cubicBezTo>
                  <a:cubicBezTo>
                    <a:pt x="39073" y="29240"/>
                    <a:pt x="39384" y="29296"/>
                    <a:pt x="39710" y="29632"/>
                  </a:cubicBezTo>
                  <a:cubicBezTo>
                    <a:pt x="39812" y="29734"/>
                    <a:pt x="39986" y="29769"/>
                    <a:pt x="40202" y="29769"/>
                  </a:cubicBezTo>
                  <a:cubicBezTo>
                    <a:pt x="40620" y="29769"/>
                    <a:pt x="41193" y="29637"/>
                    <a:pt x="41697" y="29614"/>
                  </a:cubicBezTo>
                  <a:lnTo>
                    <a:pt x="41697" y="29614"/>
                  </a:lnTo>
                  <a:cubicBezTo>
                    <a:pt x="41182" y="31175"/>
                    <a:pt x="41608" y="32825"/>
                    <a:pt x="39657" y="33517"/>
                  </a:cubicBezTo>
                  <a:cubicBezTo>
                    <a:pt x="37368" y="32683"/>
                    <a:pt x="34369" y="33198"/>
                    <a:pt x="32488" y="30608"/>
                  </a:cubicBezTo>
                  <a:cubicBezTo>
                    <a:pt x="32240" y="30253"/>
                    <a:pt x="31388" y="30306"/>
                    <a:pt x="30820" y="30217"/>
                  </a:cubicBezTo>
                  <a:cubicBezTo>
                    <a:pt x="30607" y="30217"/>
                    <a:pt x="30395" y="30270"/>
                    <a:pt x="30182" y="30324"/>
                  </a:cubicBezTo>
                  <a:lnTo>
                    <a:pt x="29507" y="32151"/>
                  </a:lnTo>
                  <a:cubicBezTo>
                    <a:pt x="27875" y="31246"/>
                    <a:pt x="26686" y="29969"/>
                    <a:pt x="25373" y="29259"/>
                  </a:cubicBezTo>
                  <a:cubicBezTo>
                    <a:pt x="23918" y="28496"/>
                    <a:pt x="23794" y="27431"/>
                    <a:pt x="23794" y="26456"/>
                  </a:cubicBezTo>
                  <a:cubicBezTo>
                    <a:pt x="23808" y="24745"/>
                    <a:pt x="23906" y="24354"/>
                    <a:pt x="23055" y="24354"/>
                  </a:cubicBezTo>
                  <a:cubicBezTo>
                    <a:pt x="22802" y="24354"/>
                    <a:pt x="22466" y="24388"/>
                    <a:pt x="22020" y="24433"/>
                  </a:cubicBezTo>
                  <a:cubicBezTo>
                    <a:pt x="21712" y="24458"/>
                    <a:pt x="21377" y="24558"/>
                    <a:pt x="21074" y="24558"/>
                  </a:cubicBezTo>
                  <a:cubicBezTo>
                    <a:pt x="20958" y="24558"/>
                    <a:pt x="20846" y="24543"/>
                    <a:pt x="20742" y="24504"/>
                  </a:cubicBezTo>
                  <a:cubicBezTo>
                    <a:pt x="20157" y="24291"/>
                    <a:pt x="19678" y="23670"/>
                    <a:pt x="19092" y="23546"/>
                  </a:cubicBezTo>
                  <a:cubicBezTo>
                    <a:pt x="19019" y="23530"/>
                    <a:pt x="18944" y="23524"/>
                    <a:pt x="18868" y="23524"/>
                  </a:cubicBezTo>
                  <a:cubicBezTo>
                    <a:pt x="18388" y="23524"/>
                    <a:pt x="17849" y="23788"/>
                    <a:pt x="17363" y="23788"/>
                  </a:cubicBezTo>
                  <a:cubicBezTo>
                    <a:pt x="17305" y="23788"/>
                    <a:pt x="17249" y="23784"/>
                    <a:pt x="17193" y="23776"/>
                  </a:cubicBezTo>
                  <a:cubicBezTo>
                    <a:pt x="17025" y="23751"/>
                    <a:pt x="16855" y="23741"/>
                    <a:pt x="16686" y="23741"/>
                  </a:cubicBezTo>
                  <a:cubicBezTo>
                    <a:pt x="15885" y="23741"/>
                    <a:pt x="15077" y="23971"/>
                    <a:pt x="14280" y="23971"/>
                  </a:cubicBezTo>
                  <a:cubicBezTo>
                    <a:pt x="13809" y="23971"/>
                    <a:pt x="13342" y="23890"/>
                    <a:pt x="12882" y="23634"/>
                  </a:cubicBezTo>
                  <a:cubicBezTo>
                    <a:pt x="12688" y="23891"/>
                    <a:pt x="12389" y="23939"/>
                    <a:pt x="12067" y="23939"/>
                  </a:cubicBezTo>
                  <a:cubicBezTo>
                    <a:pt x="11878" y="23939"/>
                    <a:pt x="11682" y="23923"/>
                    <a:pt x="11494" y="23923"/>
                  </a:cubicBezTo>
                  <a:cubicBezTo>
                    <a:pt x="11005" y="23923"/>
                    <a:pt x="10573" y="24032"/>
                    <a:pt x="10486" y="24823"/>
                  </a:cubicBezTo>
                  <a:cubicBezTo>
                    <a:pt x="8943" y="25125"/>
                    <a:pt x="8925" y="26935"/>
                    <a:pt x="7594" y="27644"/>
                  </a:cubicBezTo>
                  <a:cubicBezTo>
                    <a:pt x="6636" y="28159"/>
                    <a:pt x="5270" y="28461"/>
                    <a:pt x="4720" y="29365"/>
                  </a:cubicBezTo>
                  <a:cubicBezTo>
                    <a:pt x="3992" y="30554"/>
                    <a:pt x="2733" y="30874"/>
                    <a:pt x="1899" y="31779"/>
                  </a:cubicBezTo>
                  <a:cubicBezTo>
                    <a:pt x="1420" y="32311"/>
                    <a:pt x="1100" y="33021"/>
                    <a:pt x="692" y="33695"/>
                  </a:cubicBezTo>
                  <a:lnTo>
                    <a:pt x="2058" y="34529"/>
                  </a:lnTo>
                  <a:lnTo>
                    <a:pt x="0" y="40331"/>
                  </a:lnTo>
                  <a:cubicBezTo>
                    <a:pt x="568" y="41839"/>
                    <a:pt x="1828" y="42460"/>
                    <a:pt x="1579" y="43844"/>
                  </a:cubicBezTo>
                  <a:cubicBezTo>
                    <a:pt x="1526" y="44093"/>
                    <a:pt x="4542" y="47659"/>
                    <a:pt x="4720" y="47677"/>
                  </a:cubicBezTo>
                  <a:cubicBezTo>
                    <a:pt x="6407" y="47823"/>
                    <a:pt x="7973" y="48589"/>
                    <a:pt x="9698" y="48589"/>
                  </a:cubicBezTo>
                  <a:cubicBezTo>
                    <a:pt x="10059" y="48589"/>
                    <a:pt x="10428" y="48555"/>
                    <a:pt x="10806" y="48475"/>
                  </a:cubicBezTo>
                  <a:cubicBezTo>
                    <a:pt x="10987" y="48438"/>
                    <a:pt x="11194" y="48420"/>
                    <a:pt x="11413" y="48420"/>
                  </a:cubicBezTo>
                  <a:cubicBezTo>
                    <a:pt x="12352" y="48420"/>
                    <a:pt x="13516" y="48748"/>
                    <a:pt x="13875" y="49309"/>
                  </a:cubicBezTo>
                  <a:cubicBezTo>
                    <a:pt x="14692" y="50587"/>
                    <a:pt x="15916" y="50622"/>
                    <a:pt x="17140" y="51048"/>
                  </a:cubicBezTo>
                  <a:lnTo>
                    <a:pt x="16076" y="56140"/>
                  </a:lnTo>
                  <a:cubicBezTo>
                    <a:pt x="17477" y="57542"/>
                    <a:pt x="16874" y="59405"/>
                    <a:pt x="17513" y="60896"/>
                  </a:cubicBezTo>
                  <a:cubicBezTo>
                    <a:pt x="17939" y="61907"/>
                    <a:pt x="17566" y="62439"/>
                    <a:pt x="17105" y="63291"/>
                  </a:cubicBezTo>
                  <a:cubicBezTo>
                    <a:pt x="16484" y="64409"/>
                    <a:pt x="14922" y="65544"/>
                    <a:pt x="15526" y="66751"/>
                  </a:cubicBezTo>
                  <a:cubicBezTo>
                    <a:pt x="16359" y="68454"/>
                    <a:pt x="16218" y="70264"/>
                    <a:pt x="16218" y="71879"/>
                  </a:cubicBezTo>
                  <a:cubicBezTo>
                    <a:pt x="16218" y="73795"/>
                    <a:pt x="17726" y="75427"/>
                    <a:pt x="16697" y="77361"/>
                  </a:cubicBezTo>
                  <a:cubicBezTo>
                    <a:pt x="17566" y="77539"/>
                    <a:pt x="18134" y="77610"/>
                    <a:pt x="18684" y="77787"/>
                  </a:cubicBezTo>
                  <a:cubicBezTo>
                    <a:pt x="19160" y="77941"/>
                    <a:pt x="19615" y="78007"/>
                    <a:pt x="20054" y="78007"/>
                  </a:cubicBezTo>
                  <a:cubicBezTo>
                    <a:pt x="21942" y="78007"/>
                    <a:pt x="23543" y="76798"/>
                    <a:pt x="25284" y="76208"/>
                  </a:cubicBezTo>
                  <a:cubicBezTo>
                    <a:pt x="25497" y="74416"/>
                    <a:pt x="27183" y="74310"/>
                    <a:pt x="28336" y="73671"/>
                  </a:cubicBezTo>
                  <a:cubicBezTo>
                    <a:pt x="29472" y="73032"/>
                    <a:pt x="29064" y="71826"/>
                    <a:pt x="29436" y="71240"/>
                  </a:cubicBezTo>
                  <a:cubicBezTo>
                    <a:pt x="30359" y="70814"/>
                    <a:pt x="31051" y="70495"/>
                    <a:pt x="31761" y="70175"/>
                  </a:cubicBezTo>
                  <a:cubicBezTo>
                    <a:pt x="32701" y="69750"/>
                    <a:pt x="34032" y="69998"/>
                    <a:pt x="34351" y="68472"/>
                  </a:cubicBezTo>
                  <a:cubicBezTo>
                    <a:pt x="34564" y="67407"/>
                    <a:pt x="35593" y="66680"/>
                    <a:pt x="35682" y="65456"/>
                  </a:cubicBezTo>
                  <a:cubicBezTo>
                    <a:pt x="35789" y="64196"/>
                    <a:pt x="36179" y="62972"/>
                    <a:pt x="36427" y="61783"/>
                  </a:cubicBezTo>
                  <a:cubicBezTo>
                    <a:pt x="38255" y="60576"/>
                    <a:pt x="39869" y="58979"/>
                    <a:pt x="41786" y="58376"/>
                  </a:cubicBezTo>
                  <a:cubicBezTo>
                    <a:pt x="44997" y="57365"/>
                    <a:pt x="46843" y="55306"/>
                    <a:pt x="48156" y="52432"/>
                  </a:cubicBezTo>
                  <a:cubicBezTo>
                    <a:pt x="47847" y="52304"/>
                    <a:pt x="47534" y="52259"/>
                    <a:pt x="47221" y="52259"/>
                  </a:cubicBezTo>
                  <a:cubicBezTo>
                    <a:pt x="46487" y="52259"/>
                    <a:pt x="45750" y="52505"/>
                    <a:pt x="45050" y="52505"/>
                  </a:cubicBezTo>
                  <a:cubicBezTo>
                    <a:pt x="44519" y="52505"/>
                    <a:pt x="44011" y="52363"/>
                    <a:pt x="43542" y="51864"/>
                  </a:cubicBezTo>
                  <a:cubicBezTo>
                    <a:pt x="44838" y="50108"/>
                    <a:pt x="44909" y="50037"/>
                    <a:pt x="46293" y="49859"/>
                  </a:cubicBezTo>
                  <a:cubicBezTo>
                    <a:pt x="49646" y="49451"/>
                    <a:pt x="52822" y="48599"/>
                    <a:pt x="55395" y="46222"/>
                  </a:cubicBezTo>
                  <a:cubicBezTo>
                    <a:pt x="55484" y="45760"/>
                    <a:pt x="55697" y="45281"/>
                    <a:pt x="55643" y="44838"/>
                  </a:cubicBezTo>
                  <a:cubicBezTo>
                    <a:pt x="55519" y="44022"/>
                    <a:pt x="55359" y="43205"/>
                    <a:pt x="55164" y="42389"/>
                  </a:cubicBezTo>
                  <a:lnTo>
                    <a:pt x="54224" y="42886"/>
                  </a:lnTo>
                  <a:lnTo>
                    <a:pt x="53887" y="41254"/>
                  </a:lnTo>
                  <a:lnTo>
                    <a:pt x="53017" y="42655"/>
                  </a:lnTo>
                  <a:cubicBezTo>
                    <a:pt x="51775" y="40810"/>
                    <a:pt x="49327" y="39763"/>
                    <a:pt x="49735" y="36906"/>
                  </a:cubicBezTo>
                  <a:lnTo>
                    <a:pt x="49735" y="36906"/>
                  </a:lnTo>
                  <a:cubicBezTo>
                    <a:pt x="51738" y="37643"/>
                    <a:pt x="51709" y="40841"/>
                    <a:pt x="54224" y="40841"/>
                  </a:cubicBezTo>
                  <a:cubicBezTo>
                    <a:pt x="54315" y="40841"/>
                    <a:pt x="54410" y="40836"/>
                    <a:pt x="54508" y="40828"/>
                  </a:cubicBezTo>
                  <a:cubicBezTo>
                    <a:pt x="55927" y="42620"/>
                    <a:pt x="57968" y="43134"/>
                    <a:pt x="59831" y="43365"/>
                  </a:cubicBezTo>
                  <a:lnTo>
                    <a:pt x="61091" y="47286"/>
                  </a:lnTo>
                  <a:lnTo>
                    <a:pt x="62244" y="46683"/>
                  </a:lnTo>
                  <a:lnTo>
                    <a:pt x="61215" y="57010"/>
                  </a:lnTo>
                  <a:cubicBezTo>
                    <a:pt x="61641" y="57382"/>
                    <a:pt x="62102" y="57613"/>
                    <a:pt x="62208" y="57950"/>
                  </a:cubicBezTo>
                  <a:cubicBezTo>
                    <a:pt x="62350" y="58411"/>
                    <a:pt x="62226" y="58944"/>
                    <a:pt x="62226" y="59547"/>
                  </a:cubicBezTo>
                  <a:cubicBezTo>
                    <a:pt x="64054" y="58323"/>
                    <a:pt x="61783" y="56531"/>
                    <a:pt x="63397" y="55164"/>
                  </a:cubicBezTo>
                  <a:cubicBezTo>
                    <a:pt x="64338" y="54348"/>
                    <a:pt x="63894" y="52503"/>
                    <a:pt x="65420" y="51421"/>
                  </a:cubicBezTo>
                  <a:cubicBezTo>
                    <a:pt x="66236" y="50835"/>
                    <a:pt x="66627" y="49575"/>
                    <a:pt x="67407" y="48670"/>
                  </a:cubicBezTo>
                  <a:cubicBezTo>
                    <a:pt x="71098" y="31370"/>
                    <a:pt x="63805" y="13556"/>
                    <a:pt x="49451" y="3265"/>
                  </a:cubicBezTo>
                  <a:lnTo>
                    <a:pt x="47836" y="4223"/>
                  </a:lnTo>
                  <a:lnTo>
                    <a:pt x="47286" y="3425"/>
                  </a:lnTo>
                  <a:lnTo>
                    <a:pt x="45068" y="5465"/>
                  </a:lnTo>
                  <a:lnTo>
                    <a:pt x="44802" y="2963"/>
                  </a:lnTo>
                  <a:cubicBezTo>
                    <a:pt x="44483" y="4383"/>
                    <a:pt x="44412" y="5554"/>
                    <a:pt x="43383" y="6193"/>
                  </a:cubicBezTo>
                  <a:lnTo>
                    <a:pt x="41094" y="4844"/>
                  </a:lnTo>
                  <a:lnTo>
                    <a:pt x="41253" y="4702"/>
                  </a:lnTo>
                  <a:lnTo>
                    <a:pt x="43436" y="4525"/>
                  </a:lnTo>
                  <a:cubicBezTo>
                    <a:pt x="43312" y="3975"/>
                    <a:pt x="43329" y="3673"/>
                    <a:pt x="43205" y="3567"/>
                  </a:cubicBezTo>
                  <a:cubicBezTo>
                    <a:pt x="41857" y="2502"/>
                    <a:pt x="40153" y="1934"/>
                    <a:pt x="38929" y="657"/>
                  </a:cubicBezTo>
                  <a:cubicBezTo>
                    <a:pt x="38787" y="497"/>
                    <a:pt x="38592" y="390"/>
                    <a:pt x="38379" y="319"/>
                  </a:cubicBezTo>
                  <a:cubicBezTo>
                    <a:pt x="37729" y="119"/>
                    <a:pt x="37080" y="1"/>
                    <a:pt x="3643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85775" rotWithShape="0" algn="bl">
                <a:srgbClr val="FFFFFF">
                  <a:alpha val="8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6032245" y="3317811"/>
              <a:ext cx="62149" cy="151155"/>
            </a:xfrm>
            <a:custGeom>
              <a:rect b="b" l="l" r="r" t="t"/>
              <a:pathLst>
                <a:path extrusionOk="0" h="26208" w="10771">
                  <a:moveTo>
                    <a:pt x="266" y="1"/>
                  </a:moveTo>
                  <a:lnTo>
                    <a:pt x="266" y="1"/>
                  </a:lnTo>
                  <a:cubicBezTo>
                    <a:pt x="0" y="9316"/>
                    <a:pt x="2679" y="18489"/>
                    <a:pt x="7914" y="26208"/>
                  </a:cubicBezTo>
                  <a:lnTo>
                    <a:pt x="9014" y="25995"/>
                  </a:lnTo>
                  <a:cubicBezTo>
                    <a:pt x="9954" y="24078"/>
                    <a:pt x="9617" y="22073"/>
                    <a:pt x="9475" y="20068"/>
                  </a:cubicBezTo>
                  <a:cubicBezTo>
                    <a:pt x="9422" y="19412"/>
                    <a:pt x="9120" y="18347"/>
                    <a:pt x="9386" y="18188"/>
                  </a:cubicBezTo>
                  <a:cubicBezTo>
                    <a:pt x="10753" y="17336"/>
                    <a:pt x="10274" y="15881"/>
                    <a:pt x="10770" y="14834"/>
                  </a:cubicBezTo>
                  <a:cubicBezTo>
                    <a:pt x="9777" y="13415"/>
                    <a:pt x="8890" y="12137"/>
                    <a:pt x="7328" y="11161"/>
                  </a:cubicBezTo>
                  <a:cubicBezTo>
                    <a:pt x="5270" y="9901"/>
                    <a:pt x="3194" y="8216"/>
                    <a:pt x="3247" y="5235"/>
                  </a:cubicBezTo>
                  <a:cubicBezTo>
                    <a:pt x="3265" y="4649"/>
                    <a:pt x="2999" y="3709"/>
                    <a:pt x="2591" y="3514"/>
                  </a:cubicBezTo>
                  <a:cubicBezTo>
                    <a:pt x="1295" y="2893"/>
                    <a:pt x="479" y="1562"/>
                    <a:pt x="408" y="604"/>
                  </a:cubicBezTo>
                  <a:cubicBezTo>
                    <a:pt x="373" y="391"/>
                    <a:pt x="337" y="196"/>
                    <a:pt x="26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85775" rotWithShape="0" algn="bl">
                <a:srgbClr val="FFFFFF">
                  <a:alpha val="8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6189159" y="3073176"/>
              <a:ext cx="117131" cy="35868"/>
            </a:xfrm>
            <a:custGeom>
              <a:rect b="b" l="l" r="r" t="t"/>
              <a:pathLst>
                <a:path extrusionOk="0" h="6219" w="20300">
                  <a:moveTo>
                    <a:pt x="17629" y="0"/>
                  </a:moveTo>
                  <a:cubicBezTo>
                    <a:pt x="12187" y="0"/>
                    <a:pt x="6775" y="976"/>
                    <a:pt x="1651" y="2882"/>
                  </a:cubicBezTo>
                  <a:cubicBezTo>
                    <a:pt x="1207" y="3344"/>
                    <a:pt x="764" y="3823"/>
                    <a:pt x="302" y="4266"/>
                  </a:cubicBezTo>
                  <a:cubicBezTo>
                    <a:pt x="1" y="4568"/>
                    <a:pt x="231" y="5402"/>
                    <a:pt x="214" y="6218"/>
                  </a:cubicBezTo>
                  <a:cubicBezTo>
                    <a:pt x="1402" y="5473"/>
                    <a:pt x="2201" y="4834"/>
                    <a:pt x="3141" y="4408"/>
                  </a:cubicBezTo>
                  <a:cubicBezTo>
                    <a:pt x="5525" y="3347"/>
                    <a:pt x="8003" y="2632"/>
                    <a:pt x="10607" y="2632"/>
                  </a:cubicBezTo>
                  <a:cubicBezTo>
                    <a:pt x="11182" y="2632"/>
                    <a:pt x="11763" y="2666"/>
                    <a:pt x="12350" y="2740"/>
                  </a:cubicBezTo>
                  <a:cubicBezTo>
                    <a:pt x="12586" y="2362"/>
                    <a:pt x="12876" y="2257"/>
                    <a:pt x="13186" y="2257"/>
                  </a:cubicBezTo>
                  <a:cubicBezTo>
                    <a:pt x="13571" y="2257"/>
                    <a:pt x="13986" y="2419"/>
                    <a:pt x="14364" y="2419"/>
                  </a:cubicBezTo>
                  <a:cubicBezTo>
                    <a:pt x="14550" y="2419"/>
                    <a:pt x="14727" y="2379"/>
                    <a:pt x="14887" y="2261"/>
                  </a:cubicBezTo>
                  <a:cubicBezTo>
                    <a:pt x="16502" y="1072"/>
                    <a:pt x="18472" y="718"/>
                    <a:pt x="20299" y="79"/>
                  </a:cubicBezTo>
                  <a:cubicBezTo>
                    <a:pt x="19409" y="26"/>
                    <a:pt x="18519" y="0"/>
                    <a:pt x="1762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85775" rotWithShape="0" algn="bl">
                <a:srgbClr val="FFFFFF">
                  <a:alpha val="8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6123036" y="3116815"/>
              <a:ext cx="22734" cy="17095"/>
            </a:xfrm>
            <a:custGeom>
              <a:rect b="b" l="l" r="r" t="t"/>
              <a:pathLst>
                <a:path extrusionOk="0" h="2964" w="3940">
                  <a:moveTo>
                    <a:pt x="3940" y="1"/>
                  </a:moveTo>
                  <a:lnTo>
                    <a:pt x="3940" y="1"/>
                  </a:lnTo>
                  <a:cubicBezTo>
                    <a:pt x="2573" y="923"/>
                    <a:pt x="1260" y="1899"/>
                    <a:pt x="1" y="2964"/>
                  </a:cubicBezTo>
                  <a:cubicBezTo>
                    <a:pt x="1651" y="2839"/>
                    <a:pt x="2964" y="2094"/>
                    <a:pt x="3656" y="568"/>
                  </a:cubicBezTo>
                  <a:cubicBezTo>
                    <a:pt x="3744" y="373"/>
                    <a:pt x="3833" y="196"/>
                    <a:pt x="394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85775" rotWithShape="0" algn="bl">
                <a:srgbClr val="FFFFFF">
                  <a:alpha val="8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6099493" y="3152223"/>
              <a:ext cx="3999" cy="4205"/>
            </a:xfrm>
            <a:custGeom>
              <a:rect b="b" l="l" r="r" t="t"/>
              <a:pathLst>
                <a:path extrusionOk="0" h="729" w="693">
                  <a:moveTo>
                    <a:pt x="693" y="1"/>
                  </a:moveTo>
                  <a:cubicBezTo>
                    <a:pt x="462" y="231"/>
                    <a:pt x="231" y="480"/>
                    <a:pt x="1" y="728"/>
                  </a:cubicBezTo>
                  <a:cubicBezTo>
                    <a:pt x="284" y="533"/>
                    <a:pt x="533" y="285"/>
                    <a:pt x="69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85775" rotWithShape="0" algn="bl">
                <a:srgbClr val="FFFFFF">
                  <a:alpha val="8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6350890" y="3500386"/>
              <a:ext cx="45156" cy="42581"/>
            </a:xfrm>
            <a:custGeom>
              <a:rect b="b" l="l" r="r" t="t"/>
              <a:pathLst>
                <a:path extrusionOk="0" h="7383" w="7826">
                  <a:moveTo>
                    <a:pt x="7648" y="1"/>
                  </a:moveTo>
                  <a:lnTo>
                    <a:pt x="7648" y="1"/>
                  </a:lnTo>
                  <a:cubicBezTo>
                    <a:pt x="6488" y="417"/>
                    <a:pt x="5728" y="1543"/>
                    <a:pt x="4541" y="1543"/>
                  </a:cubicBezTo>
                  <a:cubicBezTo>
                    <a:pt x="4311" y="1543"/>
                    <a:pt x="4065" y="1501"/>
                    <a:pt x="3797" y="1403"/>
                  </a:cubicBezTo>
                  <a:cubicBezTo>
                    <a:pt x="3766" y="1397"/>
                    <a:pt x="3735" y="1395"/>
                    <a:pt x="3704" y="1395"/>
                  </a:cubicBezTo>
                  <a:cubicBezTo>
                    <a:pt x="3523" y="1395"/>
                    <a:pt x="3348" y="1482"/>
                    <a:pt x="3212" y="1633"/>
                  </a:cubicBezTo>
                  <a:cubicBezTo>
                    <a:pt x="2520" y="3567"/>
                    <a:pt x="142" y="4490"/>
                    <a:pt x="0" y="7045"/>
                  </a:cubicBezTo>
                  <a:lnTo>
                    <a:pt x="1633" y="7382"/>
                  </a:lnTo>
                  <a:cubicBezTo>
                    <a:pt x="2662" y="6353"/>
                    <a:pt x="3655" y="5306"/>
                    <a:pt x="4844" y="4419"/>
                  </a:cubicBezTo>
                  <a:cubicBezTo>
                    <a:pt x="6211" y="3390"/>
                    <a:pt x="7825" y="2219"/>
                    <a:pt x="764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85775" rotWithShape="0" algn="bl">
                <a:srgbClr val="FFFFFF">
                  <a:alpha val="8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6263064" y="3138409"/>
              <a:ext cx="28469" cy="38688"/>
            </a:xfrm>
            <a:custGeom>
              <a:rect b="b" l="l" r="r" t="t"/>
              <a:pathLst>
                <a:path extrusionOk="0" h="6708" w="4934">
                  <a:moveTo>
                    <a:pt x="2094" y="0"/>
                  </a:moveTo>
                  <a:lnTo>
                    <a:pt x="2094" y="0"/>
                  </a:lnTo>
                  <a:cubicBezTo>
                    <a:pt x="0" y="1420"/>
                    <a:pt x="3052" y="2467"/>
                    <a:pt x="1988" y="4454"/>
                  </a:cubicBezTo>
                  <a:lnTo>
                    <a:pt x="817" y="4756"/>
                  </a:lnTo>
                  <a:cubicBezTo>
                    <a:pt x="1243" y="6707"/>
                    <a:pt x="2822" y="6228"/>
                    <a:pt x="3851" y="6619"/>
                  </a:cubicBezTo>
                  <a:lnTo>
                    <a:pt x="4933" y="5430"/>
                  </a:lnTo>
                  <a:cubicBezTo>
                    <a:pt x="4685" y="3993"/>
                    <a:pt x="2768" y="2875"/>
                    <a:pt x="4206" y="1207"/>
                  </a:cubicBezTo>
                  <a:cubicBezTo>
                    <a:pt x="3883" y="979"/>
                    <a:pt x="3846" y="221"/>
                    <a:pt x="3400" y="221"/>
                  </a:cubicBezTo>
                  <a:cubicBezTo>
                    <a:pt x="3257" y="221"/>
                    <a:pt x="3072" y="299"/>
                    <a:pt x="2822" y="497"/>
                  </a:cubicBezTo>
                  <a:cubicBezTo>
                    <a:pt x="2815" y="502"/>
                    <a:pt x="2807" y="505"/>
                    <a:pt x="2796" y="505"/>
                  </a:cubicBezTo>
                  <a:cubicBezTo>
                    <a:pt x="2667" y="505"/>
                    <a:pt x="2259" y="115"/>
                    <a:pt x="209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85775" rotWithShape="0" algn="bl">
                <a:srgbClr val="FFFFFF">
                  <a:alpha val="8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6251907" y="3097504"/>
              <a:ext cx="26011" cy="13686"/>
            </a:xfrm>
            <a:custGeom>
              <a:rect b="b" l="l" r="r" t="t"/>
              <a:pathLst>
                <a:path extrusionOk="0" h="2373" w="4508">
                  <a:moveTo>
                    <a:pt x="1606" y="0"/>
                  </a:moveTo>
                  <a:cubicBezTo>
                    <a:pt x="1091" y="0"/>
                    <a:pt x="558" y="171"/>
                    <a:pt x="0" y="723"/>
                  </a:cubicBezTo>
                  <a:cubicBezTo>
                    <a:pt x="430" y="1555"/>
                    <a:pt x="972" y="2195"/>
                    <a:pt x="1679" y="2195"/>
                  </a:cubicBezTo>
                  <a:cubicBezTo>
                    <a:pt x="1906" y="2195"/>
                    <a:pt x="2151" y="2129"/>
                    <a:pt x="2414" y="1982"/>
                  </a:cubicBezTo>
                  <a:cubicBezTo>
                    <a:pt x="2981" y="1663"/>
                    <a:pt x="4507" y="2373"/>
                    <a:pt x="4064" y="456"/>
                  </a:cubicBezTo>
                  <a:lnTo>
                    <a:pt x="4064" y="456"/>
                  </a:lnTo>
                  <a:cubicBezTo>
                    <a:pt x="4046" y="457"/>
                    <a:pt x="4028" y="457"/>
                    <a:pt x="4010" y="457"/>
                  </a:cubicBezTo>
                  <a:cubicBezTo>
                    <a:pt x="3239" y="457"/>
                    <a:pt x="2447" y="0"/>
                    <a:pt x="160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85775" rotWithShape="0" algn="bl">
                <a:srgbClr val="FFFFFF">
                  <a:alpha val="8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6251498" y="3152108"/>
              <a:ext cx="21609" cy="17008"/>
            </a:xfrm>
            <a:custGeom>
              <a:rect b="b" l="l" r="r" t="t"/>
              <a:pathLst>
                <a:path extrusionOk="0" h="2949" w="3745">
                  <a:moveTo>
                    <a:pt x="1345" y="1"/>
                  </a:moveTo>
                  <a:cubicBezTo>
                    <a:pt x="985" y="1"/>
                    <a:pt x="770" y="142"/>
                    <a:pt x="568" y="429"/>
                  </a:cubicBezTo>
                  <a:cubicBezTo>
                    <a:pt x="213" y="943"/>
                    <a:pt x="249" y="1706"/>
                    <a:pt x="0" y="2948"/>
                  </a:cubicBezTo>
                  <a:lnTo>
                    <a:pt x="3744" y="695"/>
                  </a:lnTo>
                  <a:cubicBezTo>
                    <a:pt x="2515" y="235"/>
                    <a:pt x="1810" y="1"/>
                    <a:pt x="134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85775" rotWithShape="0" algn="bl">
                <a:srgbClr val="FFFFFF">
                  <a:alpha val="8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6000718" y="3070557"/>
              <a:ext cx="587865" cy="517731"/>
            </a:xfrm>
            <a:custGeom>
              <a:rect b="b" l="l" r="r" t="t"/>
              <a:pathLst>
                <a:path extrusionOk="0" h="89767" w="101883">
                  <a:moveTo>
                    <a:pt x="50267" y="444"/>
                  </a:moveTo>
                  <a:cubicBezTo>
                    <a:pt x="55590" y="462"/>
                    <a:pt x="60878" y="1384"/>
                    <a:pt x="65881" y="3177"/>
                  </a:cubicBezTo>
                  <a:cubicBezTo>
                    <a:pt x="89445" y="11622"/>
                    <a:pt x="101883" y="37138"/>
                    <a:pt x="93614" y="60186"/>
                  </a:cubicBezTo>
                  <a:cubicBezTo>
                    <a:pt x="87173" y="78160"/>
                    <a:pt x="70033" y="89321"/>
                    <a:pt x="51598" y="89321"/>
                  </a:cubicBezTo>
                  <a:cubicBezTo>
                    <a:pt x="46275" y="89321"/>
                    <a:pt x="41005" y="88381"/>
                    <a:pt x="36002" y="86588"/>
                  </a:cubicBezTo>
                  <a:cubicBezTo>
                    <a:pt x="12421" y="78143"/>
                    <a:pt x="0" y="52628"/>
                    <a:pt x="8251" y="29597"/>
                  </a:cubicBezTo>
                  <a:cubicBezTo>
                    <a:pt x="14692" y="11605"/>
                    <a:pt x="31850" y="444"/>
                    <a:pt x="50267" y="444"/>
                  </a:cubicBezTo>
                  <a:close/>
                  <a:moveTo>
                    <a:pt x="50267" y="0"/>
                  </a:moveTo>
                  <a:cubicBezTo>
                    <a:pt x="45672" y="0"/>
                    <a:pt x="41094" y="692"/>
                    <a:pt x="36711" y="2041"/>
                  </a:cubicBezTo>
                  <a:cubicBezTo>
                    <a:pt x="32364" y="3372"/>
                    <a:pt x="28265" y="5359"/>
                    <a:pt x="24504" y="7896"/>
                  </a:cubicBezTo>
                  <a:cubicBezTo>
                    <a:pt x="11640" y="16644"/>
                    <a:pt x="4347" y="31531"/>
                    <a:pt x="5341" y="47056"/>
                  </a:cubicBezTo>
                  <a:cubicBezTo>
                    <a:pt x="5714" y="52858"/>
                    <a:pt x="7222" y="58536"/>
                    <a:pt x="9777" y="63753"/>
                  </a:cubicBezTo>
                  <a:cubicBezTo>
                    <a:pt x="12350" y="69022"/>
                    <a:pt x="15898" y="73760"/>
                    <a:pt x="20245" y="77681"/>
                  </a:cubicBezTo>
                  <a:cubicBezTo>
                    <a:pt x="28930" y="85568"/>
                    <a:pt x="40125" y="89766"/>
                    <a:pt x="51538" y="89766"/>
                  </a:cubicBezTo>
                  <a:cubicBezTo>
                    <a:pt x="56096" y="89766"/>
                    <a:pt x="60690" y="89097"/>
                    <a:pt x="65172" y="87724"/>
                  </a:cubicBezTo>
                  <a:cubicBezTo>
                    <a:pt x="69501" y="86376"/>
                    <a:pt x="73618" y="84406"/>
                    <a:pt x="77361" y="81851"/>
                  </a:cubicBezTo>
                  <a:cubicBezTo>
                    <a:pt x="90225" y="73121"/>
                    <a:pt x="97518" y="58234"/>
                    <a:pt x="96524" y="42709"/>
                  </a:cubicBezTo>
                  <a:cubicBezTo>
                    <a:pt x="96152" y="36907"/>
                    <a:pt x="94643" y="31229"/>
                    <a:pt x="92088" y="26012"/>
                  </a:cubicBezTo>
                  <a:cubicBezTo>
                    <a:pt x="89533" y="20743"/>
                    <a:pt x="85985" y="16005"/>
                    <a:pt x="81620" y="12084"/>
                  </a:cubicBezTo>
                  <a:cubicBezTo>
                    <a:pt x="73032" y="4330"/>
                    <a:pt x="61854" y="36"/>
                    <a:pt x="50285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85775" rotWithShape="0" algn="bl">
                <a:srgbClr val="FFFFFF">
                  <a:alpha val="8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297" name="Google Shape;1297;p58"/>
          <p:cNvGrpSpPr/>
          <p:nvPr/>
        </p:nvGrpSpPr>
        <p:grpSpPr>
          <a:xfrm>
            <a:off x="6362893" y="1682538"/>
            <a:ext cx="423983" cy="556257"/>
            <a:chOff x="305300" y="1227875"/>
            <a:chExt cx="321175" cy="421375"/>
          </a:xfrm>
        </p:grpSpPr>
        <p:sp>
          <p:nvSpPr>
            <p:cNvPr id="1298" name="Google Shape;1298;p58"/>
            <p:cNvSpPr/>
            <p:nvPr/>
          </p:nvSpPr>
          <p:spPr>
            <a:xfrm>
              <a:off x="305300" y="1227875"/>
              <a:ext cx="321175" cy="421375"/>
            </a:xfrm>
            <a:custGeom>
              <a:rect b="b" l="l" r="r" t="t"/>
              <a:pathLst>
                <a:path extrusionOk="0" h="16855" w="12847">
                  <a:moveTo>
                    <a:pt x="8883" y="1002"/>
                  </a:moveTo>
                  <a:lnTo>
                    <a:pt x="8883" y="2004"/>
                  </a:lnTo>
                  <a:lnTo>
                    <a:pt x="3964" y="2004"/>
                  </a:lnTo>
                  <a:lnTo>
                    <a:pt x="3964" y="1002"/>
                  </a:lnTo>
                  <a:close/>
                  <a:moveTo>
                    <a:pt x="11844" y="2004"/>
                  </a:moveTo>
                  <a:lnTo>
                    <a:pt x="11844" y="15852"/>
                  </a:lnTo>
                  <a:lnTo>
                    <a:pt x="957" y="15852"/>
                  </a:lnTo>
                  <a:lnTo>
                    <a:pt x="957" y="2004"/>
                  </a:lnTo>
                  <a:lnTo>
                    <a:pt x="2961" y="2004"/>
                  </a:lnTo>
                  <a:lnTo>
                    <a:pt x="2961" y="2961"/>
                  </a:lnTo>
                  <a:lnTo>
                    <a:pt x="9885" y="2961"/>
                  </a:lnTo>
                  <a:lnTo>
                    <a:pt x="9885" y="2004"/>
                  </a:lnTo>
                  <a:close/>
                  <a:moveTo>
                    <a:pt x="2961" y="0"/>
                  </a:moveTo>
                  <a:lnTo>
                    <a:pt x="2961" y="1002"/>
                  </a:lnTo>
                  <a:lnTo>
                    <a:pt x="1" y="1002"/>
                  </a:lnTo>
                  <a:lnTo>
                    <a:pt x="1" y="16854"/>
                  </a:lnTo>
                  <a:lnTo>
                    <a:pt x="12846" y="16854"/>
                  </a:lnTo>
                  <a:lnTo>
                    <a:pt x="12846" y="1002"/>
                  </a:lnTo>
                  <a:lnTo>
                    <a:pt x="9885" y="1002"/>
                  </a:lnTo>
                  <a:lnTo>
                    <a:pt x="9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05300" y="1227875"/>
              <a:ext cx="321175" cy="421375"/>
            </a:xfrm>
            <a:custGeom>
              <a:rect b="b" l="l" r="r" t="t"/>
              <a:pathLst>
                <a:path extrusionOk="0" fill="none" h="16855" w="12847">
                  <a:moveTo>
                    <a:pt x="9885" y="1002"/>
                  </a:moveTo>
                  <a:lnTo>
                    <a:pt x="9885" y="0"/>
                  </a:lnTo>
                  <a:lnTo>
                    <a:pt x="2961" y="0"/>
                  </a:lnTo>
                  <a:lnTo>
                    <a:pt x="2961" y="1002"/>
                  </a:lnTo>
                  <a:lnTo>
                    <a:pt x="1" y="1002"/>
                  </a:lnTo>
                  <a:lnTo>
                    <a:pt x="1" y="16854"/>
                  </a:lnTo>
                  <a:lnTo>
                    <a:pt x="12846" y="16854"/>
                  </a:lnTo>
                  <a:lnTo>
                    <a:pt x="12846" y="1002"/>
                  </a:lnTo>
                  <a:lnTo>
                    <a:pt x="9885" y="100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404375" y="1252925"/>
              <a:ext cx="123025" cy="25075"/>
            </a:xfrm>
            <a:custGeom>
              <a:rect b="b" l="l" r="r" t="t"/>
              <a:pathLst>
                <a:path extrusionOk="0" fill="none" h="1003" w="4921">
                  <a:moveTo>
                    <a:pt x="1" y="0"/>
                  </a:moveTo>
                  <a:lnTo>
                    <a:pt x="4920" y="0"/>
                  </a:lnTo>
                  <a:lnTo>
                    <a:pt x="4920" y="1002"/>
                  </a:lnTo>
                  <a:lnTo>
                    <a:pt x="1" y="1002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29225" y="1277975"/>
              <a:ext cx="272200" cy="346225"/>
            </a:xfrm>
            <a:custGeom>
              <a:rect b="b" l="l" r="r" t="t"/>
              <a:pathLst>
                <a:path extrusionOk="0" fill="none" h="13849" w="10888">
                  <a:moveTo>
                    <a:pt x="10887" y="13848"/>
                  </a:moveTo>
                  <a:lnTo>
                    <a:pt x="0" y="13848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957"/>
                  </a:lnTo>
                  <a:lnTo>
                    <a:pt x="8928" y="957"/>
                  </a:lnTo>
                  <a:lnTo>
                    <a:pt x="8928" y="0"/>
                  </a:lnTo>
                  <a:lnTo>
                    <a:pt x="10887" y="0"/>
                  </a:lnTo>
                  <a:lnTo>
                    <a:pt x="10887" y="1384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601400" y="16241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465875" y="1476125"/>
              <a:ext cx="111625" cy="23925"/>
            </a:xfrm>
            <a:custGeom>
              <a:rect b="b" l="l" r="r" t="t"/>
              <a:pathLst>
                <a:path extrusionOk="0" h="957" w="4465">
                  <a:moveTo>
                    <a:pt x="0" y="0"/>
                  </a:moveTo>
                  <a:lnTo>
                    <a:pt x="0" y="957"/>
                  </a:lnTo>
                  <a:lnTo>
                    <a:pt x="4465" y="957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465875" y="1426025"/>
              <a:ext cx="111625" cy="25075"/>
            </a:xfrm>
            <a:custGeom>
              <a:rect b="b" l="l" r="r" t="t"/>
              <a:pathLst>
                <a:path extrusionOk="0" h="1003" w="4465">
                  <a:moveTo>
                    <a:pt x="0" y="0"/>
                  </a:moveTo>
                  <a:lnTo>
                    <a:pt x="0" y="1002"/>
                  </a:lnTo>
                  <a:lnTo>
                    <a:pt x="4465" y="100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465875" y="1377050"/>
              <a:ext cx="111625" cy="23925"/>
            </a:xfrm>
            <a:custGeom>
              <a:rect b="b" l="l" r="r" t="t"/>
              <a:pathLst>
                <a:path extrusionOk="0" h="957" w="4465">
                  <a:moveTo>
                    <a:pt x="0" y="0"/>
                  </a:moveTo>
                  <a:lnTo>
                    <a:pt x="0" y="957"/>
                  </a:lnTo>
                  <a:lnTo>
                    <a:pt x="4465" y="957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465875" y="1326950"/>
              <a:ext cx="111625" cy="25075"/>
            </a:xfrm>
            <a:custGeom>
              <a:rect b="b" l="l" r="r" t="t"/>
              <a:pathLst>
                <a:path extrusionOk="0" h="1003" w="4465">
                  <a:moveTo>
                    <a:pt x="0" y="0"/>
                  </a:moveTo>
                  <a:lnTo>
                    <a:pt x="0" y="1002"/>
                  </a:lnTo>
                  <a:lnTo>
                    <a:pt x="4465" y="100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465875" y="1525100"/>
              <a:ext cx="111625" cy="25075"/>
            </a:xfrm>
            <a:custGeom>
              <a:rect b="b" l="l" r="r" t="t"/>
              <a:pathLst>
                <a:path extrusionOk="0" h="1003" w="4465">
                  <a:moveTo>
                    <a:pt x="0" y="0"/>
                  </a:moveTo>
                  <a:lnTo>
                    <a:pt x="0" y="1002"/>
                  </a:lnTo>
                  <a:lnTo>
                    <a:pt x="4465" y="100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453350" y="1575200"/>
              <a:ext cx="124150" cy="23925"/>
            </a:xfrm>
            <a:custGeom>
              <a:rect b="b" l="l" r="r" t="t"/>
              <a:pathLst>
                <a:path extrusionOk="0" h="957" w="4966">
                  <a:moveTo>
                    <a:pt x="0" y="0"/>
                  </a:moveTo>
                  <a:lnTo>
                    <a:pt x="0" y="957"/>
                  </a:lnTo>
                  <a:lnTo>
                    <a:pt x="4966" y="957"/>
                  </a:lnTo>
                  <a:lnTo>
                    <a:pt x="49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4275" y="1525100"/>
              <a:ext cx="74050" cy="74025"/>
            </a:xfrm>
            <a:custGeom>
              <a:rect b="b" l="l" r="r" t="t"/>
              <a:pathLst>
                <a:path extrusionOk="0" h="2961" w="2962">
                  <a:moveTo>
                    <a:pt x="2005" y="1002"/>
                  </a:moveTo>
                  <a:lnTo>
                    <a:pt x="2005" y="2004"/>
                  </a:lnTo>
                  <a:lnTo>
                    <a:pt x="1002" y="2004"/>
                  </a:lnTo>
                  <a:lnTo>
                    <a:pt x="1002" y="1002"/>
                  </a:lnTo>
                  <a:close/>
                  <a:moveTo>
                    <a:pt x="0" y="0"/>
                  </a:moveTo>
                  <a:lnTo>
                    <a:pt x="0" y="2961"/>
                  </a:lnTo>
                  <a:lnTo>
                    <a:pt x="2961" y="2961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54275" y="1525100"/>
              <a:ext cx="74050" cy="74025"/>
            </a:xfrm>
            <a:custGeom>
              <a:rect b="b" l="l" r="r" t="t"/>
              <a:pathLst>
                <a:path extrusionOk="0" fill="none" h="2961" w="2962">
                  <a:moveTo>
                    <a:pt x="0" y="2961"/>
                  </a:moveTo>
                  <a:lnTo>
                    <a:pt x="2961" y="2961"/>
                  </a:lnTo>
                  <a:lnTo>
                    <a:pt x="2961" y="0"/>
                  </a:lnTo>
                  <a:lnTo>
                    <a:pt x="0" y="0"/>
                  </a:lnTo>
                  <a:lnTo>
                    <a:pt x="0" y="2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79325" y="1550150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0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0" y="100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79325" y="155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54275" y="1426025"/>
              <a:ext cx="74050" cy="74025"/>
            </a:xfrm>
            <a:custGeom>
              <a:rect b="b" l="l" r="r" t="t"/>
              <a:pathLst>
                <a:path extrusionOk="0" h="2961" w="2962">
                  <a:moveTo>
                    <a:pt x="2005" y="1002"/>
                  </a:moveTo>
                  <a:lnTo>
                    <a:pt x="2005" y="2004"/>
                  </a:lnTo>
                  <a:lnTo>
                    <a:pt x="1002" y="2004"/>
                  </a:lnTo>
                  <a:lnTo>
                    <a:pt x="1002" y="1002"/>
                  </a:lnTo>
                  <a:close/>
                  <a:moveTo>
                    <a:pt x="0" y="0"/>
                  </a:moveTo>
                  <a:lnTo>
                    <a:pt x="0" y="2961"/>
                  </a:lnTo>
                  <a:lnTo>
                    <a:pt x="2961" y="2961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54275" y="1426025"/>
              <a:ext cx="74050" cy="74025"/>
            </a:xfrm>
            <a:custGeom>
              <a:rect b="b" l="l" r="r" t="t"/>
              <a:pathLst>
                <a:path extrusionOk="0" fill="none" h="2961" w="2962">
                  <a:moveTo>
                    <a:pt x="0" y="2961"/>
                  </a:moveTo>
                  <a:lnTo>
                    <a:pt x="2961" y="2961"/>
                  </a:lnTo>
                  <a:lnTo>
                    <a:pt x="2961" y="0"/>
                  </a:lnTo>
                  <a:lnTo>
                    <a:pt x="0" y="0"/>
                  </a:lnTo>
                  <a:lnTo>
                    <a:pt x="0" y="2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79325" y="1451075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0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0" y="100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79325" y="1451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83875" y="1365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9"/>
          <p:cNvSpPr txBox="1"/>
          <p:nvPr>
            <p:ph type="title"/>
          </p:nvPr>
        </p:nvSpPr>
        <p:spPr>
          <a:xfrm>
            <a:off x="1980150" y="1451850"/>
            <a:ext cx="5183700" cy="17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100"/>
              <a:t>THANKS FOR YOUR ATTENTION</a:t>
            </a:r>
            <a:endParaRPr sz="4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3"/>
          <p:cNvPicPr preferRelativeResize="0"/>
          <p:nvPr/>
        </p:nvPicPr>
        <p:blipFill rotWithShape="1">
          <a:blip r:embed="rId3">
            <a:alphaModFix/>
          </a:blip>
          <a:srcRect b="0" l="16678" r="34751" t="0"/>
          <a:stretch/>
        </p:blipFill>
        <p:spPr>
          <a:xfrm>
            <a:off x="5399700" y="0"/>
            <a:ext cx="3744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3"/>
          <p:cNvSpPr/>
          <p:nvPr/>
        </p:nvSpPr>
        <p:spPr>
          <a:xfrm rot="-5400000">
            <a:off x="7757250" y="-1036250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"/>
          <p:cNvSpPr txBox="1"/>
          <p:nvPr>
            <p:ph idx="2" type="title"/>
          </p:nvPr>
        </p:nvSpPr>
        <p:spPr>
          <a:xfrm>
            <a:off x="5399700" y="0"/>
            <a:ext cx="3744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33"/>
          <p:cNvGrpSpPr/>
          <p:nvPr/>
        </p:nvGrpSpPr>
        <p:grpSpPr>
          <a:xfrm>
            <a:off x="2346205" y="63477"/>
            <a:ext cx="9359855" cy="5003827"/>
            <a:chOff x="233350" y="949250"/>
            <a:chExt cx="7137300" cy="3802300"/>
          </a:xfrm>
        </p:grpSpPr>
        <p:sp>
          <p:nvSpPr>
            <p:cNvPr id="404" name="Google Shape;404;p33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33"/>
          <p:cNvSpPr/>
          <p:nvPr/>
        </p:nvSpPr>
        <p:spPr>
          <a:xfrm>
            <a:off x="0" y="0"/>
            <a:ext cx="53997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3"/>
          <p:cNvSpPr txBox="1"/>
          <p:nvPr>
            <p:ph type="title"/>
          </p:nvPr>
        </p:nvSpPr>
        <p:spPr>
          <a:xfrm>
            <a:off x="720000" y="1839825"/>
            <a:ext cx="46443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ECOSYSTEM</a:t>
            </a:r>
            <a:endParaRPr/>
          </a:p>
        </p:txBody>
      </p:sp>
      <p:sp>
        <p:nvSpPr>
          <p:cNvPr id="457" name="Google Shape;457;p33"/>
          <p:cNvSpPr txBox="1"/>
          <p:nvPr>
            <p:ph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</a:t>
            </a:r>
            <a:endParaRPr/>
          </a:p>
        </p:txBody>
      </p:sp>
      <p:sp>
        <p:nvSpPr>
          <p:cNvPr id="458" name="Google Shape;458;p33"/>
          <p:cNvSpPr/>
          <p:nvPr/>
        </p:nvSpPr>
        <p:spPr>
          <a:xfrm>
            <a:off x="3705225" y="38837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"/>
          <p:cNvSpPr/>
          <p:nvPr/>
        </p:nvSpPr>
        <p:spPr>
          <a:xfrm>
            <a:off x="3270525" y="-1624675"/>
            <a:ext cx="2993100" cy="299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33"/>
          <p:cNvGrpSpPr/>
          <p:nvPr/>
        </p:nvGrpSpPr>
        <p:grpSpPr>
          <a:xfrm>
            <a:off x="3659757" y="-1232617"/>
            <a:ext cx="2214469" cy="2208928"/>
            <a:chOff x="4222125" y="2272050"/>
            <a:chExt cx="1248925" cy="1245800"/>
          </a:xfrm>
        </p:grpSpPr>
        <p:sp>
          <p:nvSpPr>
            <p:cNvPr id="461" name="Google Shape;461;p33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4"/>
          <p:cNvSpPr/>
          <p:nvPr/>
        </p:nvSpPr>
        <p:spPr>
          <a:xfrm>
            <a:off x="696441" y="2456050"/>
            <a:ext cx="2679600" cy="11931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4"/>
          <p:cNvSpPr txBox="1"/>
          <p:nvPr/>
        </p:nvSpPr>
        <p:spPr>
          <a:xfrm>
            <a:off x="696466" y="2457981"/>
            <a:ext cx="26796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WE NEED?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SUPPLIERS</a:t>
            </a:r>
            <a:endParaRPr/>
          </a:p>
        </p:txBody>
      </p:sp>
      <p:sp>
        <p:nvSpPr>
          <p:cNvPr id="480" name="Google Shape;480;p34"/>
          <p:cNvSpPr txBox="1"/>
          <p:nvPr/>
        </p:nvSpPr>
        <p:spPr>
          <a:xfrm>
            <a:off x="4247925" y="1847293"/>
            <a:ext cx="1884600" cy="8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34"/>
          <p:cNvSpPr txBox="1"/>
          <p:nvPr/>
        </p:nvSpPr>
        <p:spPr>
          <a:xfrm>
            <a:off x="4247922" y="202643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MECs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34"/>
          <p:cNvSpPr txBox="1"/>
          <p:nvPr/>
        </p:nvSpPr>
        <p:spPr>
          <a:xfrm>
            <a:off x="6324831" y="1847293"/>
            <a:ext cx="1884600" cy="8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34"/>
          <p:cNvSpPr txBox="1"/>
          <p:nvPr/>
        </p:nvSpPr>
        <p:spPr>
          <a:xfrm>
            <a:off x="4247925" y="3588968"/>
            <a:ext cx="1884600" cy="8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National Telco Operators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34"/>
          <p:cNvSpPr txBox="1"/>
          <p:nvPr/>
        </p:nvSpPr>
        <p:spPr>
          <a:xfrm>
            <a:off x="6324831" y="3588968"/>
            <a:ext cx="1884600" cy="8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Telecommunications and Cloud Services Suppliers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5" name="Google Shape;485;p34"/>
          <p:cNvCxnSpPr>
            <a:stCxn id="478" idx="3"/>
            <a:endCxn id="480" idx="0"/>
          </p:cNvCxnSpPr>
          <p:nvPr/>
        </p:nvCxnSpPr>
        <p:spPr>
          <a:xfrm flipH="1" rot="10800000">
            <a:off x="3376066" y="1847181"/>
            <a:ext cx="1814100" cy="1205400"/>
          </a:xfrm>
          <a:prstGeom prst="bentConnector4">
            <a:avLst>
              <a:gd fmla="val 24030" name="adj1"/>
              <a:gd fmla="val 11974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6" name="Google Shape;486;p34"/>
          <p:cNvCxnSpPr>
            <a:stCxn id="482" idx="2"/>
            <a:endCxn id="484" idx="0"/>
          </p:cNvCxnSpPr>
          <p:nvPr/>
        </p:nvCxnSpPr>
        <p:spPr>
          <a:xfrm flipH="1" rot="-5400000">
            <a:off x="6816531" y="3137893"/>
            <a:ext cx="9018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7" name="Google Shape;487;p34"/>
          <p:cNvCxnSpPr>
            <a:stCxn id="480" idx="2"/>
            <a:endCxn id="483" idx="0"/>
          </p:cNvCxnSpPr>
          <p:nvPr/>
        </p:nvCxnSpPr>
        <p:spPr>
          <a:xfrm>
            <a:off x="5190225" y="2687293"/>
            <a:ext cx="0" cy="90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8" name="Google Shape;488;p34"/>
          <p:cNvSpPr txBox="1"/>
          <p:nvPr/>
        </p:nvSpPr>
        <p:spPr>
          <a:xfrm>
            <a:off x="6324834" y="202643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5G and Cloud Infrastructure</a:t>
            </a:r>
            <a:endParaRPr b="1"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9" name="Google Shape;489;p34"/>
          <p:cNvCxnSpPr>
            <a:endCxn id="482" idx="0"/>
          </p:cNvCxnSpPr>
          <p:nvPr/>
        </p:nvCxnSpPr>
        <p:spPr>
          <a:xfrm flipH="1" rot="10800000">
            <a:off x="3389031" y="1847293"/>
            <a:ext cx="3878100" cy="1204200"/>
          </a:xfrm>
          <a:prstGeom prst="bentConnector4">
            <a:avLst>
              <a:gd fmla="val 10827" name="adj1"/>
              <a:gd fmla="val 119775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/>
          <p:cNvSpPr/>
          <p:nvPr/>
        </p:nvSpPr>
        <p:spPr>
          <a:xfrm>
            <a:off x="5983675" y="3024975"/>
            <a:ext cx="24015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5"/>
          <p:cNvSpPr/>
          <p:nvPr/>
        </p:nvSpPr>
        <p:spPr>
          <a:xfrm>
            <a:off x="3376625" y="3024975"/>
            <a:ext cx="24015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5"/>
          <p:cNvSpPr/>
          <p:nvPr/>
        </p:nvSpPr>
        <p:spPr>
          <a:xfrm>
            <a:off x="769575" y="3025975"/>
            <a:ext cx="24015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CLIENTS</a:t>
            </a:r>
            <a:endParaRPr/>
          </a:p>
        </p:txBody>
      </p:sp>
      <p:sp>
        <p:nvSpPr>
          <p:cNvPr id="498" name="Google Shape;498;p35"/>
          <p:cNvSpPr txBox="1"/>
          <p:nvPr>
            <p:ph idx="2" type="title"/>
          </p:nvPr>
        </p:nvSpPr>
        <p:spPr>
          <a:xfrm>
            <a:off x="872075" y="232563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AUTOMOTIVE INDUSTRY</a:t>
            </a:r>
            <a:endParaRPr/>
          </a:p>
        </p:txBody>
      </p:sp>
      <p:sp>
        <p:nvSpPr>
          <p:cNvPr id="499" name="Google Shape;499;p35"/>
          <p:cNvSpPr txBox="1"/>
          <p:nvPr>
            <p:ph idx="1" type="subTitle"/>
          </p:nvPr>
        </p:nvSpPr>
        <p:spPr>
          <a:xfrm>
            <a:off x="872075" y="310012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Autonomous vehicles </a:t>
            </a:r>
            <a:r>
              <a:rPr lang="de"/>
              <a:t>manufacturers </a:t>
            </a:r>
            <a:r>
              <a:rPr lang="de"/>
              <a:t>benefit from CCAM applications</a:t>
            </a:r>
            <a:endParaRPr/>
          </a:p>
        </p:txBody>
      </p:sp>
      <p:sp>
        <p:nvSpPr>
          <p:cNvPr id="500" name="Google Shape;500;p35"/>
          <p:cNvSpPr txBox="1"/>
          <p:nvPr>
            <p:ph idx="3" type="title"/>
          </p:nvPr>
        </p:nvSpPr>
        <p:spPr>
          <a:xfrm>
            <a:off x="3484425" y="232563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ITS PROVIDER</a:t>
            </a:r>
            <a:r>
              <a:rPr lang="de"/>
              <a:t>S</a:t>
            </a:r>
            <a:endParaRPr/>
          </a:p>
        </p:txBody>
      </p:sp>
      <p:sp>
        <p:nvSpPr>
          <p:cNvPr id="501" name="Google Shape;501;p35"/>
          <p:cNvSpPr txBox="1"/>
          <p:nvPr>
            <p:ph idx="4" type="subTitle"/>
          </p:nvPr>
        </p:nvSpPr>
        <p:spPr>
          <a:xfrm>
            <a:off x="3484425" y="310012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Testing and developing environment for their own projects</a:t>
            </a:r>
            <a:endParaRPr/>
          </a:p>
        </p:txBody>
      </p:sp>
      <p:sp>
        <p:nvSpPr>
          <p:cNvPr id="502" name="Google Shape;502;p35"/>
          <p:cNvSpPr txBox="1"/>
          <p:nvPr>
            <p:ph idx="5" type="title"/>
          </p:nvPr>
        </p:nvSpPr>
        <p:spPr>
          <a:xfrm>
            <a:off x="6096774" y="232563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RESEARCH INSTITUTIONS </a:t>
            </a:r>
            <a:endParaRPr/>
          </a:p>
        </p:txBody>
      </p:sp>
      <p:sp>
        <p:nvSpPr>
          <p:cNvPr id="503" name="Google Shape;503;p35"/>
          <p:cNvSpPr txBox="1"/>
          <p:nvPr>
            <p:ph idx="6" type="subTitle"/>
          </p:nvPr>
        </p:nvSpPr>
        <p:spPr>
          <a:xfrm>
            <a:off x="6096774" y="310012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Collaborating to reach new technologies and techniques</a:t>
            </a:r>
            <a:endParaRPr/>
          </a:p>
        </p:txBody>
      </p:sp>
      <p:grpSp>
        <p:nvGrpSpPr>
          <p:cNvPr id="504" name="Google Shape;504;p35"/>
          <p:cNvGrpSpPr/>
          <p:nvPr/>
        </p:nvGrpSpPr>
        <p:grpSpPr>
          <a:xfrm>
            <a:off x="1553256" y="1388838"/>
            <a:ext cx="812935" cy="814034"/>
            <a:chOff x="1492675" y="4420975"/>
            <a:chExt cx="481825" cy="438525"/>
          </a:xfrm>
        </p:grpSpPr>
        <p:sp>
          <p:nvSpPr>
            <p:cNvPr id="505" name="Google Shape;505;p35"/>
            <p:cNvSpPr/>
            <p:nvPr/>
          </p:nvSpPr>
          <p:spPr>
            <a:xfrm>
              <a:off x="1841375" y="4649825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1582425" y="4649825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1492675" y="4420975"/>
              <a:ext cx="481825" cy="356475"/>
            </a:xfrm>
            <a:custGeom>
              <a:rect b="b" l="l" r="r" t="t"/>
              <a:pathLst>
                <a:path extrusionOk="0" h="14259" w="19273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54687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80132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0" name="Google Shape;510;p35"/>
          <p:cNvGrpSpPr/>
          <p:nvPr/>
        </p:nvGrpSpPr>
        <p:grpSpPr>
          <a:xfrm>
            <a:off x="4225652" y="1401155"/>
            <a:ext cx="713990" cy="789415"/>
            <a:chOff x="2085450" y="842250"/>
            <a:chExt cx="483700" cy="481850"/>
          </a:xfrm>
        </p:grpSpPr>
        <p:sp>
          <p:nvSpPr>
            <p:cNvPr id="511" name="Google Shape;511;p35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4" name="Google Shape;514;p35"/>
          <p:cNvGrpSpPr/>
          <p:nvPr/>
        </p:nvGrpSpPr>
        <p:grpSpPr>
          <a:xfrm>
            <a:off x="6793324" y="1470092"/>
            <a:ext cx="812925" cy="741305"/>
            <a:chOff x="-37804925" y="3953450"/>
            <a:chExt cx="315075" cy="318225"/>
          </a:xfrm>
        </p:grpSpPr>
        <p:sp>
          <p:nvSpPr>
            <p:cNvPr id="515" name="Google Shape;515;p35"/>
            <p:cNvSpPr/>
            <p:nvPr/>
          </p:nvSpPr>
          <p:spPr>
            <a:xfrm>
              <a:off x="-37614300" y="3955025"/>
              <a:ext cx="124450" cy="186200"/>
            </a:xfrm>
            <a:custGeom>
              <a:rect b="b" l="l" r="r" t="t"/>
              <a:pathLst>
                <a:path extrusionOk="0" h="7448" w="4978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-37761600" y="4230700"/>
              <a:ext cx="270175" cy="40975"/>
            </a:xfrm>
            <a:custGeom>
              <a:rect b="b" l="l" r="r" t="t"/>
              <a:pathLst>
                <a:path extrusionOk="0" h="1639" w="10807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-37804925" y="3953450"/>
              <a:ext cx="274125" cy="295675"/>
            </a:xfrm>
            <a:custGeom>
              <a:rect b="b" l="l" r="r" t="t"/>
              <a:pathLst>
                <a:path extrusionOk="0" h="11827" w="10965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6"/>
          <p:cNvSpPr/>
          <p:nvPr/>
        </p:nvSpPr>
        <p:spPr>
          <a:xfrm>
            <a:off x="2137963" y="1925724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6"/>
          <p:cNvSpPr/>
          <p:nvPr/>
        </p:nvSpPr>
        <p:spPr>
          <a:xfrm>
            <a:off x="3934075" y="3582001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4771938" y="1925724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COMPETITORS</a:t>
            </a:r>
            <a:endParaRPr/>
          </a:p>
        </p:txBody>
      </p:sp>
      <p:sp>
        <p:nvSpPr>
          <p:cNvPr id="526" name="Google Shape;526;p36"/>
          <p:cNvSpPr txBox="1"/>
          <p:nvPr>
            <p:ph idx="6" type="subTitle"/>
          </p:nvPr>
        </p:nvSpPr>
        <p:spPr>
          <a:xfrm>
            <a:off x="4110775" y="3582001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/>
              <a:t>This companies live for this industry, they probably have investigations on this area</a:t>
            </a:r>
            <a:endParaRPr sz="1000"/>
          </a:p>
        </p:txBody>
      </p:sp>
      <p:sp>
        <p:nvSpPr>
          <p:cNvPr id="527" name="Google Shape;527;p36"/>
          <p:cNvSpPr txBox="1"/>
          <p:nvPr>
            <p:ph idx="2" type="title"/>
          </p:nvPr>
        </p:nvSpPr>
        <p:spPr>
          <a:xfrm>
            <a:off x="2137963" y="1313450"/>
            <a:ext cx="22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Technology Companies</a:t>
            </a:r>
            <a:endParaRPr/>
          </a:p>
        </p:txBody>
      </p:sp>
      <p:sp>
        <p:nvSpPr>
          <p:cNvPr id="528" name="Google Shape;528;p36"/>
          <p:cNvSpPr txBox="1"/>
          <p:nvPr>
            <p:ph idx="1" type="subTitle"/>
          </p:nvPr>
        </p:nvSpPr>
        <p:spPr>
          <a:xfrm>
            <a:off x="2314663" y="1925725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Tech </a:t>
            </a:r>
            <a:r>
              <a:rPr lang="de" sz="1000"/>
              <a:t>industry</a:t>
            </a:r>
            <a:r>
              <a:rPr lang="de" sz="1000"/>
              <a:t> want to invest in the future</a:t>
            </a:r>
            <a:endParaRPr sz="1000"/>
          </a:p>
        </p:txBody>
      </p:sp>
      <p:sp>
        <p:nvSpPr>
          <p:cNvPr id="529" name="Google Shape;529;p36"/>
          <p:cNvSpPr txBox="1"/>
          <p:nvPr>
            <p:ph idx="3" type="title"/>
          </p:nvPr>
        </p:nvSpPr>
        <p:spPr>
          <a:xfrm>
            <a:off x="4771949" y="1313450"/>
            <a:ext cx="22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Research</a:t>
            </a:r>
            <a:r>
              <a:rPr lang="de"/>
              <a:t> Institutions</a:t>
            </a:r>
            <a:endParaRPr/>
          </a:p>
        </p:txBody>
      </p:sp>
      <p:sp>
        <p:nvSpPr>
          <p:cNvPr id="530" name="Google Shape;530;p36"/>
          <p:cNvSpPr txBox="1"/>
          <p:nvPr>
            <p:ph idx="4" type="subTitle"/>
          </p:nvPr>
        </p:nvSpPr>
        <p:spPr>
          <a:xfrm>
            <a:off x="4948638" y="1925725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This institutions are always on the front in studies </a:t>
            </a:r>
            <a:r>
              <a:rPr lang="de" sz="1000"/>
              <a:t>with</a:t>
            </a:r>
            <a:r>
              <a:rPr lang="de" sz="1000"/>
              <a:t> new technologies like ours</a:t>
            </a:r>
            <a:endParaRPr sz="1000"/>
          </a:p>
        </p:txBody>
      </p:sp>
      <p:sp>
        <p:nvSpPr>
          <p:cNvPr id="531" name="Google Shape;531;p36"/>
          <p:cNvSpPr txBox="1"/>
          <p:nvPr>
            <p:ph idx="5" type="title"/>
          </p:nvPr>
        </p:nvSpPr>
        <p:spPr>
          <a:xfrm>
            <a:off x="3934075" y="2967000"/>
            <a:ext cx="223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Automotive</a:t>
            </a:r>
            <a:r>
              <a:rPr lang="de"/>
              <a:t> Manufactures</a:t>
            </a:r>
            <a:endParaRPr/>
          </a:p>
        </p:txBody>
      </p:sp>
      <p:grpSp>
        <p:nvGrpSpPr>
          <p:cNvPr id="532" name="Google Shape;532;p36"/>
          <p:cNvGrpSpPr/>
          <p:nvPr/>
        </p:nvGrpSpPr>
        <p:grpSpPr>
          <a:xfrm>
            <a:off x="7433094" y="1824174"/>
            <a:ext cx="586677" cy="586642"/>
            <a:chOff x="3704026" y="2040121"/>
            <a:chExt cx="383474" cy="383451"/>
          </a:xfrm>
        </p:grpSpPr>
        <p:sp>
          <p:nvSpPr>
            <p:cNvPr id="533" name="Google Shape;533;p36"/>
            <p:cNvSpPr/>
            <p:nvPr/>
          </p:nvSpPr>
          <p:spPr>
            <a:xfrm>
              <a:off x="3704026" y="2040121"/>
              <a:ext cx="383474" cy="383451"/>
            </a:xfrm>
            <a:custGeom>
              <a:rect b="b" l="l" r="r" t="t"/>
              <a:pathLst>
                <a:path extrusionOk="0" h="16855" w="16856">
                  <a:moveTo>
                    <a:pt x="10432" y="1002"/>
                  </a:moveTo>
                  <a:lnTo>
                    <a:pt x="10432" y="4965"/>
                  </a:lnTo>
                  <a:lnTo>
                    <a:pt x="7927" y="4965"/>
                  </a:lnTo>
                  <a:lnTo>
                    <a:pt x="7927" y="15852"/>
                  </a:lnTo>
                  <a:lnTo>
                    <a:pt x="1003" y="15852"/>
                  </a:lnTo>
                  <a:lnTo>
                    <a:pt x="1003" y="1002"/>
                  </a:lnTo>
                  <a:close/>
                  <a:moveTo>
                    <a:pt x="9931" y="5968"/>
                  </a:moveTo>
                  <a:lnTo>
                    <a:pt x="9931" y="15852"/>
                  </a:lnTo>
                  <a:lnTo>
                    <a:pt x="8929" y="15852"/>
                  </a:lnTo>
                  <a:lnTo>
                    <a:pt x="8929" y="5968"/>
                  </a:lnTo>
                  <a:close/>
                  <a:moveTo>
                    <a:pt x="15853" y="5968"/>
                  </a:moveTo>
                  <a:lnTo>
                    <a:pt x="15853" y="15852"/>
                  </a:lnTo>
                  <a:lnTo>
                    <a:pt x="10888" y="15852"/>
                  </a:lnTo>
                  <a:lnTo>
                    <a:pt x="10888" y="5968"/>
                  </a:lnTo>
                  <a:close/>
                  <a:moveTo>
                    <a:pt x="1" y="0"/>
                  </a:moveTo>
                  <a:lnTo>
                    <a:pt x="1" y="16855"/>
                  </a:lnTo>
                  <a:lnTo>
                    <a:pt x="16855" y="16855"/>
                  </a:lnTo>
                  <a:lnTo>
                    <a:pt x="16855" y="4965"/>
                  </a:lnTo>
                  <a:lnTo>
                    <a:pt x="11389" y="4965"/>
                  </a:lnTo>
                  <a:lnTo>
                    <a:pt x="11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704026" y="2040121"/>
              <a:ext cx="383474" cy="383451"/>
            </a:xfrm>
            <a:custGeom>
              <a:rect b="b" l="l" r="r" t="t"/>
              <a:pathLst>
                <a:path extrusionOk="0" fill="none" h="16855" w="16856">
                  <a:moveTo>
                    <a:pt x="11389" y="4965"/>
                  </a:moveTo>
                  <a:lnTo>
                    <a:pt x="11389" y="0"/>
                  </a:lnTo>
                  <a:lnTo>
                    <a:pt x="1" y="0"/>
                  </a:lnTo>
                  <a:lnTo>
                    <a:pt x="1" y="16855"/>
                  </a:lnTo>
                  <a:lnTo>
                    <a:pt x="16855" y="16855"/>
                  </a:lnTo>
                  <a:lnTo>
                    <a:pt x="16855" y="4965"/>
                  </a:lnTo>
                  <a:lnTo>
                    <a:pt x="11389" y="496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726844" y="2062917"/>
              <a:ext cx="214532" cy="337860"/>
            </a:xfrm>
            <a:custGeom>
              <a:rect b="b" l="l" r="r" t="t"/>
              <a:pathLst>
                <a:path extrusionOk="0" fill="none" h="14851" w="9430">
                  <a:moveTo>
                    <a:pt x="6924" y="3963"/>
                  </a:moveTo>
                  <a:lnTo>
                    <a:pt x="6924" y="14850"/>
                  </a:lnTo>
                  <a:lnTo>
                    <a:pt x="0" y="14850"/>
                  </a:lnTo>
                  <a:lnTo>
                    <a:pt x="0" y="0"/>
                  </a:lnTo>
                  <a:lnTo>
                    <a:pt x="9429" y="0"/>
                  </a:lnTo>
                  <a:lnTo>
                    <a:pt x="9429" y="3963"/>
                  </a:lnTo>
                  <a:lnTo>
                    <a:pt x="6924" y="396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907158" y="2175869"/>
              <a:ext cx="22818" cy="224906"/>
            </a:xfrm>
            <a:custGeom>
              <a:rect b="b" l="l" r="r" t="t"/>
              <a:pathLst>
                <a:path extrusionOk="0" fill="none" h="9886" w="1003">
                  <a:moveTo>
                    <a:pt x="0" y="1"/>
                  </a:moveTo>
                  <a:lnTo>
                    <a:pt x="1002" y="1"/>
                  </a:lnTo>
                  <a:lnTo>
                    <a:pt x="1002" y="9885"/>
                  </a:lnTo>
                  <a:lnTo>
                    <a:pt x="0" y="9885"/>
                  </a:ln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3951702" y="2175869"/>
              <a:ext cx="112999" cy="224906"/>
            </a:xfrm>
            <a:custGeom>
              <a:rect b="b" l="l" r="r" t="t"/>
              <a:pathLst>
                <a:path extrusionOk="0" fill="none" h="9886" w="4967">
                  <a:moveTo>
                    <a:pt x="4966" y="9885"/>
                  </a:moveTo>
                  <a:lnTo>
                    <a:pt x="1" y="9885"/>
                  </a:lnTo>
                  <a:lnTo>
                    <a:pt x="1" y="1"/>
                  </a:lnTo>
                  <a:lnTo>
                    <a:pt x="4966" y="1"/>
                  </a:lnTo>
                  <a:lnTo>
                    <a:pt x="4966" y="988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4064677" y="2400749"/>
              <a:ext cx="23" cy="23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997315" y="2197640"/>
              <a:ext cx="22818" cy="34216"/>
            </a:xfrm>
            <a:custGeom>
              <a:rect b="b" l="l" r="r" t="t"/>
              <a:pathLst>
                <a:path extrusionOk="0" h="1504" w="1003">
                  <a:moveTo>
                    <a:pt x="0" y="0"/>
                  </a:moveTo>
                  <a:lnTo>
                    <a:pt x="0" y="1503"/>
                  </a:lnTo>
                  <a:lnTo>
                    <a:pt x="1002" y="1503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997315" y="2344785"/>
              <a:ext cx="22818" cy="33192"/>
            </a:xfrm>
            <a:custGeom>
              <a:rect b="b" l="l" r="r" t="t"/>
              <a:pathLst>
                <a:path extrusionOk="0" h="1459" w="1003">
                  <a:moveTo>
                    <a:pt x="0" y="1"/>
                  </a:moveTo>
                  <a:lnTo>
                    <a:pt x="0" y="1458"/>
                  </a:lnTo>
                  <a:lnTo>
                    <a:pt x="1002" y="1458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974520" y="2254628"/>
              <a:ext cx="67363" cy="67385"/>
            </a:xfrm>
            <a:custGeom>
              <a:rect b="b" l="l" r="r" t="t"/>
              <a:pathLst>
                <a:path extrusionOk="0" h="2962" w="2961">
                  <a:moveTo>
                    <a:pt x="1503" y="957"/>
                  </a:moveTo>
                  <a:lnTo>
                    <a:pt x="1686" y="1003"/>
                  </a:lnTo>
                  <a:lnTo>
                    <a:pt x="1822" y="1139"/>
                  </a:lnTo>
                  <a:lnTo>
                    <a:pt x="1959" y="1276"/>
                  </a:lnTo>
                  <a:lnTo>
                    <a:pt x="2004" y="1458"/>
                  </a:lnTo>
                  <a:lnTo>
                    <a:pt x="1959" y="1686"/>
                  </a:lnTo>
                  <a:lnTo>
                    <a:pt x="1822" y="1823"/>
                  </a:lnTo>
                  <a:lnTo>
                    <a:pt x="1686" y="1914"/>
                  </a:lnTo>
                  <a:lnTo>
                    <a:pt x="1503" y="1959"/>
                  </a:lnTo>
                  <a:lnTo>
                    <a:pt x="1321" y="1914"/>
                  </a:lnTo>
                  <a:lnTo>
                    <a:pt x="1139" y="1823"/>
                  </a:lnTo>
                  <a:lnTo>
                    <a:pt x="1048" y="1686"/>
                  </a:lnTo>
                  <a:lnTo>
                    <a:pt x="1002" y="1458"/>
                  </a:lnTo>
                  <a:lnTo>
                    <a:pt x="1048" y="1276"/>
                  </a:lnTo>
                  <a:lnTo>
                    <a:pt x="1139" y="1139"/>
                  </a:lnTo>
                  <a:lnTo>
                    <a:pt x="1321" y="1003"/>
                  </a:lnTo>
                  <a:lnTo>
                    <a:pt x="1503" y="957"/>
                  </a:lnTo>
                  <a:close/>
                  <a:moveTo>
                    <a:pt x="1230" y="1"/>
                  </a:moveTo>
                  <a:lnTo>
                    <a:pt x="957" y="92"/>
                  </a:lnTo>
                  <a:lnTo>
                    <a:pt x="729" y="183"/>
                  </a:lnTo>
                  <a:lnTo>
                    <a:pt x="501" y="365"/>
                  </a:lnTo>
                  <a:lnTo>
                    <a:pt x="319" y="593"/>
                  </a:lnTo>
                  <a:lnTo>
                    <a:pt x="137" y="820"/>
                  </a:lnTo>
                  <a:lnTo>
                    <a:pt x="46" y="1139"/>
                  </a:lnTo>
                  <a:lnTo>
                    <a:pt x="0" y="1458"/>
                  </a:lnTo>
                  <a:lnTo>
                    <a:pt x="46" y="1777"/>
                  </a:lnTo>
                  <a:lnTo>
                    <a:pt x="137" y="2050"/>
                  </a:lnTo>
                  <a:lnTo>
                    <a:pt x="273" y="2324"/>
                  </a:lnTo>
                  <a:lnTo>
                    <a:pt x="456" y="2506"/>
                  </a:lnTo>
                  <a:lnTo>
                    <a:pt x="683" y="2688"/>
                  </a:lnTo>
                  <a:lnTo>
                    <a:pt x="911" y="2825"/>
                  </a:lnTo>
                  <a:lnTo>
                    <a:pt x="1184" y="2916"/>
                  </a:lnTo>
                  <a:lnTo>
                    <a:pt x="1503" y="2961"/>
                  </a:lnTo>
                  <a:lnTo>
                    <a:pt x="1777" y="2916"/>
                  </a:lnTo>
                  <a:lnTo>
                    <a:pt x="2050" y="2825"/>
                  </a:lnTo>
                  <a:lnTo>
                    <a:pt x="2323" y="2688"/>
                  </a:lnTo>
                  <a:lnTo>
                    <a:pt x="2551" y="2506"/>
                  </a:lnTo>
                  <a:lnTo>
                    <a:pt x="2733" y="2324"/>
                  </a:lnTo>
                  <a:lnTo>
                    <a:pt x="2870" y="2050"/>
                  </a:lnTo>
                  <a:lnTo>
                    <a:pt x="2961" y="1777"/>
                  </a:lnTo>
                  <a:lnTo>
                    <a:pt x="2961" y="1458"/>
                  </a:lnTo>
                  <a:lnTo>
                    <a:pt x="2915" y="1139"/>
                  </a:lnTo>
                  <a:lnTo>
                    <a:pt x="2824" y="820"/>
                  </a:lnTo>
                  <a:lnTo>
                    <a:pt x="2688" y="593"/>
                  </a:lnTo>
                  <a:lnTo>
                    <a:pt x="2505" y="365"/>
                  </a:lnTo>
                  <a:lnTo>
                    <a:pt x="2278" y="183"/>
                  </a:lnTo>
                  <a:lnTo>
                    <a:pt x="2004" y="92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974520" y="2254628"/>
              <a:ext cx="67363" cy="67385"/>
            </a:xfrm>
            <a:custGeom>
              <a:rect b="b" l="l" r="r" t="t"/>
              <a:pathLst>
                <a:path extrusionOk="0" fill="none" h="2962" w="2961">
                  <a:moveTo>
                    <a:pt x="1503" y="2961"/>
                  </a:moveTo>
                  <a:lnTo>
                    <a:pt x="1503" y="2961"/>
                  </a:lnTo>
                  <a:lnTo>
                    <a:pt x="1777" y="2916"/>
                  </a:lnTo>
                  <a:lnTo>
                    <a:pt x="2050" y="2825"/>
                  </a:lnTo>
                  <a:lnTo>
                    <a:pt x="2323" y="2688"/>
                  </a:lnTo>
                  <a:lnTo>
                    <a:pt x="2551" y="2506"/>
                  </a:lnTo>
                  <a:lnTo>
                    <a:pt x="2733" y="2324"/>
                  </a:lnTo>
                  <a:lnTo>
                    <a:pt x="2870" y="2050"/>
                  </a:lnTo>
                  <a:lnTo>
                    <a:pt x="2961" y="1777"/>
                  </a:lnTo>
                  <a:lnTo>
                    <a:pt x="2961" y="1458"/>
                  </a:lnTo>
                  <a:lnTo>
                    <a:pt x="2961" y="1458"/>
                  </a:lnTo>
                  <a:lnTo>
                    <a:pt x="2915" y="1139"/>
                  </a:lnTo>
                  <a:lnTo>
                    <a:pt x="2824" y="820"/>
                  </a:lnTo>
                  <a:lnTo>
                    <a:pt x="2688" y="593"/>
                  </a:lnTo>
                  <a:lnTo>
                    <a:pt x="2505" y="365"/>
                  </a:lnTo>
                  <a:lnTo>
                    <a:pt x="2278" y="183"/>
                  </a:lnTo>
                  <a:lnTo>
                    <a:pt x="2004" y="92"/>
                  </a:lnTo>
                  <a:lnTo>
                    <a:pt x="1777" y="1"/>
                  </a:lnTo>
                  <a:lnTo>
                    <a:pt x="1503" y="1"/>
                  </a:lnTo>
                  <a:lnTo>
                    <a:pt x="1230" y="1"/>
                  </a:lnTo>
                  <a:lnTo>
                    <a:pt x="957" y="92"/>
                  </a:lnTo>
                  <a:lnTo>
                    <a:pt x="729" y="183"/>
                  </a:lnTo>
                  <a:lnTo>
                    <a:pt x="501" y="365"/>
                  </a:lnTo>
                  <a:lnTo>
                    <a:pt x="319" y="593"/>
                  </a:lnTo>
                  <a:lnTo>
                    <a:pt x="137" y="820"/>
                  </a:lnTo>
                  <a:lnTo>
                    <a:pt x="46" y="1139"/>
                  </a:lnTo>
                  <a:lnTo>
                    <a:pt x="0" y="1458"/>
                  </a:lnTo>
                  <a:lnTo>
                    <a:pt x="0" y="1458"/>
                  </a:lnTo>
                  <a:lnTo>
                    <a:pt x="46" y="1777"/>
                  </a:lnTo>
                  <a:lnTo>
                    <a:pt x="137" y="2050"/>
                  </a:lnTo>
                  <a:lnTo>
                    <a:pt x="273" y="2324"/>
                  </a:lnTo>
                  <a:lnTo>
                    <a:pt x="456" y="2506"/>
                  </a:lnTo>
                  <a:lnTo>
                    <a:pt x="683" y="2688"/>
                  </a:lnTo>
                  <a:lnTo>
                    <a:pt x="911" y="2825"/>
                  </a:lnTo>
                  <a:lnTo>
                    <a:pt x="1184" y="2916"/>
                  </a:lnTo>
                  <a:lnTo>
                    <a:pt x="1503" y="2961"/>
                  </a:lnTo>
                  <a:lnTo>
                    <a:pt x="1503" y="296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997315" y="2276399"/>
              <a:ext cx="22818" cy="22818"/>
            </a:xfrm>
            <a:custGeom>
              <a:rect b="b" l="l" r="r" t="t"/>
              <a:pathLst>
                <a:path extrusionOk="0" fill="none" h="1003" w="1003">
                  <a:moveTo>
                    <a:pt x="501" y="0"/>
                  </a:moveTo>
                  <a:lnTo>
                    <a:pt x="501" y="0"/>
                  </a:lnTo>
                  <a:lnTo>
                    <a:pt x="684" y="46"/>
                  </a:lnTo>
                  <a:lnTo>
                    <a:pt x="820" y="182"/>
                  </a:lnTo>
                  <a:lnTo>
                    <a:pt x="957" y="319"/>
                  </a:lnTo>
                  <a:lnTo>
                    <a:pt x="1002" y="501"/>
                  </a:lnTo>
                  <a:lnTo>
                    <a:pt x="1002" y="501"/>
                  </a:lnTo>
                  <a:lnTo>
                    <a:pt x="957" y="729"/>
                  </a:lnTo>
                  <a:lnTo>
                    <a:pt x="820" y="866"/>
                  </a:lnTo>
                  <a:lnTo>
                    <a:pt x="684" y="957"/>
                  </a:lnTo>
                  <a:lnTo>
                    <a:pt x="501" y="1002"/>
                  </a:lnTo>
                  <a:lnTo>
                    <a:pt x="319" y="957"/>
                  </a:lnTo>
                  <a:lnTo>
                    <a:pt x="137" y="866"/>
                  </a:lnTo>
                  <a:lnTo>
                    <a:pt x="46" y="729"/>
                  </a:lnTo>
                  <a:lnTo>
                    <a:pt x="0" y="501"/>
                  </a:lnTo>
                  <a:lnTo>
                    <a:pt x="0" y="501"/>
                  </a:lnTo>
                  <a:lnTo>
                    <a:pt x="46" y="319"/>
                  </a:lnTo>
                  <a:lnTo>
                    <a:pt x="137" y="182"/>
                  </a:lnTo>
                  <a:lnTo>
                    <a:pt x="319" y="46"/>
                  </a:lnTo>
                  <a:lnTo>
                    <a:pt x="501" y="0"/>
                  </a:lnTo>
                  <a:lnTo>
                    <a:pt x="50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4008713" y="2276399"/>
              <a:ext cx="23" cy="23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839797" y="2107483"/>
              <a:ext cx="78783" cy="22818"/>
            </a:xfrm>
            <a:custGeom>
              <a:rect b="b" l="l" r="r" t="t"/>
              <a:pathLst>
                <a:path extrusionOk="0" h="1003" w="3463">
                  <a:moveTo>
                    <a:pt x="0" y="0"/>
                  </a:moveTo>
                  <a:lnTo>
                    <a:pt x="0" y="1002"/>
                  </a:lnTo>
                  <a:lnTo>
                    <a:pt x="3462" y="1002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749640" y="2107483"/>
              <a:ext cx="67386" cy="68409"/>
            </a:xfrm>
            <a:custGeom>
              <a:rect b="b" l="l" r="r" t="t"/>
              <a:pathLst>
                <a:path extrusionOk="0" h="3007" w="2962">
                  <a:moveTo>
                    <a:pt x="1959" y="1002"/>
                  </a:moveTo>
                  <a:lnTo>
                    <a:pt x="1959" y="2004"/>
                  </a:lnTo>
                  <a:lnTo>
                    <a:pt x="957" y="2004"/>
                  </a:lnTo>
                  <a:lnTo>
                    <a:pt x="957" y="1002"/>
                  </a:lnTo>
                  <a:close/>
                  <a:moveTo>
                    <a:pt x="0" y="0"/>
                  </a:moveTo>
                  <a:lnTo>
                    <a:pt x="0" y="3007"/>
                  </a:lnTo>
                  <a:lnTo>
                    <a:pt x="2961" y="3007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749640" y="2107483"/>
              <a:ext cx="67386" cy="68409"/>
            </a:xfrm>
            <a:custGeom>
              <a:rect b="b" l="l" r="r" t="t"/>
              <a:pathLst>
                <a:path extrusionOk="0" fill="none" h="3007" w="2962">
                  <a:moveTo>
                    <a:pt x="0" y="3007"/>
                  </a:moveTo>
                  <a:lnTo>
                    <a:pt x="2961" y="3007"/>
                  </a:lnTo>
                  <a:lnTo>
                    <a:pt x="2961" y="0"/>
                  </a:lnTo>
                  <a:lnTo>
                    <a:pt x="0" y="0"/>
                  </a:lnTo>
                  <a:lnTo>
                    <a:pt x="0" y="300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771388" y="2130278"/>
              <a:ext cx="22818" cy="22818"/>
            </a:xfrm>
            <a:custGeom>
              <a:rect b="b" l="l" r="r" t="t"/>
              <a:pathLst>
                <a:path extrusionOk="0" fill="none" h="1003" w="1003">
                  <a:moveTo>
                    <a:pt x="1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1" y="1002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771388" y="2130278"/>
              <a:ext cx="23" cy="23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9640" y="2197640"/>
              <a:ext cx="67386" cy="68409"/>
            </a:xfrm>
            <a:custGeom>
              <a:rect b="b" l="l" r="r" t="t"/>
              <a:pathLst>
                <a:path extrusionOk="0" h="3007" w="2962">
                  <a:moveTo>
                    <a:pt x="1959" y="1002"/>
                  </a:moveTo>
                  <a:lnTo>
                    <a:pt x="1959" y="2004"/>
                  </a:lnTo>
                  <a:lnTo>
                    <a:pt x="957" y="2004"/>
                  </a:lnTo>
                  <a:lnTo>
                    <a:pt x="957" y="1002"/>
                  </a:lnTo>
                  <a:close/>
                  <a:moveTo>
                    <a:pt x="0" y="0"/>
                  </a:moveTo>
                  <a:lnTo>
                    <a:pt x="0" y="3007"/>
                  </a:lnTo>
                  <a:lnTo>
                    <a:pt x="2961" y="3007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749640" y="2197640"/>
              <a:ext cx="67386" cy="68409"/>
            </a:xfrm>
            <a:custGeom>
              <a:rect b="b" l="l" r="r" t="t"/>
              <a:pathLst>
                <a:path extrusionOk="0" fill="none" h="3007" w="2962">
                  <a:moveTo>
                    <a:pt x="0" y="3007"/>
                  </a:moveTo>
                  <a:lnTo>
                    <a:pt x="2961" y="3007"/>
                  </a:lnTo>
                  <a:lnTo>
                    <a:pt x="2961" y="0"/>
                  </a:lnTo>
                  <a:lnTo>
                    <a:pt x="0" y="0"/>
                  </a:lnTo>
                  <a:lnTo>
                    <a:pt x="0" y="300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771388" y="2220435"/>
              <a:ext cx="22818" cy="22818"/>
            </a:xfrm>
            <a:custGeom>
              <a:rect b="b" l="l" r="r" t="t"/>
              <a:pathLst>
                <a:path extrusionOk="0" fill="none" h="1003" w="1003">
                  <a:moveTo>
                    <a:pt x="1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1" y="1002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771388" y="2220435"/>
              <a:ext cx="23" cy="23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749640" y="2287797"/>
              <a:ext cx="67386" cy="68409"/>
            </a:xfrm>
            <a:custGeom>
              <a:rect b="b" l="l" r="r" t="t"/>
              <a:pathLst>
                <a:path extrusionOk="0" h="3007" w="2962">
                  <a:moveTo>
                    <a:pt x="1959" y="1002"/>
                  </a:moveTo>
                  <a:lnTo>
                    <a:pt x="1959" y="2004"/>
                  </a:lnTo>
                  <a:lnTo>
                    <a:pt x="957" y="2004"/>
                  </a:lnTo>
                  <a:lnTo>
                    <a:pt x="957" y="1002"/>
                  </a:lnTo>
                  <a:close/>
                  <a:moveTo>
                    <a:pt x="0" y="0"/>
                  </a:moveTo>
                  <a:lnTo>
                    <a:pt x="0" y="3007"/>
                  </a:lnTo>
                  <a:lnTo>
                    <a:pt x="2961" y="3007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749640" y="2287797"/>
              <a:ext cx="67386" cy="68409"/>
            </a:xfrm>
            <a:custGeom>
              <a:rect b="b" l="l" r="r" t="t"/>
              <a:pathLst>
                <a:path extrusionOk="0" fill="none" h="3007" w="2962">
                  <a:moveTo>
                    <a:pt x="0" y="3007"/>
                  </a:moveTo>
                  <a:lnTo>
                    <a:pt x="2961" y="3007"/>
                  </a:lnTo>
                  <a:lnTo>
                    <a:pt x="2961" y="0"/>
                  </a:lnTo>
                  <a:lnTo>
                    <a:pt x="0" y="0"/>
                  </a:lnTo>
                  <a:lnTo>
                    <a:pt x="0" y="300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771388" y="2310592"/>
              <a:ext cx="22818" cy="22818"/>
            </a:xfrm>
            <a:custGeom>
              <a:rect b="b" l="l" r="r" t="t"/>
              <a:pathLst>
                <a:path extrusionOk="0" fill="none" h="1003" w="1003">
                  <a:moveTo>
                    <a:pt x="1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1" y="1002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771388" y="2310592"/>
              <a:ext cx="23" cy="23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839797" y="2153073"/>
              <a:ext cx="21772" cy="22818"/>
            </a:xfrm>
            <a:custGeom>
              <a:rect b="b" l="l" r="r" t="t"/>
              <a:pathLst>
                <a:path extrusionOk="0" h="1003" w="957">
                  <a:moveTo>
                    <a:pt x="0" y="0"/>
                  </a:moveTo>
                  <a:lnTo>
                    <a:pt x="0" y="1003"/>
                  </a:lnTo>
                  <a:lnTo>
                    <a:pt x="957" y="100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39797" y="2197640"/>
              <a:ext cx="21772" cy="22818"/>
            </a:xfrm>
            <a:custGeom>
              <a:rect b="b" l="l" r="r" t="t"/>
              <a:pathLst>
                <a:path extrusionOk="0" h="1003" w="957">
                  <a:moveTo>
                    <a:pt x="0" y="0"/>
                  </a:moveTo>
                  <a:lnTo>
                    <a:pt x="0" y="1002"/>
                  </a:lnTo>
                  <a:lnTo>
                    <a:pt x="957" y="1002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839797" y="2243230"/>
              <a:ext cx="21772" cy="22818"/>
            </a:xfrm>
            <a:custGeom>
              <a:rect b="b" l="l" r="r" t="t"/>
              <a:pathLst>
                <a:path extrusionOk="0" h="1003" w="957">
                  <a:moveTo>
                    <a:pt x="0" y="0"/>
                  </a:moveTo>
                  <a:lnTo>
                    <a:pt x="0" y="1003"/>
                  </a:lnTo>
                  <a:lnTo>
                    <a:pt x="957" y="100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3839797" y="2287797"/>
              <a:ext cx="21772" cy="22818"/>
            </a:xfrm>
            <a:custGeom>
              <a:rect b="b" l="l" r="r" t="t"/>
              <a:pathLst>
                <a:path extrusionOk="0" h="1003" w="957">
                  <a:moveTo>
                    <a:pt x="0" y="0"/>
                  </a:moveTo>
                  <a:lnTo>
                    <a:pt x="0" y="1002"/>
                  </a:lnTo>
                  <a:lnTo>
                    <a:pt x="957" y="1002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839797" y="2333387"/>
              <a:ext cx="21772" cy="22818"/>
            </a:xfrm>
            <a:custGeom>
              <a:rect b="b" l="l" r="r" t="t"/>
              <a:pathLst>
                <a:path extrusionOk="0" h="1003" w="957">
                  <a:moveTo>
                    <a:pt x="0" y="0"/>
                  </a:moveTo>
                  <a:lnTo>
                    <a:pt x="0" y="1003"/>
                  </a:lnTo>
                  <a:lnTo>
                    <a:pt x="957" y="100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36"/>
          <p:cNvGrpSpPr/>
          <p:nvPr/>
        </p:nvGrpSpPr>
        <p:grpSpPr>
          <a:xfrm>
            <a:off x="1124224" y="1841357"/>
            <a:ext cx="586625" cy="527710"/>
            <a:chOff x="1310075" y="3253275"/>
            <a:chExt cx="296950" cy="296150"/>
          </a:xfrm>
        </p:grpSpPr>
        <p:sp>
          <p:nvSpPr>
            <p:cNvPr id="564" name="Google Shape;564;p36"/>
            <p:cNvSpPr/>
            <p:nvPr/>
          </p:nvSpPr>
          <p:spPr>
            <a:xfrm>
              <a:off x="1423475" y="33596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1310075" y="3253275"/>
              <a:ext cx="296950" cy="296150"/>
            </a:xfrm>
            <a:custGeom>
              <a:rect b="b" l="l" r="r" t="t"/>
              <a:pathLst>
                <a:path extrusionOk="0" h="11846" w="11878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1399850" y="3426550"/>
              <a:ext cx="116600" cy="52800"/>
            </a:xfrm>
            <a:custGeom>
              <a:rect b="b" l="l" r="r" t="t"/>
              <a:pathLst>
                <a:path extrusionOk="0" h="2112" w="4664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36"/>
          <p:cNvGrpSpPr/>
          <p:nvPr/>
        </p:nvGrpSpPr>
        <p:grpSpPr>
          <a:xfrm>
            <a:off x="2975815" y="3470837"/>
            <a:ext cx="482018" cy="572714"/>
            <a:chOff x="1492675" y="4420975"/>
            <a:chExt cx="481825" cy="438525"/>
          </a:xfrm>
        </p:grpSpPr>
        <p:sp>
          <p:nvSpPr>
            <p:cNvPr id="568" name="Google Shape;568;p36"/>
            <p:cNvSpPr/>
            <p:nvPr/>
          </p:nvSpPr>
          <p:spPr>
            <a:xfrm>
              <a:off x="1841375" y="4649825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582425" y="4649825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1492675" y="4420975"/>
              <a:ext cx="481825" cy="356475"/>
            </a:xfrm>
            <a:custGeom>
              <a:rect b="b" l="l" r="r" t="t"/>
              <a:pathLst>
                <a:path extrusionOk="0" h="14259" w="19273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154687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180132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202124"/>
                </a:solidFill>
              </a:rPr>
              <a:t>REGULATORY FRAMEWORK</a:t>
            </a:r>
            <a:endParaRPr>
              <a:solidFill>
                <a:srgbClr val="202124"/>
              </a:solidFill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578" name="Google Shape;578;p37"/>
          <p:cNvSpPr/>
          <p:nvPr/>
        </p:nvSpPr>
        <p:spPr>
          <a:xfrm>
            <a:off x="1242500" y="3330786"/>
            <a:ext cx="22176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7"/>
          <p:cNvSpPr/>
          <p:nvPr/>
        </p:nvSpPr>
        <p:spPr>
          <a:xfrm>
            <a:off x="5684050" y="3330786"/>
            <a:ext cx="22176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7"/>
          <p:cNvSpPr txBox="1"/>
          <p:nvPr>
            <p:ph idx="4294967295" type="title"/>
          </p:nvPr>
        </p:nvSpPr>
        <p:spPr>
          <a:xfrm>
            <a:off x="1253075" y="2758344"/>
            <a:ext cx="2175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2"/>
                </a:solidFill>
              </a:rPr>
              <a:t>UNECE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581" name="Google Shape;581;p37"/>
          <p:cNvSpPr txBox="1"/>
          <p:nvPr>
            <p:ph idx="4294967295" type="subTitle"/>
          </p:nvPr>
        </p:nvSpPr>
        <p:spPr>
          <a:xfrm>
            <a:off x="1253075" y="3404924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2"/>
                </a:solidFill>
              </a:rPr>
              <a:t>United Nations Economic Commission for Europe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2" name="Google Shape;582;p37"/>
          <p:cNvSpPr txBox="1"/>
          <p:nvPr>
            <p:ph idx="4294967295" type="title"/>
          </p:nvPr>
        </p:nvSpPr>
        <p:spPr>
          <a:xfrm>
            <a:off x="5715774" y="2758344"/>
            <a:ext cx="2175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2"/>
                </a:solidFill>
              </a:rPr>
              <a:t>ISO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583" name="Google Shape;583;p37"/>
          <p:cNvSpPr txBox="1"/>
          <p:nvPr>
            <p:ph idx="4294967295" type="subTitle"/>
          </p:nvPr>
        </p:nvSpPr>
        <p:spPr>
          <a:xfrm>
            <a:off x="5715774" y="3404924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solidFill>
                  <a:schemeClr val="dk2"/>
                </a:solidFill>
              </a:rPr>
              <a:t>International Organization for Standardization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4" name="Google Shape;584;p37"/>
          <p:cNvSpPr/>
          <p:nvPr/>
        </p:nvSpPr>
        <p:spPr>
          <a:xfrm>
            <a:off x="1786625" y="1603225"/>
            <a:ext cx="1108200" cy="1019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6249324" y="1603225"/>
            <a:ext cx="1108200" cy="1019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37"/>
          <p:cNvGrpSpPr/>
          <p:nvPr/>
        </p:nvGrpSpPr>
        <p:grpSpPr>
          <a:xfrm>
            <a:off x="2062588" y="1834947"/>
            <a:ext cx="556257" cy="556257"/>
            <a:chOff x="6960500" y="4065750"/>
            <a:chExt cx="421375" cy="421375"/>
          </a:xfrm>
        </p:grpSpPr>
        <p:sp>
          <p:nvSpPr>
            <p:cNvPr id="587" name="Google Shape;587;p37"/>
            <p:cNvSpPr/>
            <p:nvPr/>
          </p:nvSpPr>
          <p:spPr>
            <a:xfrm>
              <a:off x="6960500" y="4337925"/>
              <a:ext cx="124150" cy="149200"/>
            </a:xfrm>
            <a:custGeom>
              <a:rect b="b" l="l" r="r" t="t"/>
              <a:pathLst>
                <a:path extrusionOk="0" h="5968" w="4966">
                  <a:moveTo>
                    <a:pt x="2506" y="1003"/>
                  </a:moveTo>
                  <a:lnTo>
                    <a:pt x="2688" y="1048"/>
                  </a:lnTo>
                  <a:lnTo>
                    <a:pt x="2870" y="1185"/>
                  </a:lnTo>
                  <a:lnTo>
                    <a:pt x="2962" y="1322"/>
                  </a:lnTo>
                  <a:lnTo>
                    <a:pt x="2962" y="1504"/>
                  </a:lnTo>
                  <a:lnTo>
                    <a:pt x="2962" y="1686"/>
                  </a:lnTo>
                  <a:lnTo>
                    <a:pt x="2870" y="1823"/>
                  </a:lnTo>
                  <a:lnTo>
                    <a:pt x="2688" y="1959"/>
                  </a:lnTo>
                  <a:lnTo>
                    <a:pt x="2506" y="2005"/>
                  </a:lnTo>
                  <a:lnTo>
                    <a:pt x="2278" y="1959"/>
                  </a:lnTo>
                  <a:lnTo>
                    <a:pt x="2142" y="1868"/>
                  </a:lnTo>
                  <a:lnTo>
                    <a:pt x="2050" y="1686"/>
                  </a:lnTo>
                  <a:lnTo>
                    <a:pt x="2005" y="1504"/>
                  </a:lnTo>
                  <a:lnTo>
                    <a:pt x="2050" y="1322"/>
                  </a:lnTo>
                  <a:lnTo>
                    <a:pt x="2142" y="1139"/>
                  </a:lnTo>
                  <a:lnTo>
                    <a:pt x="2278" y="1048"/>
                  </a:lnTo>
                  <a:lnTo>
                    <a:pt x="2506" y="1003"/>
                  </a:lnTo>
                  <a:close/>
                  <a:moveTo>
                    <a:pt x="2779" y="3007"/>
                  </a:moveTo>
                  <a:lnTo>
                    <a:pt x="3007" y="3098"/>
                  </a:lnTo>
                  <a:lnTo>
                    <a:pt x="3280" y="3189"/>
                  </a:lnTo>
                  <a:lnTo>
                    <a:pt x="3508" y="3372"/>
                  </a:lnTo>
                  <a:lnTo>
                    <a:pt x="3690" y="3554"/>
                  </a:lnTo>
                  <a:lnTo>
                    <a:pt x="3827" y="3827"/>
                  </a:lnTo>
                  <a:lnTo>
                    <a:pt x="3918" y="4146"/>
                  </a:lnTo>
                  <a:lnTo>
                    <a:pt x="3964" y="4465"/>
                  </a:lnTo>
                  <a:lnTo>
                    <a:pt x="3964" y="4966"/>
                  </a:lnTo>
                  <a:lnTo>
                    <a:pt x="1003" y="4966"/>
                  </a:lnTo>
                  <a:lnTo>
                    <a:pt x="1003" y="4465"/>
                  </a:lnTo>
                  <a:lnTo>
                    <a:pt x="1048" y="4146"/>
                  </a:lnTo>
                  <a:lnTo>
                    <a:pt x="1139" y="3827"/>
                  </a:lnTo>
                  <a:lnTo>
                    <a:pt x="1322" y="3554"/>
                  </a:lnTo>
                  <a:lnTo>
                    <a:pt x="1504" y="3372"/>
                  </a:lnTo>
                  <a:lnTo>
                    <a:pt x="1732" y="3189"/>
                  </a:lnTo>
                  <a:lnTo>
                    <a:pt x="1959" y="3098"/>
                  </a:lnTo>
                  <a:lnTo>
                    <a:pt x="2233" y="3007"/>
                  </a:lnTo>
                  <a:close/>
                  <a:moveTo>
                    <a:pt x="2506" y="1"/>
                  </a:moveTo>
                  <a:lnTo>
                    <a:pt x="2278" y="46"/>
                  </a:lnTo>
                  <a:lnTo>
                    <a:pt x="2050" y="92"/>
                  </a:lnTo>
                  <a:lnTo>
                    <a:pt x="1868" y="137"/>
                  </a:lnTo>
                  <a:lnTo>
                    <a:pt x="1686" y="228"/>
                  </a:lnTo>
                  <a:lnTo>
                    <a:pt x="1413" y="502"/>
                  </a:lnTo>
                  <a:lnTo>
                    <a:pt x="1185" y="821"/>
                  </a:lnTo>
                  <a:lnTo>
                    <a:pt x="1048" y="1185"/>
                  </a:lnTo>
                  <a:lnTo>
                    <a:pt x="1003" y="1549"/>
                  </a:lnTo>
                  <a:lnTo>
                    <a:pt x="1003" y="1732"/>
                  </a:lnTo>
                  <a:lnTo>
                    <a:pt x="1048" y="1959"/>
                  </a:lnTo>
                  <a:lnTo>
                    <a:pt x="1139" y="2142"/>
                  </a:lnTo>
                  <a:lnTo>
                    <a:pt x="1276" y="2324"/>
                  </a:lnTo>
                  <a:lnTo>
                    <a:pt x="1003" y="2506"/>
                  </a:lnTo>
                  <a:lnTo>
                    <a:pt x="729" y="2734"/>
                  </a:lnTo>
                  <a:lnTo>
                    <a:pt x="547" y="2962"/>
                  </a:lnTo>
                  <a:lnTo>
                    <a:pt x="365" y="3235"/>
                  </a:lnTo>
                  <a:lnTo>
                    <a:pt x="228" y="3508"/>
                  </a:lnTo>
                  <a:lnTo>
                    <a:pt x="92" y="3827"/>
                  </a:lnTo>
                  <a:lnTo>
                    <a:pt x="46" y="4146"/>
                  </a:lnTo>
                  <a:lnTo>
                    <a:pt x="1" y="4465"/>
                  </a:lnTo>
                  <a:lnTo>
                    <a:pt x="1" y="5968"/>
                  </a:lnTo>
                  <a:lnTo>
                    <a:pt x="4966" y="5968"/>
                  </a:lnTo>
                  <a:lnTo>
                    <a:pt x="4966" y="4465"/>
                  </a:lnTo>
                  <a:lnTo>
                    <a:pt x="4920" y="4146"/>
                  </a:lnTo>
                  <a:lnTo>
                    <a:pt x="4875" y="3827"/>
                  </a:lnTo>
                  <a:lnTo>
                    <a:pt x="4784" y="3508"/>
                  </a:lnTo>
                  <a:lnTo>
                    <a:pt x="4601" y="3235"/>
                  </a:lnTo>
                  <a:lnTo>
                    <a:pt x="4419" y="2962"/>
                  </a:lnTo>
                  <a:lnTo>
                    <a:pt x="4237" y="2734"/>
                  </a:lnTo>
                  <a:lnTo>
                    <a:pt x="4009" y="2506"/>
                  </a:lnTo>
                  <a:lnTo>
                    <a:pt x="3736" y="2324"/>
                  </a:lnTo>
                  <a:lnTo>
                    <a:pt x="3827" y="2142"/>
                  </a:lnTo>
                  <a:lnTo>
                    <a:pt x="3918" y="1959"/>
                  </a:lnTo>
                  <a:lnTo>
                    <a:pt x="3964" y="1732"/>
                  </a:lnTo>
                  <a:lnTo>
                    <a:pt x="3964" y="1549"/>
                  </a:lnTo>
                  <a:lnTo>
                    <a:pt x="3918" y="1185"/>
                  </a:lnTo>
                  <a:lnTo>
                    <a:pt x="3781" y="821"/>
                  </a:lnTo>
                  <a:lnTo>
                    <a:pt x="3554" y="502"/>
                  </a:lnTo>
                  <a:lnTo>
                    <a:pt x="3280" y="228"/>
                  </a:lnTo>
                  <a:lnTo>
                    <a:pt x="3098" y="137"/>
                  </a:lnTo>
                  <a:lnTo>
                    <a:pt x="2916" y="92"/>
                  </a:lnTo>
                  <a:lnTo>
                    <a:pt x="2688" y="46"/>
                  </a:lnTo>
                  <a:lnTo>
                    <a:pt x="2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6960500" y="4337925"/>
              <a:ext cx="124150" cy="149200"/>
            </a:xfrm>
            <a:custGeom>
              <a:rect b="b" l="l" r="r" t="t"/>
              <a:pathLst>
                <a:path extrusionOk="0" fill="none" h="5968" w="4966">
                  <a:moveTo>
                    <a:pt x="3736" y="2324"/>
                  </a:moveTo>
                  <a:lnTo>
                    <a:pt x="3736" y="2324"/>
                  </a:lnTo>
                  <a:lnTo>
                    <a:pt x="3827" y="2142"/>
                  </a:lnTo>
                  <a:lnTo>
                    <a:pt x="3918" y="1959"/>
                  </a:lnTo>
                  <a:lnTo>
                    <a:pt x="3964" y="1732"/>
                  </a:lnTo>
                  <a:lnTo>
                    <a:pt x="3964" y="1549"/>
                  </a:lnTo>
                  <a:lnTo>
                    <a:pt x="3918" y="1185"/>
                  </a:lnTo>
                  <a:lnTo>
                    <a:pt x="3781" y="821"/>
                  </a:lnTo>
                  <a:lnTo>
                    <a:pt x="3554" y="502"/>
                  </a:lnTo>
                  <a:lnTo>
                    <a:pt x="3280" y="228"/>
                  </a:lnTo>
                  <a:lnTo>
                    <a:pt x="3098" y="137"/>
                  </a:lnTo>
                  <a:lnTo>
                    <a:pt x="2916" y="92"/>
                  </a:lnTo>
                  <a:lnTo>
                    <a:pt x="2688" y="46"/>
                  </a:lnTo>
                  <a:lnTo>
                    <a:pt x="2506" y="1"/>
                  </a:lnTo>
                  <a:lnTo>
                    <a:pt x="2506" y="1"/>
                  </a:lnTo>
                  <a:lnTo>
                    <a:pt x="2278" y="46"/>
                  </a:lnTo>
                  <a:lnTo>
                    <a:pt x="2050" y="92"/>
                  </a:lnTo>
                  <a:lnTo>
                    <a:pt x="1868" y="137"/>
                  </a:lnTo>
                  <a:lnTo>
                    <a:pt x="1686" y="228"/>
                  </a:lnTo>
                  <a:lnTo>
                    <a:pt x="1413" y="502"/>
                  </a:lnTo>
                  <a:lnTo>
                    <a:pt x="1185" y="821"/>
                  </a:lnTo>
                  <a:lnTo>
                    <a:pt x="1048" y="1185"/>
                  </a:lnTo>
                  <a:lnTo>
                    <a:pt x="1003" y="1549"/>
                  </a:lnTo>
                  <a:lnTo>
                    <a:pt x="1003" y="1732"/>
                  </a:lnTo>
                  <a:lnTo>
                    <a:pt x="1048" y="1959"/>
                  </a:lnTo>
                  <a:lnTo>
                    <a:pt x="1139" y="2142"/>
                  </a:lnTo>
                  <a:lnTo>
                    <a:pt x="1276" y="2324"/>
                  </a:lnTo>
                  <a:lnTo>
                    <a:pt x="1276" y="2324"/>
                  </a:lnTo>
                  <a:lnTo>
                    <a:pt x="1003" y="2506"/>
                  </a:lnTo>
                  <a:lnTo>
                    <a:pt x="729" y="2734"/>
                  </a:lnTo>
                  <a:lnTo>
                    <a:pt x="547" y="2962"/>
                  </a:lnTo>
                  <a:lnTo>
                    <a:pt x="365" y="3235"/>
                  </a:lnTo>
                  <a:lnTo>
                    <a:pt x="228" y="3508"/>
                  </a:lnTo>
                  <a:lnTo>
                    <a:pt x="92" y="3827"/>
                  </a:lnTo>
                  <a:lnTo>
                    <a:pt x="46" y="4146"/>
                  </a:lnTo>
                  <a:lnTo>
                    <a:pt x="1" y="4465"/>
                  </a:lnTo>
                  <a:lnTo>
                    <a:pt x="1" y="5968"/>
                  </a:lnTo>
                  <a:lnTo>
                    <a:pt x="4966" y="5968"/>
                  </a:lnTo>
                  <a:lnTo>
                    <a:pt x="4966" y="4465"/>
                  </a:lnTo>
                  <a:lnTo>
                    <a:pt x="4966" y="4465"/>
                  </a:lnTo>
                  <a:lnTo>
                    <a:pt x="4920" y="4146"/>
                  </a:lnTo>
                  <a:lnTo>
                    <a:pt x="4875" y="3827"/>
                  </a:lnTo>
                  <a:lnTo>
                    <a:pt x="4784" y="3508"/>
                  </a:lnTo>
                  <a:lnTo>
                    <a:pt x="4601" y="3235"/>
                  </a:lnTo>
                  <a:lnTo>
                    <a:pt x="4419" y="2962"/>
                  </a:lnTo>
                  <a:lnTo>
                    <a:pt x="4237" y="2734"/>
                  </a:lnTo>
                  <a:lnTo>
                    <a:pt x="4009" y="2506"/>
                  </a:lnTo>
                  <a:lnTo>
                    <a:pt x="3736" y="2324"/>
                  </a:lnTo>
                  <a:lnTo>
                    <a:pt x="3736" y="232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7010600" y="4362975"/>
              <a:ext cx="23950" cy="25075"/>
            </a:xfrm>
            <a:custGeom>
              <a:rect b="b" l="l" r="r" t="t"/>
              <a:pathLst>
                <a:path extrusionOk="0" fill="none" h="1003" w="958">
                  <a:moveTo>
                    <a:pt x="1" y="502"/>
                  </a:moveTo>
                  <a:lnTo>
                    <a:pt x="1" y="502"/>
                  </a:lnTo>
                  <a:lnTo>
                    <a:pt x="46" y="320"/>
                  </a:lnTo>
                  <a:lnTo>
                    <a:pt x="138" y="137"/>
                  </a:lnTo>
                  <a:lnTo>
                    <a:pt x="274" y="46"/>
                  </a:lnTo>
                  <a:lnTo>
                    <a:pt x="502" y="1"/>
                  </a:lnTo>
                  <a:lnTo>
                    <a:pt x="502" y="1"/>
                  </a:lnTo>
                  <a:lnTo>
                    <a:pt x="684" y="46"/>
                  </a:lnTo>
                  <a:lnTo>
                    <a:pt x="866" y="183"/>
                  </a:lnTo>
                  <a:lnTo>
                    <a:pt x="958" y="320"/>
                  </a:lnTo>
                  <a:lnTo>
                    <a:pt x="958" y="502"/>
                  </a:lnTo>
                  <a:lnTo>
                    <a:pt x="958" y="684"/>
                  </a:lnTo>
                  <a:lnTo>
                    <a:pt x="866" y="821"/>
                  </a:lnTo>
                  <a:lnTo>
                    <a:pt x="684" y="957"/>
                  </a:lnTo>
                  <a:lnTo>
                    <a:pt x="502" y="1003"/>
                  </a:lnTo>
                  <a:lnTo>
                    <a:pt x="502" y="1003"/>
                  </a:lnTo>
                  <a:lnTo>
                    <a:pt x="274" y="957"/>
                  </a:lnTo>
                  <a:lnTo>
                    <a:pt x="138" y="866"/>
                  </a:lnTo>
                  <a:lnTo>
                    <a:pt x="46" y="684"/>
                  </a:lnTo>
                  <a:lnTo>
                    <a:pt x="1" y="502"/>
                  </a:lnTo>
                  <a:lnTo>
                    <a:pt x="1" y="50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6985550" y="4413100"/>
              <a:ext cx="74050" cy="48975"/>
            </a:xfrm>
            <a:custGeom>
              <a:rect b="b" l="l" r="r" t="t"/>
              <a:pathLst>
                <a:path extrusionOk="0" fill="none" h="1959" w="2962">
                  <a:moveTo>
                    <a:pt x="2962" y="1959"/>
                  </a:moveTo>
                  <a:lnTo>
                    <a:pt x="1" y="1959"/>
                  </a:lnTo>
                  <a:lnTo>
                    <a:pt x="1" y="1458"/>
                  </a:lnTo>
                  <a:lnTo>
                    <a:pt x="1" y="1458"/>
                  </a:lnTo>
                  <a:lnTo>
                    <a:pt x="46" y="1139"/>
                  </a:lnTo>
                  <a:lnTo>
                    <a:pt x="137" y="820"/>
                  </a:lnTo>
                  <a:lnTo>
                    <a:pt x="320" y="547"/>
                  </a:lnTo>
                  <a:lnTo>
                    <a:pt x="502" y="365"/>
                  </a:lnTo>
                  <a:lnTo>
                    <a:pt x="730" y="182"/>
                  </a:lnTo>
                  <a:lnTo>
                    <a:pt x="957" y="91"/>
                  </a:lnTo>
                  <a:lnTo>
                    <a:pt x="1231" y="0"/>
                  </a:lnTo>
                  <a:lnTo>
                    <a:pt x="1504" y="0"/>
                  </a:lnTo>
                  <a:lnTo>
                    <a:pt x="1777" y="0"/>
                  </a:lnTo>
                  <a:lnTo>
                    <a:pt x="2005" y="91"/>
                  </a:lnTo>
                  <a:lnTo>
                    <a:pt x="2278" y="182"/>
                  </a:lnTo>
                  <a:lnTo>
                    <a:pt x="2506" y="365"/>
                  </a:lnTo>
                  <a:lnTo>
                    <a:pt x="2688" y="547"/>
                  </a:lnTo>
                  <a:lnTo>
                    <a:pt x="2825" y="820"/>
                  </a:lnTo>
                  <a:lnTo>
                    <a:pt x="2916" y="1139"/>
                  </a:lnTo>
                  <a:lnTo>
                    <a:pt x="2962" y="1458"/>
                  </a:lnTo>
                  <a:lnTo>
                    <a:pt x="2962" y="195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7059575" y="4462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7109675" y="4337925"/>
              <a:ext cx="123025" cy="149200"/>
            </a:xfrm>
            <a:custGeom>
              <a:rect b="b" l="l" r="r" t="t"/>
              <a:pathLst>
                <a:path extrusionOk="0" h="5968" w="4921">
                  <a:moveTo>
                    <a:pt x="2461" y="1003"/>
                  </a:moveTo>
                  <a:lnTo>
                    <a:pt x="2689" y="1048"/>
                  </a:lnTo>
                  <a:lnTo>
                    <a:pt x="2825" y="1185"/>
                  </a:lnTo>
                  <a:lnTo>
                    <a:pt x="2916" y="1322"/>
                  </a:lnTo>
                  <a:lnTo>
                    <a:pt x="2962" y="1504"/>
                  </a:lnTo>
                  <a:lnTo>
                    <a:pt x="2916" y="1686"/>
                  </a:lnTo>
                  <a:lnTo>
                    <a:pt x="2825" y="1823"/>
                  </a:lnTo>
                  <a:lnTo>
                    <a:pt x="2689" y="1959"/>
                  </a:lnTo>
                  <a:lnTo>
                    <a:pt x="2461" y="2005"/>
                  </a:lnTo>
                  <a:lnTo>
                    <a:pt x="2279" y="1959"/>
                  </a:lnTo>
                  <a:lnTo>
                    <a:pt x="2096" y="1868"/>
                  </a:lnTo>
                  <a:lnTo>
                    <a:pt x="2005" y="1686"/>
                  </a:lnTo>
                  <a:lnTo>
                    <a:pt x="1960" y="1504"/>
                  </a:lnTo>
                  <a:lnTo>
                    <a:pt x="2005" y="1322"/>
                  </a:lnTo>
                  <a:lnTo>
                    <a:pt x="2096" y="1139"/>
                  </a:lnTo>
                  <a:lnTo>
                    <a:pt x="2279" y="1048"/>
                  </a:lnTo>
                  <a:lnTo>
                    <a:pt x="2461" y="1003"/>
                  </a:lnTo>
                  <a:close/>
                  <a:moveTo>
                    <a:pt x="2734" y="3007"/>
                  </a:moveTo>
                  <a:lnTo>
                    <a:pt x="3007" y="3098"/>
                  </a:lnTo>
                  <a:lnTo>
                    <a:pt x="3235" y="3189"/>
                  </a:lnTo>
                  <a:lnTo>
                    <a:pt x="3463" y="3372"/>
                  </a:lnTo>
                  <a:lnTo>
                    <a:pt x="3645" y="3554"/>
                  </a:lnTo>
                  <a:lnTo>
                    <a:pt x="3782" y="3827"/>
                  </a:lnTo>
                  <a:lnTo>
                    <a:pt x="3919" y="4146"/>
                  </a:lnTo>
                  <a:lnTo>
                    <a:pt x="3964" y="4465"/>
                  </a:lnTo>
                  <a:lnTo>
                    <a:pt x="3964" y="4966"/>
                  </a:lnTo>
                  <a:lnTo>
                    <a:pt x="958" y="4966"/>
                  </a:lnTo>
                  <a:lnTo>
                    <a:pt x="958" y="4465"/>
                  </a:lnTo>
                  <a:lnTo>
                    <a:pt x="1003" y="4146"/>
                  </a:lnTo>
                  <a:lnTo>
                    <a:pt x="1140" y="3827"/>
                  </a:lnTo>
                  <a:lnTo>
                    <a:pt x="1276" y="3554"/>
                  </a:lnTo>
                  <a:lnTo>
                    <a:pt x="1459" y="3372"/>
                  </a:lnTo>
                  <a:lnTo>
                    <a:pt x="1686" y="3189"/>
                  </a:lnTo>
                  <a:lnTo>
                    <a:pt x="1914" y="3098"/>
                  </a:lnTo>
                  <a:lnTo>
                    <a:pt x="2188" y="3007"/>
                  </a:lnTo>
                  <a:close/>
                  <a:moveTo>
                    <a:pt x="2461" y="1"/>
                  </a:moveTo>
                  <a:lnTo>
                    <a:pt x="2233" y="46"/>
                  </a:lnTo>
                  <a:lnTo>
                    <a:pt x="2051" y="92"/>
                  </a:lnTo>
                  <a:lnTo>
                    <a:pt x="1869" y="137"/>
                  </a:lnTo>
                  <a:lnTo>
                    <a:pt x="1686" y="228"/>
                  </a:lnTo>
                  <a:lnTo>
                    <a:pt x="1368" y="502"/>
                  </a:lnTo>
                  <a:lnTo>
                    <a:pt x="1140" y="821"/>
                  </a:lnTo>
                  <a:lnTo>
                    <a:pt x="1003" y="1185"/>
                  </a:lnTo>
                  <a:lnTo>
                    <a:pt x="958" y="1549"/>
                  </a:lnTo>
                  <a:lnTo>
                    <a:pt x="1003" y="1732"/>
                  </a:lnTo>
                  <a:lnTo>
                    <a:pt x="1049" y="1959"/>
                  </a:lnTo>
                  <a:lnTo>
                    <a:pt x="1140" y="2142"/>
                  </a:lnTo>
                  <a:lnTo>
                    <a:pt x="1231" y="2324"/>
                  </a:lnTo>
                  <a:lnTo>
                    <a:pt x="958" y="2506"/>
                  </a:lnTo>
                  <a:lnTo>
                    <a:pt x="730" y="2734"/>
                  </a:lnTo>
                  <a:lnTo>
                    <a:pt x="502" y="2962"/>
                  </a:lnTo>
                  <a:lnTo>
                    <a:pt x="320" y="3235"/>
                  </a:lnTo>
                  <a:lnTo>
                    <a:pt x="183" y="3508"/>
                  </a:lnTo>
                  <a:lnTo>
                    <a:pt x="92" y="3827"/>
                  </a:lnTo>
                  <a:lnTo>
                    <a:pt x="1" y="4146"/>
                  </a:lnTo>
                  <a:lnTo>
                    <a:pt x="1" y="4465"/>
                  </a:lnTo>
                  <a:lnTo>
                    <a:pt x="1" y="5968"/>
                  </a:lnTo>
                  <a:lnTo>
                    <a:pt x="4921" y="5968"/>
                  </a:lnTo>
                  <a:lnTo>
                    <a:pt x="4921" y="4465"/>
                  </a:lnTo>
                  <a:lnTo>
                    <a:pt x="4921" y="4146"/>
                  </a:lnTo>
                  <a:lnTo>
                    <a:pt x="4830" y="3827"/>
                  </a:lnTo>
                  <a:lnTo>
                    <a:pt x="4738" y="3508"/>
                  </a:lnTo>
                  <a:lnTo>
                    <a:pt x="4602" y="3235"/>
                  </a:lnTo>
                  <a:lnTo>
                    <a:pt x="4420" y="2962"/>
                  </a:lnTo>
                  <a:lnTo>
                    <a:pt x="4192" y="2734"/>
                  </a:lnTo>
                  <a:lnTo>
                    <a:pt x="3964" y="2506"/>
                  </a:lnTo>
                  <a:lnTo>
                    <a:pt x="3691" y="2324"/>
                  </a:lnTo>
                  <a:lnTo>
                    <a:pt x="3827" y="2142"/>
                  </a:lnTo>
                  <a:lnTo>
                    <a:pt x="3873" y="1959"/>
                  </a:lnTo>
                  <a:lnTo>
                    <a:pt x="3919" y="1732"/>
                  </a:lnTo>
                  <a:lnTo>
                    <a:pt x="3964" y="1549"/>
                  </a:lnTo>
                  <a:lnTo>
                    <a:pt x="3919" y="1185"/>
                  </a:lnTo>
                  <a:lnTo>
                    <a:pt x="3782" y="821"/>
                  </a:lnTo>
                  <a:lnTo>
                    <a:pt x="3554" y="502"/>
                  </a:lnTo>
                  <a:lnTo>
                    <a:pt x="3235" y="228"/>
                  </a:lnTo>
                  <a:lnTo>
                    <a:pt x="3053" y="137"/>
                  </a:lnTo>
                  <a:lnTo>
                    <a:pt x="2871" y="92"/>
                  </a:lnTo>
                  <a:lnTo>
                    <a:pt x="2689" y="46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7109675" y="4337925"/>
              <a:ext cx="123025" cy="149200"/>
            </a:xfrm>
            <a:custGeom>
              <a:rect b="b" l="l" r="r" t="t"/>
              <a:pathLst>
                <a:path extrusionOk="0" fill="none" h="5968" w="4921">
                  <a:moveTo>
                    <a:pt x="3691" y="2324"/>
                  </a:moveTo>
                  <a:lnTo>
                    <a:pt x="3691" y="2324"/>
                  </a:lnTo>
                  <a:lnTo>
                    <a:pt x="3827" y="2142"/>
                  </a:lnTo>
                  <a:lnTo>
                    <a:pt x="3873" y="1959"/>
                  </a:lnTo>
                  <a:lnTo>
                    <a:pt x="3919" y="1732"/>
                  </a:lnTo>
                  <a:lnTo>
                    <a:pt x="3964" y="1549"/>
                  </a:lnTo>
                  <a:lnTo>
                    <a:pt x="3919" y="1185"/>
                  </a:lnTo>
                  <a:lnTo>
                    <a:pt x="3782" y="821"/>
                  </a:lnTo>
                  <a:lnTo>
                    <a:pt x="3554" y="502"/>
                  </a:lnTo>
                  <a:lnTo>
                    <a:pt x="3235" y="228"/>
                  </a:lnTo>
                  <a:lnTo>
                    <a:pt x="3053" y="137"/>
                  </a:lnTo>
                  <a:lnTo>
                    <a:pt x="2871" y="92"/>
                  </a:lnTo>
                  <a:lnTo>
                    <a:pt x="2689" y="46"/>
                  </a:lnTo>
                  <a:lnTo>
                    <a:pt x="2461" y="1"/>
                  </a:lnTo>
                  <a:lnTo>
                    <a:pt x="2461" y="1"/>
                  </a:lnTo>
                  <a:lnTo>
                    <a:pt x="2233" y="46"/>
                  </a:lnTo>
                  <a:lnTo>
                    <a:pt x="2051" y="92"/>
                  </a:lnTo>
                  <a:lnTo>
                    <a:pt x="1869" y="137"/>
                  </a:lnTo>
                  <a:lnTo>
                    <a:pt x="1686" y="228"/>
                  </a:lnTo>
                  <a:lnTo>
                    <a:pt x="1368" y="502"/>
                  </a:lnTo>
                  <a:lnTo>
                    <a:pt x="1140" y="821"/>
                  </a:lnTo>
                  <a:lnTo>
                    <a:pt x="1003" y="1185"/>
                  </a:lnTo>
                  <a:lnTo>
                    <a:pt x="958" y="1549"/>
                  </a:lnTo>
                  <a:lnTo>
                    <a:pt x="1003" y="1732"/>
                  </a:lnTo>
                  <a:lnTo>
                    <a:pt x="1049" y="1959"/>
                  </a:lnTo>
                  <a:lnTo>
                    <a:pt x="1140" y="2142"/>
                  </a:lnTo>
                  <a:lnTo>
                    <a:pt x="1231" y="2324"/>
                  </a:lnTo>
                  <a:lnTo>
                    <a:pt x="1231" y="2324"/>
                  </a:lnTo>
                  <a:lnTo>
                    <a:pt x="958" y="2506"/>
                  </a:lnTo>
                  <a:lnTo>
                    <a:pt x="730" y="2734"/>
                  </a:lnTo>
                  <a:lnTo>
                    <a:pt x="502" y="2962"/>
                  </a:lnTo>
                  <a:lnTo>
                    <a:pt x="320" y="3235"/>
                  </a:lnTo>
                  <a:lnTo>
                    <a:pt x="183" y="3508"/>
                  </a:lnTo>
                  <a:lnTo>
                    <a:pt x="92" y="3827"/>
                  </a:lnTo>
                  <a:lnTo>
                    <a:pt x="1" y="4146"/>
                  </a:lnTo>
                  <a:lnTo>
                    <a:pt x="1" y="4465"/>
                  </a:lnTo>
                  <a:lnTo>
                    <a:pt x="1" y="5968"/>
                  </a:lnTo>
                  <a:lnTo>
                    <a:pt x="4921" y="5968"/>
                  </a:lnTo>
                  <a:lnTo>
                    <a:pt x="4921" y="4465"/>
                  </a:lnTo>
                  <a:lnTo>
                    <a:pt x="4921" y="4465"/>
                  </a:lnTo>
                  <a:lnTo>
                    <a:pt x="4921" y="4146"/>
                  </a:lnTo>
                  <a:lnTo>
                    <a:pt x="4830" y="3827"/>
                  </a:lnTo>
                  <a:lnTo>
                    <a:pt x="4738" y="3508"/>
                  </a:lnTo>
                  <a:lnTo>
                    <a:pt x="4602" y="3235"/>
                  </a:lnTo>
                  <a:lnTo>
                    <a:pt x="4420" y="2962"/>
                  </a:lnTo>
                  <a:lnTo>
                    <a:pt x="4192" y="2734"/>
                  </a:lnTo>
                  <a:lnTo>
                    <a:pt x="3964" y="2506"/>
                  </a:lnTo>
                  <a:lnTo>
                    <a:pt x="3691" y="2324"/>
                  </a:lnTo>
                  <a:lnTo>
                    <a:pt x="3691" y="232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7158650" y="4362975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1" y="502"/>
                  </a:moveTo>
                  <a:lnTo>
                    <a:pt x="1" y="502"/>
                  </a:lnTo>
                  <a:lnTo>
                    <a:pt x="46" y="320"/>
                  </a:lnTo>
                  <a:lnTo>
                    <a:pt x="137" y="137"/>
                  </a:lnTo>
                  <a:lnTo>
                    <a:pt x="320" y="46"/>
                  </a:lnTo>
                  <a:lnTo>
                    <a:pt x="502" y="1"/>
                  </a:lnTo>
                  <a:lnTo>
                    <a:pt x="502" y="1"/>
                  </a:lnTo>
                  <a:lnTo>
                    <a:pt x="730" y="46"/>
                  </a:lnTo>
                  <a:lnTo>
                    <a:pt x="866" y="183"/>
                  </a:lnTo>
                  <a:lnTo>
                    <a:pt x="957" y="320"/>
                  </a:lnTo>
                  <a:lnTo>
                    <a:pt x="1003" y="502"/>
                  </a:lnTo>
                  <a:lnTo>
                    <a:pt x="957" y="684"/>
                  </a:lnTo>
                  <a:lnTo>
                    <a:pt x="866" y="821"/>
                  </a:lnTo>
                  <a:lnTo>
                    <a:pt x="730" y="957"/>
                  </a:lnTo>
                  <a:lnTo>
                    <a:pt x="502" y="1003"/>
                  </a:lnTo>
                  <a:lnTo>
                    <a:pt x="502" y="1003"/>
                  </a:lnTo>
                  <a:lnTo>
                    <a:pt x="320" y="957"/>
                  </a:lnTo>
                  <a:lnTo>
                    <a:pt x="137" y="866"/>
                  </a:lnTo>
                  <a:lnTo>
                    <a:pt x="46" y="684"/>
                  </a:lnTo>
                  <a:lnTo>
                    <a:pt x="1" y="502"/>
                  </a:lnTo>
                  <a:lnTo>
                    <a:pt x="1" y="50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7133600" y="4413100"/>
              <a:ext cx="75200" cy="48975"/>
            </a:xfrm>
            <a:custGeom>
              <a:rect b="b" l="l" r="r" t="t"/>
              <a:pathLst>
                <a:path extrusionOk="0" fill="none" h="1959" w="3008">
                  <a:moveTo>
                    <a:pt x="3007" y="1959"/>
                  </a:moveTo>
                  <a:lnTo>
                    <a:pt x="1" y="1959"/>
                  </a:lnTo>
                  <a:lnTo>
                    <a:pt x="1" y="1458"/>
                  </a:lnTo>
                  <a:lnTo>
                    <a:pt x="1" y="1458"/>
                  </a:lnTo>
                  <a:lnTo>
                    <a:pt x="46" y="1139"/>
                  </a:lnTo>
                  <a:lnTo>
                    <a:pt x="183" y="820"/>
                  </a:lnTo>
                  <a:lnTo>
                    <a:pt x="319" y="547"/>
                  </a:lnTo>
                  <a:lnTo>
                    <a:pt x="502" y="365"/>
                  </a:lnTo>
                  <a:lnTo>
                    <a:pt x="729" y="182"/>
                  </a:lnTo>
                  <a:lnTo>
                    <a:pt x="957" y="91"/>
                  </a:lnTo>
                  <a:lnTo>
                    <a:pt x="1231" y="0"/>
                  </a:lnTo>
                  <a:lnTo>
                    <a:pt x="1504" y="0"/>
                  </a:lnTo>
                  <a:lnTo>
                    <a:pt x="1777" y="0"/>
                  </a:lnTo>
                  <a:lnTo>
                    <a:pt x="2050" y="91"/>
                  </a:lnTo>
                  <a:lnTo>
                    <a:pt x="2278" y="182"/>
                  </a:lnTo>
                  <a:lnTo>
                    <a:pt x="2506" y="365"/>
                  </a:lnTo>
                  <a:lnTo>
                    <a:pt x="2688" y="547"/>
                  </a:lnTo>
                  <a:lnTo>
                    <a:pt x="2825" y="820"/>
                  </a:lnTo>
                  <a:lnTo>
                    <a:pt x="2962" y="1139"/>
                  </a:lnTo>
                  <a:lnTo>
                    <a:pt x="3007" y="1458"/>
                  </a:lnTo>
                  <a:lnTo>
                    <a:pt x="3007" y="195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7208775" y="4462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7257725" y="4337925"/>
              <a:ext cx="124150" cy="149200"/>
            </a:xfrm>
            <a:custGeom>
              <a:rect b="b" l="l" r="r" t="t"/>
              <a:pathLst>
                <a:path extrusionOk="0" h="5968" w="4966">
                  <a:moveTo>
                    <a:pt x="2461" y="1003"/>
                  </a:moveTo>
                  <a:lnTo>
                    <a:pt x="2688" y="1048"/>
                  </a:lnTo>
                  <a:lnTo>
                    <a:pt x="2871" y="1185"/>
                  </a:lnTo>
                  <a:lnTo>
                    <a:pt x="2962" y="1322"/>
                  </a:lnTo>
                  <a:lnTo>
                    <a:pt x="2962" y="1504"/>
                  </a:lnTo>
                  <a:lnTo>
                    <a:pt x="2962" y="1686"/>
                  </a:lnTo>
                  <a:lnTo>
                    <a:pt x="2871" y="1823"/>
                  </a:lnTo>
                  <a:lnTo>
                    <a:pt x="2688" y="1959"/>
                  </a:lnTo>
                  <a:lnTo>
                    <a:pt x="2461" y="2005"/>
                  </a:lnTo>
                  <a:lnTo>
                    <a:pt x="2278" y="1959"/>
                  </a:lnTo>
                  <a:lnTo>
                    <a:pt x="2142" y="1868"/>
                  </a:lnTo>
                  <a:lnTo>
                    <a:pt x="2005" y="1686"/>
                  </a:lnTo>
                  <a:lnTo>
                    <a:pt x="2005" y="1504"/>
                  </a:lnTo>
                  <a:lnTo>
                    <a:pt x="2005" y="1322"/>
                  </a:lnTo>
                  <a:lnTo>
                    <a:pt x="2142" y="1139"/>
                  </a:lnTo>
                  <a:lnTo>
                    <a:pt x="2278" y="1048"/>
                  </a:lnTo>
                  <a:lnTo>
                    <a:pt x="2461" y="1003"/>
                  </a:lnTo>
                  <a:close/>
                  <a:moveTo>
                    <a:pt x="2734" y="3007"/>
                  </a:moveTo>
                  <a:lnTo>
                    <a:pt x="3007" y="3098"/>
                  </a:lnTo>
                  <a:lnTo>
                    <a:pt x="3281" y="3189"/>
                  </a:lnTo>
                  <a:lnTo>
                    <a:pt x="3463" y="3372"/>
                  </a:lnTo>
                  <a:lnTo>
                    <a:pt x="3691" y="3554"/>
                  </a:lnTo>
                  <a:lnTo>
                    <a:pt x="3827" y="3827"/>
                  </a:lnTo>
                  <a:lnTo>
                    <a:pt x="3918" y="4146"/>
                  </a:lnTo>
                  <a:lnTo>
                    <a:pt x="3964" y="4465"/>
                  </a:lnTo>
                  <a:lnTo>
                    <a:pt x="3964" y="4966"/>
                  </a:lnTo>
                  <a:lnTo>
                    <a:pt x="1003" y="4966"/>
                  </a:lnTo>
                  <a:lnTo>
                    <a:pt x="1003" y="4465"/>
                  </a:lnTo>
                  <a:lnTo>
                    <a:pt x="1049" y="4146"/>
                  </a:lnTo>
                  <a:lnTo>
                    <a:pt x="1140" y="3827"/>
                  </a:lnTo>
                  <a:lnTo>
                    <a:pt x="1276" y="3554"/>
                  </a:lnTo>
                  <a:lnTo>
                    <a:pt x="1504" y="3372"/>
                  </a:lnTo>
                  <a:lnTo>
                    <a:pt x="1686" y="3189"/>
                  </a:lnTo>
                  <a:lnTo>
                    <a:pt x="1960" y="3098"/>
                  </a:lnTo>
                  <a:lnTo>
                    <a:pt x="2233" y="3007"/>
                  </a:lnTo>
                  <a:close/>
                  <a:moveTo>
                    <a:pt x="2461" y="1"/>
                  </a:moveTo>
                  <a:lnTo>
                    <a:pt x="2278" y="46"/>
                  </a:lnTo>
                  <a:lnTo>
                    <a:pt x="2051" y="92"/>
                  </a:lnTo>
                  <a:lnTo>
                    <a:pt x="1868" y="137"/>
                  </a:lnTo>
                  <a:lnTo>
                    <a:pt x="1686" y="228"/>
                  </a:lnTo>
                  <a:lnTo>
                    <a:pt x="1413" y="502"/>
                  </a:lnTo>
                  <a:lnTo>
                    <a:pt x="1185" y="821"/>
                  </a:lnTo>
                  <a:lnTo>
                    <a:pt x="1049" y="1185"/>
                  </a:lnTo>
                  <a:lnTo>
                    <a:pt x="1003" y="1549"/>
                  </a:lnTo>
                  <a:lnTo>
                    <a:pt x="1003" y="1732"/>
                  </a:lnTo>
                  <a:lnTo>
                    <a:pt x="1049" y="1959"/>
                  </a:lnTo>
                  <a:lnTo>
                    <a:pt x="1140" y="2142"/>
                  </a:lnTo>
                  <a:lnTo>
                    <a:pt x="1231" y="2324"/>
                  </a:lnTo>
                  <a:lnTo>
                    <a:pt x="1003" y="2506"/>
                  </a:lnTo>
                  <a:lnTo>
                    <a:pt x="730" y="2734"/>
                  </a:lnTo>
                  <a:lnTo>
                    <a:pt x="547" y="2962"/>
                  </a:lnTo>
                  <a:lnTo>
                    <a:pt x="365" y="3235"/>
                  </a:lnTo>
                  <a:lnTo>
                    <a:pt x="183" y="3508"/>
                  </a:lnTo>
                  <a:lnTo>
                    <a:pt x="92" y="3827"/>
                  </a:lnTo>
                  <a:lnTo>
                    <a:pt x="46" y="4146"/>
                  </a:lnTo>
                  <a:lnTo>
                    <a:pt x="1" y="4465"/>
                  </a:lnTo>
                  <a:lnTo>
                    <a:pt x="1" y="5968"/>
                  </a:lnTo>
                  <a:lnTo>
                    <a:pt x="4966" y="5968"/>
                  </a:lnTo>
                  <a:lnTo>
                    <a:pt x="4966" y="4465"/>
                  </a:lnTo>
                  <a:lnTo>
                    <a:pt x="4920" y="4146"/>
                  </a:lnTo>
                  <a:lnTo>
                    <a:pt x="4875" y="3827"/>
                  </a:lnTo>
                  <a:lnTo>
                    <a:pt x="4738" y="3508"/>
                  </a:lnTo>
                  <a:lnTo>
                    <a:pt x="4602" y="3235"/>
                  </a:lnTo>
                  <a:lnTo>
                    <a:pt x="4419" y="2962"/>
                  </a:lnTo>
                  <a:lnTo>
                    <a:pt x="4237" y="2734"/>
                  </a:lnTo>
                  <a:lnTo>
                    <a:pt x="3964" y="2506"/>
                  </a:lnTo>
                  <a:lnTo>
                    <a:pt x="3736" y="2324"/>
                  </a:lnTo>
                  <a:lnTo>
                    <a:pt x="3827" y="2142"/>
                  </a:lnTo>
                  <a:lnTo>
                    <a:pt x="3918" y="1959"/>
                  </a:lnTo>
                  <a:lnTo>
                    <a:pt x="3964" y="1732"/>
                  </a:lnTo>
                  <a:lnTo>
                    <a:pt x="3964" y="1549"/>
                  </a:lnTo>
                  <a:lnTo>
                    <a:pt x="3918" y="1185"/>
                  </a:lnTo>
                  <a:lnTo>
                    <a:pt x="3782" y="821"/>
                  </a:lnTo>
                  <a:lnTo>
                    <a:pt x="3554" y="502"/>
                  </a:lnTo>
                  <a:lnTo>
                    <a:pt x="3281" y="228"/>
                  </a:lnTo>
                  <a:lnTo>
                    <a:pt x="3098" y="137"/>
                  </a:lnTo>
                  <a:lnTo>
                    <a:pt x="2916" y="92"/>
                  </a:lnTo>
                  <a:lnTo>
                    <a:pt x="2688" y="46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7257725" y="4337925"/>
              <a:ext cx="124150" cy="149200"/>
            </a:xfrm>
            <a:custGeom>
              <a:rect b="b" l="l" r="r" t="t"/>
              <a:pathLst>
                <a:path extrusionOk="0" fill="none" h="5968" w="4966">
                  <a:moveTo>
                    <a:pt x="3736" y="2324"/>
                  </a:moveTo>
                  <a:lnTo>
                    <a:pt x="3736" y="2324"/>
                  </a:lnTo>
                  <a:lnTo>
                    <a:pt x="3827" y="2142"/>
                  </a:lnTo>
                  <a:lnTo>
                    <a:pt x="3918" y="1959"/>
                  </a:lnTo>
                  <a:lnTo>
                    <a:pt x="3964" y="1732"/>
                  </a:lnTo>
                  <a:lnTo>
                    <a:pt x="3964" y="1549"/>
                  </a:lnTo>
                  <a:lnTo>
                    <a:pt x="3918" y="1185"/>
                  </a:lnTo>
                  <a:lnTo>
                    <a:pt x="3782" y="821"/>
                  </a:lnTo>
                  <a:lnTo>
                    <a:pt x="3554" y="502"/>
                  </a:lnTo>
                  <a:lnTo>
                    <a:pt x="3281" y="228"/>
                  </a:lnTo>
                  <a:lnTo>
                    <a:pt x="3098" y="137"/>
                  </a:lnTo>
                  <a:lnTo>
                    <a:pt x="2916" y="92"/>
                  </a:lnTo>
                  <a:lnTo>
                    <a:pt x="2688" y="46"/>
                  </a:lnTo>
                  <a:lnTo>
                    <a:pt x="2461" y="1"/>
                  </a:lnTo>
                  <a:lnTo>
                    <a:pt x="2461" y="1"/>
                  </a:lnTo>
                  <a:lnTo>
                    <a:pt x="2278" y="46"/>
                  </a:lnTo>
                  <a:lnTo>
                    <a:pt x="2051" y="92"/>
                  </a:lnTo>
                  <a:lnTo>
                    <a:pt x="1868" y="137"/>
                  </a:lnTo>
                  <a:lnTo>
                    <a:pt x="1686" y="228"/>
                  </a:lnTo>
                  <a:lnTo>
                    <a:pt x="1413" y="502"/>
                  </a:lnTo>
                  <a:lnTo>
                    <a:pt x="1185" y="821"/>
                  </a:lnTo>
                  <a:lnTo>
                    <a:pt x="1049" y="1185"/>
                  </a:lnTo>
                  <a:lnTo>
                    <a:pt x="1003" y="1549"/>
                  </a:lnTo>
                  <a:lnTo>
                    <a:pt x="1003" y="1732"/>
                  </a:lnTo>
                  <a:lnTo>
                    <a:pt x="1049" y="1959"/>
                  </a:lnTo>
                  <a:lnTo>
                    <a:pt x="1140" y="2142"/>
                  </a:lnTo>
                  <a:lnTo>
                    <a:pt x="1231" y="2324"/>
                  </a:lnTo>
                  <a:lnTo>
                    <a:pt x="1231" y="2324"/>
                  </a:lnTo>
                  <a:lnTo>
                    <a:pt x="1003" y="2506"/>
                  </a:lnTo>
                  <a:lnTo>
                    <a:pt x="730" y="2734"/>
                  </a:lnTo>
                  <a:lnTo>
                    <a:pt x="547" y="2962"/>
                  </a:lnTo>
                  <a:lnTo>
                    <a:pt x="365" y="3235"/>
                  </a:lnTo>
                  <a:lnTo>
                    <a:pt x="183" y="3508"/>
                  </a:lnTo>
                  <a:lnTo>
                    <a:pt x="92" y="3827"/>
                  </a:lnTo>
                  <a:lnTo>
                    <a:pt x="46" y="4146"/>
                  </a:lnTo>
                  <a:lnTo>
                    <a:pt x="1" y="4465"/>
                  </a:lnTo>
                  <a:lnTo>
                    <a:pt x="1" y="5968"/>
                  </a:lnTo>
                  <a:lnTo>
                    <a:pt x="4966" y="5968"/>
                  </a:lnTo>
                  <a:lnTo>
                    <a:pt x="4966" y="4465"/>
                  </a:lnTo>
                  <a:lnTo>
                    <a:pt x="4966" y="4465"/>
                  </a:lnTo>
                  <a:lnTo>
                    <a:pt x="4920" y="4146"/>
                  </a:lnTo>
                  <a:lnTo>
                    <a:pt x="4875" y="3827"/>
                  </a:lnTo>
                  <a:lnTo>
                    <a:pt x="4738" y="3508"/>
                  </a:lnTo>
                  <a:lnTo>
                    <a:pt x="4602" y="3235"/>
                  </a:lnTo>
                  <a:lnTo>
                    <a:pt x="4419" y="2962"/>
                  </a:lnTo>
                  <a:lnTo>
                    <a:pt x="4237" y="2734"/>
                  </a:lnTo>
                  <a:lnTo>
                    <a:pt x="3964" y="2506"/>
                  </a:lnTo>
                  <a:lnTo>
                    <a:pt x="3736" y="2324"/>
                  </a:lnTo>
                  <a:lnTo>
                    <a:pt x="3736" y="232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7307850" y="4362975"/>
              <a:ext cx="23925" cy="25075"/>
            </a:xfrm>
            <a:custGeom>
              <a:rect b="b" l="l" r="r" t="t"/>
              <a:pathLst>
                <a:path extrusionOk="0" fill="none" h="1003" w="957">
                  <a:moveTo>
                    <a:pt x="0" y="502"/>
                  </a:moveTo>
                  <a:lnTo>
                    <a:pt x="0" y="502"/>
                  </a:lnTo>
                  <a:lnTo>
                    <a:pt x="0" y="320"/>
                  </a:lnTo>
                  <a:lnTo>
                    <a:pt x="137" y="137"/>
                  </a:lnTo>
                  <a:lnTo>
                    <a:pt x="273" y="46"/>
                  </a:lnTo>
                  <a:lnTo>
                    <a:pt x="456" y="1"/>
                  </a:lnTo>
                  <a:lnTo>
                    <a:pt x="456" y="1"/>
                  </a:lnTo>
                  <a:lnTo>
                    <a:pt x="683" y="46"/>
                  </a:lnTo>
                  <a:lnTo>
                    <a:pt x="866" y="183"/>
                  </a:lnTo>
                  <a:lnTo>
                    <a:pt x="957" y="320"/>
                  </a:lnTo>
                  <a:lnTo>
                    <a:pt x="957" y="502"/>
                  </a:lnTo>
                  <a:lnTo>
                    <a:pt x="957" y="684"/>
                  </a:lnTo>
                  <a:lnTo>
                    <a:pt x="866" y="821"/>
                  </a:lnTo>
                  <a:lnTo>
                    <a:pt x="683" y="957"/>
                  </a:lnTo>
                  <a:lnTo>
                    <a:pt x="456" y="1003"/>
                  </a:lnTo>
                  <a:lnTo>
                    <a:pt x="456" y="1003"/>
                  </a:lnTo>
                  <a:lnTo>
                    <a:pt x="273" y="957"/>
                  </a:lnTo>
                  <a:lnTo>
                    <a:pt x="137" y="866"/>
                  </a:lnTo>
                  <a:lnTo>
                    <a:pt x="0" y="684"/>
                  </a:lnTo>
                  <a:lnTo>
                    <a:pt x="0" y="502"/>
                  </a:lnTo>
                  <a:lnTo>
                    <a:pt x="0" y="50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7282775" y="4413100"/>
              <a:ext cx="74050" cy="48975"/>
            </a:xfrm>
            <a:custGeom>
              <a:rect b="b" l="l" r="r" t="t"/>
              <a:pathLst>
                <a:path extrusionOk="0" fill="none" h="1959" w="2962">
                  <a:moveTo>
                    <a:pt x="2962" y="1959"/>
                  </a:moveTo>
                  <a:lnTo>
                    <a:pt x="1" y="1959"/>
                  </a:lnTo>
                  <a:lnTo>
                    <a:pt x="1" y="1458"/>
                  </a:lnTo>
                  <a:lnTo>
                    <a:pt x="1" y="1458"/>
                  </a:lnTo>
                  <a:lnTo>
                    <a:pt x="47" y="1139"/>
                  </a:lnTo>
                  <a:lnTo>
                    <a:pt x="138" y="820"/>
                  </a:lnTo>
                  <a:lnTo>
                    <a:pt x="274" y="547"/>
                  </a:lnTo>
                  <a:lnTo>
                    <a:pt x="502" y="365"/>
                  </a:lnTo>
                  <a:lnTo>
                    <a:pt x="684" y="182"/>
                  </a:lnTo>
                  <a:lnTo>
                    <a:pt x="958" y="91"/>
                  </a:lnTo>
                  <a:lnTo>
                    <a:pt x="1231" y="0"/>
                  </a:lnTo>
                  <a:lnTo>
                    <a:pt x="1459" y="0"/>
                  </a:lnTo>
                  <a:lnTo>
                    <a:pt x="1732" y="0"/>
                  </a:lnTo>
                  <a:lnTo>
                    <a:pt x="2005" y="91"/>
                  </a:lnTo>
                  <a:lnTo>
                    <a:pt x="2279" y="182"/>
                  </a:lnTo>
                  <a:lnTo>
                    <a:pt x="2461" y="365"/>
                  </a:lnTo>
                  <a:lnTo>
                    <a:pt x="2689" y="547"/>
                  </a:lnTo>
                  <a:lnTo>
                    <a:pt x="2825" y="820"/>
                  </a:lnTo>
                  <a:lnTo>
                    <a:pt x="2916" y="1139"/>
                  </a:lnTo>
                  <a:lnTo>
                    <a:pt x="2962" y="1458"/>
                  </a:lnTo>
                  <a:lnTo>
                    <a:pt x="2962" y="195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7356800" y="4462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6960500" y="4065750"/>
              <a:ext cx="421375" cy="248300"/>
            </a:xfrm>
            <a:custGeom>
              <a:rect b="b" l="l" r="r" t="t"/>
              <a:pathLst>
                <a:path extrusionOk="0" h="9932" w="16855">
                  <a:moveTo>
                    <a:pt x="15853" y="1003"/>
                  </a:moveTo>
                  <a:lnTo>
                    <a:pt x="15853" y="8929"/>
                  </a:lnTo>
                  <a:lnTo>
                    <a:pt x="1003" y="8929"/>
                  </a:lnTo>
                  <a:lnTo>
                    <a:pt x="1003" y="1003"/>
                  </a:lnTo>
                  <a:close/>
                  <a:moveTo>
                    <a:pt x="1" y="1"/>
                  </a:moveTo>
                  <a:lnTo>
                    <a:pt x="1" y="9931"/>
                  </a:lnTo>
                  <a:lnTo>
                    <a:pt x="16855" y="9931"/>
                  </a:lnTo>
                  <a:lnTo>
                    <a:pt x="168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960500" y="4065750"/>
              <a:ext cx="421375" cy="248300"/>
            </a:xfrm>
            <a:custGeom>
              <a:rect b="b" l="l" r="r" t="t"/>
              <a:pathLst>
                <a:path extrusionOk="0" fill="none" h="9932" w="16855">
                  <a:moveTo>
                    <a:pt x="1" y="1"/>
                  </a:moveTo>
                  <a:lnTo>
                    <a:pt x="1" y="9931"/>
                  </a:lnTo>
                  <a:lnTo>
                    <a:pt x="16855" y="9931"/>
                  </a:lnTo>
                  <a:lnTo>
                    <a:pt x="16855" y="1"/>
                  </a:ln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6985550" y="4090800"/>
              <a:ext cx="371275" cy="198175"/>
            </a:xfrm>
            <a:custGeom>
              <a:rect b="b" l="l" r="r" t="t"/>
              <a:pathLst>
                <a:path extrusionOk="0" fill="none" h="7927" w="14851">
                  <a:moveTo>
                    <a:pt x="14851" y="7927"/>
                  </a:moveTo>
                  <a:lnTo>
                    <a:pt x="1" y="7927"/>
                  </a:lnTo>
                  <a:lnTo>
                    <a:pt x="1" y="1"/>
                  </a:lnTo>
                  <a:lnTo>
                    <a:pt x="14851" y="1"/>
                  </a:lnTo>
                  <a:lnTo>
                    <a:pt x="14851" y="792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7356800" y="428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7084625" y="4115875"/>
              <a:ext cx="173125" cy="148050"/>
            </a:xfrm>
            <a:custGeom>
              <a:rect b="b" l="l" r="r" t="t"/>
              <a:pathLst>
                <a:path extrusionOk="0" h="5922" w="6925">
                  <a:moveTo>
                    <a:pt x="5558" y="957"/>
                  </a:moveTo>
                  <a:lnTo>
                    <a:pt x="5786" y="1959"/>
                  </a:lnTo>
                  <a:lnTo>
                    <a:pt x="1140" y="1959"/>
                  </a:lnTo>
                  <a:lnTo>
                    <a:pt x="1367" y="957"/>
                  </a:lnTo>
                  <a:close/>
                  <a:moveTo>
                    <a:pt x="5923" y="2961"/>
                  </a:moveTo>
                  <a:lnTo>
                    <a:pt x="5923" y="3963"/>
                  </a:lnTo>
                  <a:lnTo>
                    <a:pt x="1003" y="3963"/>
                  </a:lnTo>
                  <a:lnTo>
                    <a:pt x="1003" y="2961"/>
                  </a:lnTo>
                  <a:close/>
                  <a:moveTo>
                    <a:pt x="593" y="0"/>
                  </a:moveTo>
                  <a:lnTo>
                    <a:pt x="1" y="2414"/>
                  </a:lnTo>
                  <a:lnTo>
                    <a:pt x="1" y="4920"/>
                  </a:lnTo>
                  <a:lnTo>
                    <a:pt x="1003" y="4920"/>
                  </a:lnTo>
                  <a:lnTo>
                    <a:pt x="1003" y="5922"/>
                  </a:lnTo>
                  <a:lnTo>
                    <a:pt x="1960" y="5922"/>
                  </a:lnTo>
                  <a:lnTo>
                    <a:pt x="1960" y="4920"/>
                  </a:lnTo>
                  <a:lnTo>
                    <a:pt x="4966" y="4920"/>
                  </a:lnTo>
                  <a:lnTo>
                    <a:pt x="4966" y="5922"/>
                  </a:lnTo>
                  <a:lnTo>
                    <a:pt x="5923" y="5922"/>
                  </a:lnTo>
                  <a:lnTo>
                    <a:pt x="5923" y="4920"/>
                  </a:lnTo>
                  <a:lnTo>
                    <a:pt x="6925" y="4920"/>
                  </a:lnTo>
                  <a:lnTo>
                    <a:pt x="6925" y="2414"/>
                  </a:lnTo>
                  <a:lnTo>
                    <a:pt x="6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7084625" y="4115875"/>
              <a:ext cx="173125" cy="148050"/>
            </a:xfrm>
            <a:custGeom>
              <a:rect b="b" l="l" r="r" t="t"/>
              <a:pathLst>
                <a:path extrusionOk="0" fill="none" h="5922" w="6925">
                  <a:moveTo>
                    <a:pt x="1003" y="5922"/>
                  </a:moveTo>
                  <a:lnTo>
                    <a:pt x="1960" y="5922"/>
                  </a:lnTo>
                  <a:lnTo>
                    <a:pt x="1960" y="4920"/>
                  </a:lnTo>
                  <a:lnTo>
                    <a:pt x="4966" y="4920"/>
                  </a:lnTo>
                  <a:lnTo>
                    <a:pt x="4966" y="5922"/>
                  </a:lnTo>
                  <a:lnTo>
                    <a:pt x="5923" y="5922"/>
                  </a:lnTo>
                  <a:lnTo>
                    <a:pt x="5923" y="4920"/>
                  </a:lnTo>
                  <a:lnTo>
                    <a:pt x="6925" y="4920"/>
                  </a:lnTo>
                  <a:lnTo>
                    <a:pt x="6925" y="2414"/>
                  </a:lnTo>
                  <a:lnTo>
                    <a:pt x="6333" y="0"/>
                  </a:lnTo>
                  <a:lnTo>
                    <a:pt x="593" y="0"/>
                  </a:lnTo>
                  <a:lnTo>
                    <a:pt x="1" y="2414"/>
                  </a:lnTo>
                  <a:lnTo>
                    <a:pt x="1" y="4920"/>
                  </a:lnTo>
                  <a:lnTo>
                    <a:pt x="1003" y="4920"/>
                  </a:lnTo>
                  <a:lnTo>
                    <a:pt x="1003" y="592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7109675" y="4189875"/>
              <a:ext cx="123025" cy="25100"/>
            </a:xfrm>
            <a:custGeom>
              <a:rect b="b" l="l" r="r" t="t"/>
              <a:pathLst>
                <a:path extrusionOk="0" fill="none" h="1004" w="4921">
                  <a:moveTo>
                    <a:pt x="1" y="1003"/>
                  </a:moveTo>
                  <a:lnTo>
                    <a:pt x="1" y="1"/>
                  </a:lnTo>
                  <a:lnTo>
                    <a:pt x="4921" y="1"/>
                  </a:lnTo>
                  <a:lnTo>
                    <a:pt x="4921" y="1003"/>
                  </a:lnTo>
                  <a:lnTo>
                    <a:pt x="1" y="100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7010600" y="4177350"/>
              <a:ext cx="49000" cy="25075"/>
            </a:xfrm>
            <a:custGeom>
              <a:rect b="b" l="l" r="r" t="t"/>
              <a:pathLst>
                <a:path extrusionOk="0" h="1003" w="1960">
                  <a:moveTo>
                    <a:pt x="1" y="1"/>
                  </a:moveTo>
                  <a:lnTo>
                    <a:pt x="1" y="1003"/>
                  </a:lnTo>
                  <a:lnTo>
                    <a:pt x="1960" y="1003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7010600" y="4226325"/>
              <a:ext cx="49000" cy="25075"/>
            </a:xfrm>
            <a:custGeom>
              <a:rect b="b" l="l" r="r" t="t"/>
              <a:pathLst>
                <a:path extrusionOk="0" h="1003" w="1960">
                  <a:moveTo>
                    <a:pt x="1" y="1"/>
                  </a:moveTo>
                  <a:lnTo>
                    <a:pt x="1" y="1003"/>
                  </a:lnTo>
                  <a:lnTo>
                    <a:pt x="1960" y="1003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7282775" y="4177350"/>
              <a:ext cx="49000" cy="25075"/>
            </a:xfrm>
            <a:custGeom>
              <a:rect b="b" l="l" r="r" t="t"/>
              <a:pathLst>
                <a:path extrusionOk="0" h="1003" w="1960">
                  <a:moveTo>
                    <a:pt x="1" y="1"/>
                  </a:moveTo>
                  <a:lnTo>
                    <a:pt x="1" y="1003"/>
                  </a:lnTo>
                  <a:lnTo>
                    <a:pt x="1960" y="1003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7282775" y="4226325"/>
              <a:ext cx="49000" cy="25075"/>
            </a:xfrm>
            <a:custGeom>
              <a:rect b="b" l="l" r="r" t="t"/>
              <a:pathLst>
                <a:path extrusionOk="0" h="1003" w="1960">
                  <a:moveTo>
                    <a:pt x="1" y="1"/>
                  </a:moveTo>
                  <a:lnTo>
                    <a:pt x="1" y="1003"/>
                  </a:lnTo>
                  <a:lnTo>
                    <a:pt x="1960" y="1003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6591493" y="1834938"/>
            <a:ext cx="423983" cy="556257"/>
            <a:chOff x="305300" y="1227875"/>
            <a:chExt cx="321175" cy="421375"/>
          </a:xfrm>
        </p:grpSpPr>
        <p:sp>
          <p:nvSpPr>
            <p:cNvPr id="614" name="Google Shape;614;p37"/>
            <p:cNvSpPr/>
            <p:nvPr/>
          </p:nvSpPr>
          <p:spPr>
            <a:xfrm>
              <a:off x="305300" y="1227875"/>
              <a:ext cx="321175" cy="421375"/>
            </a:xfrm>
            <a:custGeom>
              <a:rect b="b" l="l" r="r" t="t"/>
              <a:pathLst>
                <a:path extrusionOk="0" h="16855" w="12847">
                  <a:moveTo>
                    <a:pt x="8883" y="1002"/>
                  </a:moveTo>
                  <a:lnTo>
                    <a:pt x="8883" y="2004"/>
                  </a:lnTo>
                  <a:lnTo>
                    <a:pt x="3964" y="2004"/>
                  </a:lnTo>
                  <a:lnTo>
                    <a:pt x="3964" y="1002"/>
                  </a:lnTo>
                  <a:close/>
                  <a:moveTo>
                    <a:pt x="11844" y="2004"/>
                  </a:moveTo>
                  <a:lnTo>
                    <a:pt x="11844" y="15852"/>
                  </a:lnTo>
                  <a:lnTo>
                    <a:pt x="957" y="15852"/>
                  </a:lnTo>
                  <a:lnTo>
                    <a:pt x="957" y="2004"/>
                  </a:lnTo>
                  <a:lnTo>
                    <a:pt x="2961" y="2004"/>
                  </a:lnTo>
                  <a:lnTo>
                    <a:pt x="2961" y="2961"/>
                  </a:lnTo>
                  <a:lnTo>
                    <a:pt x="9885" y="2961"/>
                  </a:lnTo>
                  <a:lnTo>
                    <a:pt x="9885" y="2004"/>
                  </a:lnTo>
                  <a:close/>
                  <a:moveTo>
                    <a:pt x="2961" y="0"/>
                  </a:moveTo>
                  <a:lnTo>
                    <a:pt x="2961" y="1002"/>
                  </a:lnTo>
                  <a:lnTo>
                    <a:pt x="1" y="1002"/>
                  </a:lnTo>
                  <a:lnTo>
                    <a:pt x="1" y="16854"/>
                  </a:lnTo>
                  <a:lnTo>
                    <a:pt x="12846" y="16854"/>
                  </a:lnTo>
                  <a:lnTo>
                    <a:pt x="12846" y="1002"/>
                  </a:lnTo>
                  <a:lnTo>
                    <a:pt x="9885" y="1002"/>
                  </a:lnTo>
                  <a:lnTo>
                    <a:pt x="9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305300" y="1227875"/>
              <a:ext cx="321175" cy="421375"/>
            </a:xfrm>
            <a:custGeom>
              <a:rect b="b" l="l" r="r" t="t"/>
              <a:pathLst>
                <a:path extrusionOk="0" fill="none" h="16855" w="12847">
                  <a:moveTo>
                    <a:pt x="9885" y="1002"/>
                  </a:moveTo>
                  <a:lnTo>
                    <a:pt x="9885" y="0"/>
                  </a:lnTo>
                  <a:lnTo>
                    <a:pt x="2961" y="0"/>
                  </a:lnTo>
                  <a:lnTo>
                    <a:pt x="2961" y="1002"/>
                  </a:lnTo>
                  <a:lnTo>
                    <a:pt x="1" y="1002"/>
                  </a:lnTo>
                  <a:lnTo>
                    <a:pt x="1" y="16854"/>
                  </a:lnTo>
                  <a:lnTo>
                    <a:pt x="12846" y="16854"/>
                  </a:lnTo>
                  <a:lnTo>
                    <a:pt x="12846" y="1002"/>
                  </a:lnTo>
                  <a:lnTo>
                    <a:pt x="9885" y="100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404375" y="1252925"/>
              <a:ext cx="123025" cy="25075"/>
            </a:xfrm>
            <a:custGeom>
              <a:rect b="b" l="l" r="r" t="t"/>
              <a:pathLst>
                <a:path extrusionOk="0" fill="none" h="1003" w="4921">
                  <a:moveTo>
                    <a:pt x="1" y="0"/>
                  </a:moveTo>
                  <a:lnTo>
                    <a:pt x="4920" y="0"/>
                  </a:lnTo>
                  <a:lnTo>
                    <a:pt x="4920" y="1002"/>
                  </a:lnTo>
                  <a:lnTo>
                    <a:pt x="1" y="1002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329225" y="1277975"/>
              <a:ext cx="272200" cy="346225"/>
            </a:xfrm>
            <a:custGeom>
              <a:rect b="b" l="l" r="r" t="t"/>
              <a:pathLst>
                <a:path extrusionOk="0" fill="none" h="13849" w="10888">
                  <a:moveTo>
                    <a:pt x="10887" y="13848"/>
                  </a:moveTo>
                  <a:lnTo>
                    <a:pt x="0" y="13848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957"/>
                  </a:lnTo>
                  <a:lnTo>
                    <a:pt x="8928" y="957"/>
                  </a:lnTo>
                  <a:lnTo>
                    <a:pt x="8928" y="0"/>
                  </a:lnTo>
                  <a:lnTo>
                    <a:pt x="10887" y="0"/>
                  </a:lnTo>
                  <a:lnTo>
                    <a:pt x="10887" y="1384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601400" y="16241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65875" y="1476125"/>
              <a:ext cx="111625" cy="23925"/>
            </a:xfrm>
            <a:custGeom>
              <a:rect b="b" l="l" r="r" t="t"/>
              <a:pathLst>
                <a:path extrusionOk="0" h="957" w="4465">
                  <a:moveTo>
                    <a:pt x="0" y="0"/>
                  </a:moveTo>
                  <a:lnTo>
                    <a:pt x="0" y="957"/>
                  </a:lnTo>
                  <a:lnTo>
                    <a:pt x="4465" y="957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65875" y="1426025"/>
              <a:ext cx="111625" cy="25075"/>
            </a:xfrm>
            <a:custGeom>
              <a:rect b="b" l="l" r="r" t="t"/>
              <a:pathLst>
                <a:path extrusionOk="0" h="1003" w="4465">
                  <a:moveTo>
                    <a:pt x="0" y="0"/>
                  </a:moveTo>
                  <a:lnTo>
                    <a:pt x="0" y="1002"/>
                  </a:lnTo>
                  <a:lnTo>
                    <a:pt x="4465" y="100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65875" y="1377050"/>
              <a:ext cx="111625" cy="23925"/>
            </a:xfrm>
            <a:custGeom>
              <a:rect b="b" l="l" r="r" t="t"/>
              <a:pathLst>
                <a:path extrusionOk="0" h="957" w="4465">
                  <a:moveTo>
                    <a:pt x="0" y="0"/>
                  </a:moveTo>
                  <a:lnTo>
                    <a:pt x="0" y="957"/>
                  </a:lnTo>
                  <a:lnTo>
                    <a:pt x="4465" y="957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465875" y="1326950"/>
              <a:ext cx="111625" cy="25075"/>
            </a:xfrm>
            <a:custGeom>
              <a:rect b="b" l="l" r="r" t="t"/>
              <a:pathLst>
                <a:path extrusionOk="0" h="1003" w="4465">
                  <a:moveTo>
                    <a:pt x="0" y="0"/>
                  </a:moveTo>
                  <a:lnTo>
                    <a:pt x="0" y="1002"/>
                  </a:lnTo>
                  <a:lnTo>
                    <a:pt x="4465" y="100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465875" y="1525100"/>
              <a:ext cx="111625" cy="25075"/>
            </a:xfrm>
            <a:custGeom>
              <a:rect b="b" l="l" r="r" t="t"/>
              <a:pathLst>
                <a:path extrusionOk="0" h="1003" w="4465">
                  <a:moveTo>
                    <a:pt x="0" y="0"/>
                  </a:moveTo>
                  <a:lnTo>
                    <a:pt x="0" y="1002"/>
                  </a:lnTo>
                  <a:lnTo>
                    <a:pt x="4465" y="100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453350" y="1575200"/>
              <a:ext cx="124150" cy="23925"/>
            </a:xfrm>
            <a:custGeom>
              <a:rect b="b" l="l" r="r" t="t"/>
              <a:pathLst>
                <a:path extrusionOk="0" h="957" w="4966">
                  <a:moveTo>
                    <a:pt x="0" y="0"/>
                  </a:moveTo>
                  <a:lnTo>
                    <a:pt x="0" y="957"/>
                  </a:lnTo>
                  <a:lnTo>
                    <a:pt x="4966" y="957"/>
                  </a:lnTo>
                  <a:lnTo>
                    <a:pt x="49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354275" y="1525100"/>
              <a:ext cx="74050" cy="74025"/>
            </a:xfrm>
            <a:custGeom>
              <a:rect b="b" l="l" r="r" t="t"/>
              <a:pathLst>
                <a:path extrusionOk="0" h="2961" w="2962">
                  <a:moveTo>
                    <a:pt x="2005" y="1002"/>
                  </a:moveTo>
                  <a:lnTo>
                    <a:pt x="2005" y="2004"/>
                  </a:lnTo>
                  <a:lnTo>
                    <a:pt x="1002" y="2004"/>
                  </a:lnTo>
                  <a:lnTo>
                    <a:pt x="1002" y="1002"/>
                  </a:lnTo>
                  <a:close/>
                  <a:moveTo>
                    <a:pt x="0" y="0"/>
                  </a:moveTo>
                  <a:lnTo>
                    <a:pt x="0" y="2961"/>
                  </a:lnTo>
                  <a:lnTo>
                    <a:pt x="2961" y="2961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354275" y="1525100"/>
              <a:ext cx="74050" cy="74025"/>
            </a:xfrm>
            <a:custGeom>
              <a:rect b="b" l="l" r="r" t="t"/>
              <a:pathLst>
                <a:path extrusionOk="0" fill="none" h="2961" w="2962">
                  <a:moveTo>
                    <a:pt x="0" y="2961"/>
                  </a:moveTo>
                  <a:lnTo>
                    <a:pt x="2961" y="2961"/>
                  </a:lnTo>
                  <a:lnTo>
                    <a:pt x="2961" y="0"/>
                  </a:lnTo>
                  <a:lnTo>
                    <a:pt x="0" y="0"/>
                  </a:lnTo>
                  <a:lnTo>
                    <a:pt x="0" y="2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379325" y="1550150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0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0" y="100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379325" y="155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354275" y="1426025"/>
              <a:ext cx="74050" cy="74025"/>
            </a:xfrm>
            <a:custGeom>
              <a:rect b="b" l="l" r="r" t="t"/>
              <a:pathLst>
                <a:path extrusionOk="0" h="2961" w="2962">
                  <a:moveTo>
                    <a:pt x="2005" y="1002"/>
                  </a:moveTo>
                  <a:lnTo>
                    <a:pt x="2005" y="2004"/>
                  </a:lnTo>
                  <a:lnTo>
                    <a:pt x="1002" y="2004"/>
                  </a:lnTo>
                  <a:lnTo>
                    <a:pt x="1002" y="1002"/>
                  </a:lnTo>
                  <a:close/>
                  <a:moveTo>
                    <a:pt x="0" y="0"/>
                  </a:moveTo>
                  <a:lnTo>
                    <a:pt x="0" y="2961"/>
                  </a:lnTo>
                  <a:lnTo>
                    <a:pt x="2961" y="2961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354275" y="1426025"/>
              <a:ext cx="74050" cy="74025"/>
            </a:xfrm>
            <a:custGeom>
              <a:rect b="b" l="l" r="r" t="t"/>
              <a:pathLst>
                <a:path extrusionOk="0" fill="none" h="2961" w="2962">
                  <a:moveTo>
                    <a:pt x="0" y="2961"/>
                  </a:moveTo>
                  <a:lnTo>
                    <a:pt x="2961" y="2961"/>
                  </a:lnTo>
                  <a:lnTo>
                    <a:pt x="2961" y="0"/>
                  </a:lnTo>
                  <a:lnTo>
                    <a:pt x="0" y="0"/>
                  </a:lnTo>
                  <a:lnTo>
                    <a:pt x="0" y="2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379325" y="1451075"/>
              <a:ext cx="25075" cy="25075"/>
            </a:xfrm>
            <a:custGeom>
              <a:rect b="b" l="l" r="r" t="t"/>
              <a:pathLst>
                <a:path extrusionOk="0" fill="none" h="1003" w="1003">
                  <a:moveTo>
                    <a:pt x="0" y="0"/>
                  </a:moveTo>
                  <a:lnTo>
                    <a:pt x="1003" y="0"/>
                  </a:lnTo>
                  <a:lnTo>
                    <a:pt x="1003" y="1002"/>
                  </a:lnTo>
                  <a:lnTo>
                    <a:pt x="0" y="100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379325" y="1451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350850" y="1333775"/>
              <a:ext cx="82025" cy="67200"/>
            </a:xfrm>
            <a:custGeom>
              <a:rect b="b" l="l" r="r" t="t"/>
              <a:pathLst>
                <a:path extrusionOk="0" h="2688" w="3281">
                  <a:moveTo>
                    <a:pt x="2597" y="0"/>
                  </a:moveTo>
                  <a:lnTo>
                    <a:pt x="1322" y="1276"/>
                  </a:lnTo>
                  <a:lnTo>
                    <a:pt x="684" y="638"/>
                  </a:lnTo>
                  <a:lnTo>
                    <a:pt x="1" y="1321"/>
                  </a:lnTo>
                  <a:lnTo>
                    <a:pt x="1322" y="2688"/>
                  </a:lnTo>
                  <a:lnTo>
                    <a:pt x="3280" y="729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350850" y="1333775"/>
              <a:ext cx="82025" cy="67200"/>
            </a:xfrm>
            <a:custGeom>
              <a:rect b="b" l="l" r="r" t="t"/>
              <a:pathLst>
                <a:path extrusionOk="0" fill="none" h="2688" w="3281">
                  <a:moveTo>
                    <a:pt x="1322" y="1276"/>
                  </a:moveTo>
                  <a:lnTo>
                    <a:pt x="684" y="638"/>
                  </a:lnTo>
                  <a:lnTo>
                    <a:pt x="1" y="1321"/>
                  </a:lnTo>
                  <a:lnTo>
                    <a:pt x="1322" y="2688"/>
                  </a:lnTo>
                  <a:lnTo>
                    <a:pt x="3280" y="729"/>
                  </a:lnTo>
                  <a:lnTo>
                    <a:pt x="2597" y="0"/>
                  </a:lnTo>
                  <a:lnTo>
                    <a:pt x="1322" y="127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383875" y="1365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38"/>
          <p:cNvPicPr preferRelativeResize="0"/>
          <p:nvPr/>
        </p:nvPicPr>
        <p:blipFill rotWithShape="1">
          <a:blip r:embed="rId3">
            <a:alphaModFix/>
          </a:blip>
          <a:srcRect b="0" l="32149" r="17560" t="0"/>
          <a:stretch/>
        </p:blipFill>
        <p:spPr>
          <a:xfrm>
            <a:off x="5267450" y="0"/>
            <a:ext cx="3876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8"/>
          <p:cNvSpPr txBox="1"/>
          <p:nvPr>
            <p:ph type="title"/>
          </p:nvPr>
        </p:nvSpPr>
        <p:spPr>
          <a:xfrm>
            <a:off x="720000" y="445025"/>
            <a:ext cx="38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SCALE EFFECT</a:t>
            </a:r>
            <a:endParaRPr/>
          </a:p>
        </p:txBody>
      </p:sp>
      <p:pic>
        <p:nvPicPr>
          <p:cNvPr id="642" name="Google Shape;642;p38"/>
          <p:cNvPicPr preferRelativeResize="0"/>
          <p:nvPr/>
        </p:nvPicPr>
        <p:blipFill rotWithShape="1">
          <a:blip r:embed="rId4">
            <a:alphaModFix/>
          </a:blip>
          <a:srcRect b="0" l="44070" r="10336" t="0"/>
          <a:stretch/>
        </p:blipFill>
        <p:spPr>
          <a:xfrm>
            <a:off x="5267450" y="0"/>
            <a:ext cx="38765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8"/>
          <p:cNvSpPr/>
          <p:nvPr/>
        </p:nvSpPr>
        <p:spPr>
          <a:xfrm>
            <a:off x="186588" y="2021374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8"/>
          <p:cNvSpPr/>
          <p:nvPr/>
        </p:nvSpPr>
        <p:spPr>
          <a:xfrm>
            <a:off x="186588" y="3457501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8"/>
          <p:cNvSpPr/>
          <p:nvPr/>
        </p:nvSpPr>
        <p:spPr>
          <a:xfrm>
            <a:off x="2820563" y="2021374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8"/>
          <p:cNvSpPr/>
          <p:nvPr/>
        </p:nvSpPr>
        <p:spPr>
          <a:xfrm>
            <a:off x="2820563" y="3457501"/>
            <a:ext cx="2234100" cy="762300"/>
          </a:xfrm>
          <a:prstGeom prst="rect">
            <a:avLst/>
          </a:prstGeom>
          <a:solidFill>
            <a:srgbClr val="8CB0E4">
              <a:alpha val="8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8"/>
          <p:cNvSpPr txBox="1"/>
          <p:nvPr>
            <p:ph idx="6" type="subTitle"/>
          </p:nvPr>
        </p:nvSpPr>
        <p:spPr>
          <a:xfrm>
            <a:off x="363288" y="3457501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OPTIMAL INFRASTRUCTURE UTILIZATION</a:t>
            </a:r>
            <a:endParaRPr/>
          </a:p>
        </p:txBody>
      </p:sp>
      <p:sp>
        <p:nvSpPr>
          <p:cNvPr id="648" name="Google Shape;648;p38"/>
          <p:cNvSpPr txBox="1"/>
          <p:nvPr>
            <p:ph idx="1" type="subTitle"/>
          </p:nvPr>
        </p:nvSpPr>
        <p:spPr>
          <a:xfrm>
            <a:off x="363288" y="2021375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IMPROVED TRAFFIC EFFICIENCY</a:t>
            </a:r>
            <a:endParaRPr/>
          </a:p>
        </p:txBody>
      </p:sp>
      <p:sp>
        <p:nvSpPr>
          <p:cNvPr id="649" name="Google Shape;649;p38"/>
          <p:cNvSpPr txBox="1"/>
          <p:nvPr>
            <p:ph idx="4" type="subTitle"/>
          </p:nvPr>
        </p:nvSpPr>
        <p:spPr>
          <a:xfrm>
            <a:off x="2997263" y="2021375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ENHANCED ROAD SAFETY</a:t>
            </a:r>
            <a:endParaRPr/>
          </a:p>
        </p:txBody>
      </p:sp>
      <p:sp>
        <p:nvSpPr>
          <p:cNvPr id="650" name="Google Shape;650;p38"/>
          <p:cNvSpPr txBox="1"/>
          <p:nvPr>
            <p:ph idx="8" type="subTitle"/>
          </p:nvPr>
        </p:nvSpPr>
        <p:spPr>
          <a:xfrm>
            <a:off x="2997263" y="3457501"/>
            <a:ext cx="18807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INNOVATION AND CONTINUOUS EVOLUTION</a:t>
            </a:r>
            <a:endParaRPr/>
          </a:p>
        </p:txBody>
      </p:sp>
      <p:sp>
        <p:nvSpPr>
          <p:cNvPr id="651" name="Google Shape;651;p38"/>
          <p:cNvSpPr/>
          <p:nvPr/>
        </p:nvSpPr>
        <p:spPr>
          <a:xfrm>
            <a:off x="8623500" y="2317800"/>
            <a:ext cx="520500" cy="21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8"/>
          <p:cNvSpPr/>
          <p:nvPr/>
        </p:nvSpPr>
        <p:spPr>
          <a:xfrm>
            <a:off x="4115463" y="-1685900"/>
            <a:ext cx="2993100" cy="299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38"/>
          <p:cNvGrpSpPr/>
          <p:nvPr/>
        </p:nvGrpSpPr>
        <p:grpSpPr>
          <a:xfrm>
            <a:off x="4504782" y="-1293842"/>
            <a:ext cx="2214469" cy="2208928"/>
            <a:chOff x="4222125" y="2272050"/>
            <a:chExt cx="1248925" cy="1245800"/>
          </a:xfrm>
        </p:grpSpPr>
        <p:sp>
          <p:nvSpPr>
            <p:cNvPr id="654" name="Google Shape;654;p38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9"/>
          <p:cNvSpPr txBox="1"/>
          <p:nvPr>
            <p:ph type="title"/>
          </p:nvPr>
        </p:nvSpPr>
        <p:spPr>
          <a:xfrm>
            <a:off x="3470350" y="1839825"/>
            <a:ext cx="46443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Possible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Patents</a:t>
            </a:r>
            <a:endParaRPr/>
          </a:p>
        </p:txBody>
      </p:sp>
      <p:sp>
        <p:nvSpPr>
          <p:cNvPr id="671" name="Google Shape;671;p39"/>
          <p:cNvSpPr txBox="1"/>
          <p:nvPr>
            <p:ph idx="2" type="title"/>
          </p:nvPr>
        </p:nvSpPr>
        <p:spPr>
          <a:xfrm>
            <a:off x="7057750" y="674750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02</a:t>
            </a:r>
            <a:endParaRPr/>
          </a:p>
        </p:txBody>
      </p:sp>
      <p:pic>
        <p:nvPicPr>
          <p:cNvPr id="672" name="Google Shape;672;p39"/>
          <p:cNvPicPr preferRelativeResize="0"/>
          <p:nvPr/>
        </p:nvPicPr>
        <p:blipFill rotWithShape="1">
          <a:blip r:embed="rId3">
            <a:alphaModFix/>
          </a:blip>
          <a:srcRect b="0" l="0" r="50134" t="0"/>
          <a:stretch/>
        </p:blipFill>
        <p:spPr>
          <a:xfrm>
            <a:off x="-25300" y="0"/>
            <a:ext cx="3847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9"/>
          <p:cNvSpPr/>
          <p:nvPr/>
        </p:nvSpPr>
        <p:spPr>
          <a:xfrm rot="10800000">
            <a:off x="2295625" y="-1336869"/>
            <a:ext cx="3176700" cy="3176700"/>
          </a:xfrm>
          <a:prstGeom prst="blockArc">
            <a:avLst>
              <a:gd fmla="val 7833780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rne ein Auto zu fahren by Slidesgo">
  <a:themeElements>
    <a:clrScheme name="Simple Light">
      <a:dk1>
        <a:srgbClr val="000000"/>
      </a:dk1>
      <a:lt1>
        <a:srgbClr val="8CB0E4"/>
      </a:lt1>
      <a:dk2>
        <a:srgbClr val="FFFFFF"/>
      </a:dk2>
      <a:lt2>
        <a:srgbClr val="416DAC"/>
      </a:lt2>
      <a:accent1>
        <a:srgbClr val="C3DC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