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zyNwvveVbT9nr6y6k4Zn1/4JT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SEGURANÇA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Segurança é referente a todas as medidas implementadas para proteger dados pessoais de acessos não autorizados, roubo e mau uso. Inclui medidas como encriptação, firewalls, controlos de acesso e backups dos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PRIVACIDADE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Privacidade refere-se ao direito de um indivíduo de controlar o uso e divulgação dos seus próprios dados. Inclui o direito de escolher qual informação partilhar, com quem, e como esta deve ser usada.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REGULAÇÕES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Existem regulações para salvaguardar estes aspectos. Uma delas é o Regulamento Geral de Protecção de Dados, ou RGPD, que é um regulamento da União Europeia que governa a proteção de dados pessoais.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Em Portugal existe a Lei de Proteção de Dados Pessoais, que é uma lei nacional que regula para além do RGPD, adicionando leis e regras extra.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Alguns dos artigos mais relevantes de cada regulamento são: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RGPD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Descreve os princípios do tratamento de dados. Requer que os dados pessoais sejam tratados de forma legal, justa e transparente.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Descreve as bases legais do tratamento de dados, incluindo a necessidade de consentimento por parte do titular.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o direito de retificação dos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o direito à eliminação dos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Define o direito à objeção ao processamento dos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Estabelece a obrigação para os responsáveis pelo tratamento de dados de implementarem medidas técnicas e organizacionais apropriadas para garantir a segurança dos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o princípio da proteção de dados desde a conceção e por defeito.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Estabelece a obrigação dos responsáveis pelo tratamento de dados de informarem as autoridades reguladoras competentes em caso de violações de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35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Estabelece a exigência da realização de avaliações de impacto sobre a proteção de dados.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Artigo 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Estabelece a necessidade de nomear um Encarregado de Proteção de Dados (EPD).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LPDP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Capítulo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o que é um EPD, os seus deveres e as suas funções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Capítulo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algumas situações específicas para o tratamento de dados que caem fora do RGPD.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Artigo 31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como os dados podem ser utilizados para fins estatísticos.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e2b0e7277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3e2b0e72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CONSENTIMENTO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É necessário para garantir que os leitores percebem como é que os seus dados pessoais serão utilizados e para que fins, e dá-lhes controlo sobre se querem dar consentimento ou não.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nosso contexto, é pedido, por exemplo, ao criar uma nova conta/cartão, ou no antes da análise dos registos de empréstimos do utilizador para recomendações de livros relevantes.</a:t>
            </a:r>
            <a:br>
              <a:rPr lang="en"/>
            </a:br>
            <a:br>
              <a:rPr lang="en"/>
            </a:br>
            <a:r>
              <a:rPr b="1" lang="en"/>
              <a:t>RIGOR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Assegurar que os dados armazenados se mantém corretos, atualizados, e relevantes para o propósito de recolha. Por exemplo, se dados foram recolhidos para criar um cartão da biblioteca que o utilizador pretende cancelar, não vale a pena mantê-los armazenados.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ACESSO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Garantir que os titulares dos dados têm acesso aos mesmos, possibilidade de os retificar e de se opôr ao seu processamento - fomentando transparência entre a biblioteca e os leitores.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Por exemplo, através do portal online do sistema, é possível ao utilizador aceder aos seus dados pessoais, retificá-los, e até mesmo revogar o consentimento dado anteriormente.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ENCARREGADO DE PROTEÇÃO DE DADOS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Por conformidade ao RGPD e LPDP, é necessário indicar um encarregado de proteção de dados, que pode </a:t>
            </a:r>
            <a:r>
              <a:rPr lang="en">
                <a:solidFill>
                  <a:schemeClr val="dk1"/>
                </a:solidFill>
              </a:rPr>
              <a:t>monitorar e </a:t>
            </a:r>
            <a:r>
              <a:rPr lang="en"/>
              <a:t>aconselhar sobre questões de conformidade com regulamentações, e servir como ponto de contacto para titulares de dados e autoridades regulatórias.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e2b0e7277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3e2b0e72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ENCRIPTAÇÃO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Encriptação é uma medida técnica que ajuda a proteger dados pessoais de acessos não autorizados, roubo, ou mau uso. Consiste em converter a informação para um formato não legível, protegendo contra maus acessos e salvaguardando a privacidade.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Antes de armazenados, todos os dados pessoais são encriptados, de forma a fomentar a sua segurança.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CONTROLO DE ACESSO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Consiste em limitar quem tem acesso a que dados. Ao reduzir o acesso a dados ao estritamente necessário, podemos evitar acessos não autorizados e fugas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nosso caso, temos diferentes tipos de utilizadores, cada um com permissões de acesso diferentes: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leitores têm acesso apenas aos seus dados pessoais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bibliotecários têm acesso apenas aos dados necessários para realizar o seu trabalho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desenvolvedores não tẽm acesso a qualquer tipo de dados pessoais, exceto para casos de teste e debugging, quando estritamente necessário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administradores teriam o acesso mais extensivo ao 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Além disso, são mantidos também registos de auditoria, que deixam registado quem acedeu a que dados, e quando.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ANONIMIZAÇÃO E PSEUDONIMIZAÇÃO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anonimização é o processo de irreversivelmente transformar dados pessoais de forma a que não possam mais ser atribuídos a um indivíduo específico - deixando, portanto, de ser considerados dados pessoais, e saindo do escopo de regulamentos de proteção de dados pessoais.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Por outro lado, a pseudonimização dos dados torna mais difícil atribuí-los a um indivíduo, mas não quebra completamente a ligação entre dados e indivíduo. Consiste em substituir informação identificadora por pseudónimos ou identificadores artificiais. Não torna os dados anónimos - continuam a ser dados pessoais.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FIREWALLS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Usadas para prevenir acessos não autorizados a um computador ou rede. Ao bloquear tráfego não desejado, podemos proteger melhor a privacidade dos titulares dos dados subjacentes ao sistema.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BACKUPS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Backups servem para garantir a recuperação dos dados em caso de desastre; ao criar cópias redundantes dos dados, podemos garantir a disponibilidade dos dados em caso de perda.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MANUTENÇÃO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Updates de software e manutenção do hardware são essenciais para o bom funcionamento do sistema, logo, são também essenciais para a segurança e proteção da privacidade dos dados pessoais.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Partes mal-intencionadas procuram por falhas exploráveis constantemente. Ao garantir que o software está atualizado, estamos a proteger o sistema com as funcionalidades mais recentes e seguras.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Quanto ao hardware, é necessária uma manutenção regular. Equipamento físico está sujeito ao tempo e desgaste, que, quando ignorado, pode criar situações de falhas de sistema.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3e2b0e7277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3e2b0e72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POLÍTICAS E PROCEDIMENTOS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Devem ser postas em prática medidas organizacionais que descrevem como é que os dados pessoais devem ser adquiridos, processados, e armazenados. Com diretrizes claras, é mais fácil pôr em prática os mecanismos que permitem garantir a segurança dos dados e privacidade dos titulares.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ANÁLISES DE RISCO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Análises de risco são essenciais para identificar vulnerabilidades potenciais antes que estas se tornem um problema. Ao procurar por falhas proativamente, podemos mitigar o seu impacto, ou até mesmo resolver a vulnerabilidade por completo, antes de qualquer desastre.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TREINO DOS UTILIZADORES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 treino dos utilizadores é sempre essencial ao bom funcionamento de um sistema de dados que lide com dados pessoais.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É necessário que quem tenha acesso e processe os dados subjacentes ao sistema esteja sensibilizado para a importância da privacidade individual e dos riscos associados ao processamento de dados pessoais.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Este cobre aspectos como (mas não só) gestão de passwords, o reconhecimento de ameaças e resposta a incidentes.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3dec9ce6ab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3dec9ce6a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VERIFICAÇÃO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Antes de conceder acesso a qualquer dado do utilizador, é importante verificar a legitimidade do pedido legal. O pedido deve ser feito por escrito e incluir informações suficientes para identificar a pessoa ou entidade que faz o pedido, os dados específicos solicitados e a base legal para o pedido. Se o pedido não estiver claro ou for insuficiente, deve pedir-se esclarecimentos ao solicitante.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COMUNICAÇÃO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Pedidos legais de dados do utilizador devem ser feitos pelos canais adequados, no caso de Portugal deve ser feito um requerimento ao órgão judicial competente.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MINIMIZAÇÃO</a:t>
            </a:r>
            <a:br>
              <a:rPr b="1" lang="en"/>
            </a:br>
            <a:r>
              <a:rPr lang="en"/>
              <a:t>Ao responder a pedidos legais de dados do utilizador, apenas fornecemos as informações solicitadas especificamente e nada mais. Isso ajuda a proteger a privacidade dos utilizadores e a evitar a divulgação não autorizada de informações sensíveis.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PRAZOS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Pedidos legais de dados pessoais por norma têm um prazo para dar uma resposta. É importante responder dentro do prazo exigido, mas rever sempre cuidadosamente toda a informação e garantir que todas as leis e regulamentos aplicáveis são cumpridos.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DOCUMENTAÇÃO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Mantemos registos detalhados de todos os pedidos legais de dados dos utilizadores, incluindo o pedido em si, qualquer correspondência com a entidade que solicita a informação e a resposta fornecida.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NOTIFICAÇÃO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Notificamos sempre os nossos utilizadores quando recebemos um pedido para aceder aos seus dados.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3dfc7484a2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23dfc7484a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e236eb1f3d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1e236eb1f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dec9ce6a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3dec9ce6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dec9ce6a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3dec9ce6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nossa biblioteca/sistema para bibliotecas oferece estes principais serviços e funcionalidades: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Obviamente, requisitar e reservar livros, levá-los para casa emprestados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Webpage que permite aos leitores acederem tanto aos dados públicos dos livros que estão na biblioteca, como acesso aos seus dados pessoais do sistema, para transparência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Recomendações de livros para os leitores (opcionais, claro), baseadas na sua atividade anterior, com recurso a algoritmos estricados que adivinham tudo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Análise estatística da biblioteca/leitores como um todo, e extrapolação de tendências e preferências para fins de investimento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ca37ef0bd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3ca37ef0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LEITORES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Leitores são os utilizadores da biblioteca, e podem navegar pelo catálogo da biblioteca, reservar livros, e ver o seu histórico de empréstimos e multas.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BIBLIOTECÁRIOS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Têm um acesso mais extenso ao sistema. São responsáveis por registar empréstimos e devoluções de livros, gerir reservas e ver e editar informações dos leitores.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DESENVOLVEDORES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Têm acesso ao sistema para o propósito de o desenvolver e atualizar.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ADMINISTRADORES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Têm o acesso mais extenso ao sistema. Capazes de gerir contas de utilizadores e configurar definições do sistema.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ca37ef0b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3ca37ef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ce8e087c9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3ce8e087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DADOS DOS LEITORES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Nome, idade, contactos, morada, etc...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Utilizados para utilização geral da biblioteca por parte dos leitores.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DADOS FINANCEIROS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Dados de pagamentos e cartões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Utilizados para processamento de pagamentos referentes a multas, ou serviços de subscrições, como newsletters.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DADOS DOS FUNCIONÁRIOS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Nome, idade, contactos, morada, salário, horário, etc…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Utilizados para gestão de pessoal e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DADOS DE EMPRÉSTIMOS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Registos de empréstimos e reservas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Utilizados para fins estatísticos, como análises de tendências e preferências e geração de recomendações de livros dada a atividade de um leitor.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ARMAZENAMENTO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Todos os dados são guardados na cloud pelos benefícios que oferece, nomeadamente: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Escalabilidade: caso o sistema venha a integrar mais do que uma biblioteca, o que nos leva à…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Acessibilidade: que permite um acesso mais rápido e fácil aos dados a partir de diferentes localizações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Segurança: os sistemas de cloud estão equipados com medidas de segurança e são mais robustos face a fatores como erro humano ou fenómenos climatéricos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ca37ef0b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3ca37ef0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713100" y="1066788"/>
            <a:ext cx="43650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713100" y="3426612"/>
            <a:ext cx="272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3"/>
          <p:cNvSpPr/>
          <p:nvPr>
            <p:ph idx="2" type="pic"/>
          </p:nvPr>
        </p:nvSpPr>
        <p:spPr>
          <a:xfrm>
            <a:off x="5318275" y="0"/>
            <a:ext cx="38256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" name="Google Shape;13;p43"/>
          <p:cNvCxnSpPr/>
          <p:nvPr/>
        </p:nvCxnSpPr>
        <p:spPr>
          <a:xfrm>
            <a:off x="711900" y="300225"/>
            <a:ext cx="436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43"/>
          <p:cNvCxnSpPr/>
          <p:nvPr/>
        </p:nvCxnSpPr>
        <p:spPr>
          <a:xfrm>
            <a:off x="711900" y="4843275"/>
            <a:ext cx="436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0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6"/>
          <p:cNvSpPr txBox="1"/>
          <p:nvPr>
            <p:ph type="title"/>
          </p:nvPr>
        </p:nvSpPr>
        <p:spPr>
          <a:xfrm>
            <a:off x="713100" y="2835275"/>
            <a:ext cx="3678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1" type="subTitle"/>
          </p:nvPr>
        </p:nvSpPr>
        <p:spPr>
          <a:xfrm>
            <a:off x="713100" y="3889075"/>
            <a:ext cx="36789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2" name="Google Shape;112;p56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56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56"/>
          <p:cNvSpPr/>
          <p:nvPr>
            <p:ph idx="2" type="pic"/>
          </p:nvPr>
        </p:nvSpPr>
        <p:spPr>
          <a:xfrm>
            <a:off x="711925" y="539475"/>
            <a:ext cx="3222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56"/>
          <p:cNvSpPr/>
          <p:nvPr>
            <p:ph idx="3" type="pic"/>
          </p:nvPr>
        </p:nvSpPr>
        <p:spPr>
          <a:xfrm>
            <a:off x="4159200" y="539475"/>
            <a:ext cx="42717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56"/>
          <p:cNvSpPr/>
          <p:nvPr>
            <p:ph idx="4" type="pic"/>
          </p:nvPr>
        </p:nvSpPr>
        <p:spPr>
          <a:xfrm>
            <a:off x="4572000" y="2795075"/>
            <a:ext cx="3858900" cy="1801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/>
          <p:nvPr>
            <p:ph type="title"/>
          </p:nvPr>
        </p:nvSpPr>
        <p:spPr>
          <a:xfrm>
            <a:off x="4349034" y="3764461"/>
            <a:ext cx="408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1" type="subTitle"/>
          </p:nvPr>
        </p:nvSpPr>
        <p:spPr>
          <a:xfrm>
            <a:off x="4348975" y="1366661"/>
            <a:ext cx="40818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2"/>
          <p:cNvSpPr/>
          <p:nvPr>
            <p:ph idx="2" type="pic"/>
          </p:nvPr>
        </p:nvSpPr>
        <p:spPr>
          <a:xfrm>
            <a:off x="0" y="0"/>
            <a:ext cx="38001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2" name="Google Shape;122;p52"/>
          <p:cNvCxnSpPr/>
          <p:nvPr/>
        </p:nvCxnSpPr>
        <p:spPr>
          <a:xfrm>
            <a:off x="4074475" y="300225"/>
            <a:ext cx="43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52"/>
          <p:cNvCxnSpPr/>
          <p:nvPr/>
        </p:nvCxnSpPr>
        <p:spPr>
          <a:xfrm>
            <a:off x="4074475" y="4843275"/>
            <a:ext cx="43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713100" y="1372650"/>
            <a:ext cx="4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" type="subTitle"/>
          </p:nvPr>
        </p:nvSpPr>
        <p:spPr>
          <a:xfrm>
            <a:off x="713100" y="2021550"/>
            <a:ext cx="40992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8" name="Google Shape;128;p46"/>
          <p:cNvSpPr/>
          <p:nvPr>
            <p:ph idx="2" type="pic"/>
          </p:nvPr>
        </p:nvSpPr>
        <p:spPr>
          <a:xfrm>
            <a:off x="5378325" y="0"/>
            <a:ext cx="37653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9" name="Google Shape;129;p46"/>
          <p:cNvCxnSpPr/>
          <p:nvPr/>
        </p:nvCxnSpPr>
        <p:spPr>
          <a:xfrm>
            <a:off x="711900" y="300225"/>
            <a:ext cx="432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46"/>
          <p:cNvCxnSpPr/>
          <p:nvPr/>
        </p:nvCxnSpPr>
        <p:spPr>
          <a:xfrm>
            <a:off x="711900" y="4843275"/>
            <a:ext cx="432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" type="body"/>
          </p:nvPr>
        </p:nvSpPr>
        <p:spPr>
          <a:xfrm>
            <a:off x="713100" y="1192405"/>
            <a:ext cx="7717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35" name="Google Shape;135;p44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44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8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3"/>
          <p:cNvSpPr txBox="1"/>
          <p:nvPr>
            <p:ph type="title"/>
          </p:nvPr>
        </p:nvSpPr>
        <p:spPr>
          <a:xfrm>
            <a:off x="713100" y="631224"/>
            <a:ext cx="4596600" cy="7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40" name="Google Shape;140;p53"/>
          <p:cNvSpPr txBox="1"/>
          <p:nvPr>
            <p:ph idx="1" type="subTitle"/>
          </p:nvPr>
        </p:nvSpPr>
        <p:spPr>
          <a:xfrm>
            <a:off x="713100" y="1414138"/>
            <a:ext cx="459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53"/>
          <p:cNvSpPr txBox="1"/>
          <p:nvPr>
            <p:ph idx="2" type="title"/>
          </p:nvPr>
        </p:nvSpPr>
        <p:spPr>
          <a:xfrm>
            <a:off x="713100" y="1983487"/>
            <a:ext cx="4596600" cy="7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42" name="Google Shape;142;p53"/>
          <p:cNvSpPr txBox="1"/>
          <p:nvPr>
            <p:ph idx="3" type="subTitle"/>
          </p:nvPr>
        </p:nvSpPr>
        <p:spPr>
          <a:xfrm>
            <a:off x="713100" y="2766401"/>
            <a:ext cx="459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53"/>
          <p:cNvSpPr txBox="1"/>
          <p:nvPr>
            <p:ph idx="4" type="title"/>
          </p:nvPr>
        </p:nvSpPr>
        <p:spPr>
          <a:xfrm>
            <a:off x="713100" y="3335762"/>
            <a:ext cx="4596600" cy="7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44" name="Google Shape;144;p53"/>
          <p:cNvSpPr txBox="1"/>
          <p:nvPr>
            <p:ph idx="5" type="subTitle"/>
          </p:nvPr>
        </p:nvSpPr>
        <p:spPr>
          <a:xfrm>
            <a:off x="713100" y="4118676"/>
            <a:ext cx="459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53"/>
          <p:cNvSpPr/>
          <p:nvPr>
            <p:ph idx="6" type="pic"/>
          </p:nvPr>
        </p:nvSpPr>
        <p:spPr>
          <a:xfrm>
            <a:off x="5704275" y="0"/>
            <a:ext cx="34395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6" name="Google Shape;146;p53"/>
          <p:cNvCxnSpPr/>
          <p:nvPr/>
        </p:nvCxnSpPr>
        <p:spPr>
          <a:xfrm>
            <a:off x="711900" y="300225"/>
            <a:ext cx="481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53"/>
          <p:cNvCxnSpPr/>
          <p:nvPr/>
        </p:nvCxnSpPr>
        <p:spPr>
          <a:xfrm>
            <a:off x="711900" y="4843275"/>
            <a:ext cx="481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4"/>
          <p:cNvSpPr txBox="1"/>
          <p:nvPr>
            <p:ph hasCustomPrompt="1" type="title"/>
          </p:nvPr>
        </p:nvSpPr>
        <p:spPr>
          <a:xfrm>
            <a:off x="3825725" y="2042972"/>
            <a:ext cx="4605300" cy="13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1" name="Google Shape;151;p54"/>
          <p:cNvSpPr txBox="1"/>
          <p:nvPr>
            <p:ph idx="1" type="subTitle"/>
          </p:nvPr>
        </p:nvSpPr>
        <p:spPr>
          <a:xfrm>
            <a:off x="4855075" y="3780572"/>
            <a:ext cx="3576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54"/>
          <p:cNvSpPr/>
          <p:nvPr>
            <p:ph idx="2" type="pic"/>
          </p:nvPr>
        </p:nvSpPr>
        <p:spPr>
          <a:xfrm>
            <a:off x="0" y="0"/>
            <a:ext cx="33798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3" name="Google Shape;153;p54"/>
          <p:cNvCxnSpPr/>
          <p:nvPr/>
        </p:nvCxnSpPr>
        <p:spPr>
          <a:xfrm>
            <a:off x="3645600" y="4843275"/>
            <a:ext cx="47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54"/>
          <p:cNvCxnSpPr/>
          <p:nvPr/>
        </p:nvCxnSpPr>
        <p:spPr>
          <a:xfrm>
            <a:off x="3645600" y="300225"/>
            <a:ext cx="47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8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58"/>
          <p:cNvSpPr txBox="1"/>
          <p:nvPr>
            <p:ph idx="1" type="body"/>
          </p:nvPr>
        </p:nvSpPr>
        <p:spPr>
          <a:xfrm>
            <a:off x="713100" y="1573400"/>
            <a:ext cx="77178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59" name="Google Shape;159;p58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58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9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4" name="Google Shape;164;p59"/>
          <p:cNvSpPr txBox="1"/>
          <p:nvPr>
            <p:ph idx="1" type="body"/>
          </p:nvPr>
        </p:nvSpPr>
        <p:spPr>
          <a:xfrm>
            <a:off x="713100" y="1573400"/>
            <a:ext cx="37092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2" type="body"/>
          </p:nvPr>
        </p:nvSpPr>
        <p:spPr>
          <a:xfrm>
            <a:off x="4721700" y="1573400"/>
            <a:ext cx="37092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66" name="Google Shape;166;p59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59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3"/>
          <p:cNvSpPr txBox="1"/>
          <p:nvPr>
            <p:ph type="title"/>
          </p:nvPr>
        </p:nvSpPr>
        <p:spPr>
          <a:xfrm>
            <a:off x="1388100" y="810450"/>
            <a:ext cx="63678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71" name="Google Shape;171;p63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63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4"/>
          <p:cNvSpPr txBox="1"/>
          <p:nvPr>
            <p:ph idx="1" type="subTitle"/>
          </p:nvPr>
        </p:nvSpPr>
        <p:spPr>
          <a:xfrm>
            <a:off x="713100" y="2194150"/>
            <a:ext cx="3858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p64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77" name="Google Shape;177;p64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64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" type="subTitle"/>
          </p:nvPr>
        </p:nvSpPr>
        <p:spPr>
          <a:xfrm>
            <a:off x="1076050" y="2081464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" name="Google Shape;19;p45"/>
          <p:cNvSpPr txBox="1"/>
          <p:nvPr>
            <p:ph idx="2" type="title"/>
          </p:nvPr>
        </p:nvSpPr>
        <p:spPr>
          <a:xfrm>
            <a:off x="1799050" y="139825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0" name="Google Shape;20;p45"/>
          <p:cNvSpPr txBox="1"/>
          <p:nvPr>
            <p:ph idx="3" type="subTitle"/>
          </p:nvPr>
        </p:nvSpPr>
        <p:spPr>
          <a:xfrm>
            <a:off x="3467850" y="2081464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1" name="Google Shape;21;p45"/>
          <p:cNvSpPr txBox="1"/>
          <p:nvPr>
            <p:ph idx="4" type="title"/>
          </p:nvPr>
        </p:nvSpPr>
        <p:spPr>
          <a:xfrm>
            <a:off x="4190775" y="139825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2" name="Google Shape;22;p45"/>
          <p:cNvSpPr txBox="1"/>
          <p:nvPr>
            <p:ph idx="5" type="subTitle"/>
          </p:nvPr>
        </p:nvSpPr>
        <p:spPr>
          <a:xfrm>
            <a:off x="5859650" y="2081464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" name="Google Shape;23;p45"/>
          <p:cNvSpPr txBox="1"/>
          <p:nvPr>
            <p:ph idx="6" type="title"/>
          </p:nvPr>
        </p:nvSpPr>
        <p:spPr>
          <a:xfrm>
            <a:off x="6582500" y="139825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4" name="Google Shape;24;p45"/>
          <p:cNvSpPr txBox="1"/>
          <p:nvPr>
            <p:ph idx="7" type="subTitle"/>
          </p:nvPr>
        </p:nvSpPr>
        <p:spPr>
          <a:xfrm>
            <a:off x="1076050" y="3767369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5" name="Google Shape;25;p45"/>
          <p:cNvSpPr txBox="1"/>
          <p:nvPr>
            <p:ph idx="8" type="title"/>
          </p:nvPr>
        </p:nvSpPr>
        <p:spPr>
          <a:xfrm>
            <a:off x="1799050" y="3084158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6" name="Google Shape;26;p45"/>
          <p:cNvSpPr txBox="1"/>
          <p:nvPr>
            <p:ph idx="9" type="subTitle"/>
          </p:nvPr>
        </p:nvSpPr>
        <p:spPr>
          <a:xfrm>
            <a:off x="3467850" y="3767369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" name="Google Shape;27;p45"/>
          <p:cNvSpPr txBox="1"/>
          <p:nvPr>
            <p:ph idx="13" type="title"/>
          </p:nvPr>
        </p:nvSpPr>
        <p:spPr>
          <a:xfrm>
            <a:off x="4190775" y="3084158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8" name="Google Shape;28;p45"/>
          <p:cNvSpPr txBox="1"/>
          <p:nvPr>
            <p:ph idx="14" type="subTitle"/>
          </p:nvPr>
        </p:nvSpPr>
        <p:spPr>
          <a:xfrm>
            <a:off x="5859650" y="3767369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9" name="Google Shape;29;p45"/>
          <p:cNvSpPr txBox="1"/>
          <p:nvPr>
            <p:ph idx="15" type="title"/>
          </p:nvPr>
        </p:nvSpPr>
        <p:spPr>
          <a:xfrm>
            <a:off x="6582500" y="3084158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30" name="Google Shape;30;p45"/>
          <p:cNvSpPr txBox="1"/>
          <p:nvPr>
            <p:ph idx="16" type="subTitle"/>
          </p:nvPr>
        </p:nvSpPr>
        <p:spPr>
          <a:xfrm>
            <a:off x="1076050" y="2364853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7" type="subTitle"/>
          </p:nvPr>
        </p:nvSpPr>
        <p:spPr>
          <a:xfrm>
            <a:off x="3467850" y="2364853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8" type="subTitle"/>
          </p:nvPr>
        </p:nvSpPr>
        <p:spPr>
          <a:xfrm>
            <a:off x="5859650" y="2364853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9" type="subTitle"/>
          </p:nvPr>
        </p:nvSpPr>
        <p:spPr>
          <a:xfrm>
            <a:off x="1076050" y="4053047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20" type="subTitle"/>
          </p:nvPr>
        </p:nvSpPr>
        <p:spPr>
          <a:xfrm>
            <a:off x="3467850" y="4053047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21" type="subTitle"/>
          </p:nvPr>
        </p:nvSpPr>
        <p:spPr>
          <a:xfrm>
            <a:off x="5859650" y="4053047"/>
            <a:ext cx="2208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6" name="Google Shape;36;p45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5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5"/>
          <p:cNvSpPr txBox="1"/>
          <p:nvPr>
            <p:ph idx="1" type="body"/>
          </p:nvPr>
        </p:nvSpPr>
        <p:spPr>
          <a:xfrm>
            <a:off x="711900" y="3998500"/>
            <a:ext cx="7720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b="1"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cxnSp>
        <p:nvCxnSpPr>
          <p:cNvPr id="182" name="Google Shape;182;p65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5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67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67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68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/>
          <p:nvPr>
            <p:ph type="title"/>
          </p:nvPr>
        </p:nvSpPr>
        <p:spPr>
          <a:xfrm>
            <a:off x="4572000" y="1930426"/>
            <a:ext cx="38571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47"/>
          <p:cNvSpPr txBox="1"/>
          <p:nvPr>
            <p:ph idx="2" type="title"/>
          </p:nvPr>
        </p:nvSpPr>
        <p:spPr>
          <a:xfrm>
            <a:off x="7143901" y="755267"/>
            <a:ext cx="1172400" cy="97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47"/>
          <p:cNvSpPr txBox="1"/>
          <p:nvPr>
            <p:ph idx="1" type="subTitle"/>
          </p:nvPr>
        </p:nvSpPr>
        <p:spPr>
          <a:xfrm>
            <a:off x="5481250" y="3840733"/>
            <a:ext cx="2947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47"/>
          <p:cNvSpPr/>
          <p:nvPr>
            <p:ph idx="3" type="pic"/>
          </p:nvPr>
        </p:nvSpPr>
        <p:spPr>
          <a:xfrm>
            <a:off x="0" y="0"/>
            <a:ext cx="42717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" name="Google Shape;44;p47"/>
          <p:cNvCxnSpPr/>
          <p:nvPr/>
        </p:nvCxnSpPr>
        <p:spPr>
          <a:xfrm>
            <a:off x="4477650" y="300225"/>
            <a:ext cx="395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47"/>
          <p:cNvCxnSpPr/>
          <p:nvPr/>
        </p:nvCxnSpPr>
        <p:spPr>
          <a:xfrm>
            <a:off x="4477650" y="4843275"/>
            <a:ext cx="395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" type="subTitle"/>
          </p:nvPr>
        </p:nvSpPr>
        <p:spPr>
          <a:xfrm>
            <a:off x="1760940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0" name="Google Shape;50;p51"/>
          <p:cNvSpPr txBox="1"/>
          <p:nvPr>
            <p:ph idx="2" type="subTitle"/>
          </p:nvPr>
        </p:nvSpPr>
        <p:spPr>
          <a:xfrm>
            <a:off x="1760925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3" type="subTitle"/>
          </p:nvPr>
        </p:nvSpPr>
        <p:spPr>
          <a:xfrm>
            <a:off x="1760940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" name="Google Shape;52;p51"/>
          <p:cNvSpPr txBox="1"/>
          <p:nvPr>
            <p:ph idx="4" type="subTitle"/>
          </p:nvPr>
        </p:nvSpPr>
        <p:spPr>
          <a:xfrm>
            <a:off x="1760925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5" type="subTitle"/>
          </p:nvPr>
        </p:nvSpPr>
        <p:spPr>
          <a:xfrm>
            <a:off x="1760940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51"/>
          <p:cNvSpPr txBox="1"/>
          <p:nvPr>
            <p:ph idx="6" type="subTitle"/>
          </p:nvPr>
        </p:nvSpPr>
        <p:spPr>
          <a:xfrm>
            <a:off x="1760925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7" type="subTitle"/>
          </p:nvPr>
        </p:nvSpPr>
        <p:spPr>
          <a:xfrm>
            <a:off x="4786641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6" name="Google Shape;56;p51"/>
          <p:cNvSpPr txBox="1"/>
          <p:nvPr>
            <p:ph idx="8" type="subTitle"/>
          </p:nvPr>
        </p:nvSpPr>
        <p:spPr>
          <a:xfrm>
            <a:off x="4786626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9" type="subTitle"/>
          </p:nvPr>
        </p:nvSpPr>
        <p:spPr>
          <a:xfrm>
            <a:off x="4786641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" name="Google Shape;58;p51"/>
          <p:cNvSpPr txBox="1"/>
          <p:nvPr>
            <p:ph idx="13" type="subTitle"/>
          </p:nvPr>
        </p:nvSpPr>
        <p:spPr>
          <a:xfrm>
            <a:off x="4786626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4" type="subTitle"/>
          </p:nvPr>
        </p:nvSpPr>
        <p:spPr>
          <a:xfrm>
            <a:off x="4786641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0" name="Google Shape;60;p51"/>
          <p:cNvSpPr txBox="1"/>
          <p:nvPr>
            <p:ph idx="15" type="subTitle"/>
          </p:nvPr>
        </p:nvSpPr>
        <p:spPr>
          <a:xfrm>
            <a:off x="4786626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1" name="Google Shape;61;p51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51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" type="subTitle"/>
          </p:nvPr>
        </p:nvSpPr>
        <p:spPr>
          <a:xfrm>
            <a:off x="832176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7" name="Google Shape;67;p50"/>
          <p:cNvSpPr txBox="1"/>
          <p:nvPr>
            <p:ph idx="2" type="subTitle"/>
          </p:nvPr>
        </p:nvSpPr>
        <p:spPr>
          <a:xfrm>
            <a:off x="83217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3" type="subTitle"/>
          </p:nvPr>
        </p:nvSpPr>
        <p:spPr>
          <a:xfrm>
            <a:off x="832176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9" name="Google Shape;69;p50"/>
          <p:cNvSpPr txBox="1"/>
          <p:nvPr>
            <p:ph idx="4" type="subTitle"/>
          </p:nvPr>
        </p:nvSpPr>
        <p:spPr>
          <a:xfrm>
            <a:off x="83217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5" type="subTitle"/>
          </p:nvPr>
        </p:nvSpPr>
        <p:spPr>
          <a:xfrm>
            <a:off x="5854225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71" name="Google Shape;71;p50"/>
          <p:cNvSpPr txBox="1"/>
          <p:nvPr>
            <p:ph idx="6" type="subTitle"/>
          </p:nvPr>
        </p:nvSpPr>
        <p:spPr>
          <a:xfrm>
            <a:off x="585422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7" type="subTitle"/>
          </p:nvPr>
        </p:nvSpPr>
        <p:spPr>
          <a:xfrm>
            <a:off x="5854225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73" name="Google Shape;73;p50"/>
          <p:cNvSpPr txBox="1"/>
          <p:nvPr>
            <p:ph idx="8" type="subTitle"/>
          </p:nvPr>
        </p:nvSpPr>
        <p:spPr>
          <a:xfrm>
            <a:off x="585422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74" name="Google Shape;74;p50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0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9" name="Google Shape;79;p55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5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713100" y="541200"/>
            <a:ext cx="4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" type="subTitle"/>
          </p:nvPr>
        </p:nvSpPr>
        <p:spPr>
          <a:xfrm>
            <a:off x="1680261" y="1488581"/>
            <a:ext cx="362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85" name="Google Shape;85;p48"/>
          <p:cNvSpPr txBox="1"/>
          <p:nvPr>
            <p:ph idx="2" type="subTitle"/>
          </p:nvPr>
        </p:nvSpPr>
        <p:spPr>
          <a:xfrm>
            <a:off x="1680261" y="1811320"/>
            <a:ext cx="36210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3" type="subTitle"/>
          </p:nvPr>
        </p:nvSpPr>
        <p:spPr>
          <a:xfrm>
            <a:off x="1680261" y="3141410"/>
            <a:ext cx="362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87" name="Google Shape;87;p48"/>
          <p:cNvSpPr txBox="1"/>
          <p:nvPr>
            <p:ph idx="4" type="subTitle"/>
          </p:nvPr>
        </p:nvSpPr>
        <p:spPr>
          <a:xfrm>
            <a:off x="1680261" y="3464149"/>
            <a:ext cx="36210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48"/>
          <p:cNvSpPr/>
          <p:nvPr>
            <p:ph idx="5" type="pic"/>
          </p:nvPr>
        </p:nvSpPr>
        <p:spPr>
          <a:xfrm>
            <a:off x="5704275" y="0"/>
            <a:ext cx="34395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9" name="Google Shape;89;p48"/>
          <p:cNvCxnSpPr/>
          <p:nvPr/>
        </p:nvCxnSpPr>
        <p:spPr>
          <a:xfrm>
            <a:off x="711900" y="300225"/>
            <a:ext cx="477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48"/>
          <p:cNvCxnSpPr/>
          <p:nvPr/>
        </p:nvCxnSpPr>
        <p:spPr>
          <a:xfrm>
            <a:off x="711900" y="4843275"/>
            <a:ext cx="477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" type="subTitle"/>
          </p:nvPr>
        </p:nvSpPr>
        <p:spPr>
          <a:xfrm>
            <a:off x="794088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5" name="Google Shape;95;p49"/>
          <p:cNvSpPr txBox="1"/>
          <p:nvPr>
            <p:ph idx="2" type="subTitle"/>
          </p:nvPr>
        </p:nvSpPr>
        <p:spPr>
          <a:xfrm>
            <a:off x="794088" y="31277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3" type="subTitle"/>
          </p:nvPr>
        </p:nvSpPr>
        <p:spPr>
          <a:xfrm>
            <a:off x="3418800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7" name="Google Shape;97;p49"/>
          <p:cNvSpPr txBox="1"/>
          <p:nvPr>
            <p:ph idx="4" type="subTitle"/>
          </p:nvPr>
        </p:nvSpPr>
        <p:spPr>
          <a:xfrm>
            <a:off x="3418800" y="31277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5" type="subTitle"/>
          </p:nvPr>
        </p:nvSpPr>
        <p:spPr>
          <a:xfrm>
            <a:off x="6043513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9" name="Google Shape;99;p49"/>
          <p:cNvSpPr txBox="1"/>
          <p:nvPr>
            <p:ph idx="6" type="subTitle"/>
          </p:nvPr>
        </p:nvSpPr>
        <p:spPr>
          <a:xfrm>
            <a:off x="6043513" y="31277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00" name="Google Shape;100;p49"/>
          <p:cNvCxnSpPr/>
          <p:nvPr/>
        </p:nvCxnSpPr>
        <p:spPr>
          <a:xfrm>
            <a:off x="711900" y="484327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9"/>
          <p:cNvCxnSpPr/>
          <p:nvPr/>
        </p:nvCxnSpPr>
        <p:spPr>
          <a:xfrm>
            <a:off x="711900" y="3002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/>
          <p:nvPr>
            <p:ph idx="2" type="pic"/>
          </p:nvPr>
        </p:nvSpPr>
        <p:spPr>
          <a:xfrm>
            <a:off x="0" y="0"/>
            <a:ext cx="427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57"/>
          <p:cNvSpPr txBox="1"/>
          <p:nvPr>
            <p:ph type="title"/>
          </p:nvPr>
        </p:nvSpPr>
        <p:spPr>
          <a:xfrm>
            <a:off x="5095300" y="807844"/>
            <a:ext cx="333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" type="subTitle"/>
          </p:nvPr>
        </p:nvSpPr>
        <p:spPr>
          <a:xfrm>
            <a:off x="5095250" y="1713625"/>
            <a:ext cx="33357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/>
        </p:nvSpPr>
        <p:spPr>
          <a:xfrm>
            <a:off x="5095300" y="3438705"/>
            <a:ext cx="3335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100" y="11924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/>
          <p:nvPr/>
        </p:nvSpPr>
        <p:spPr>
          <a:xfrm>
            <a:off x="5318275" y="0"/>
            <a:ext cx="38256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 txBox="1"/>
          <p:nvPr>
            <p:ph type="ctrTitle"/>
          </p:nvPr>
        </p:nvSpPr>
        <p:spPr>
          <a:xfrm>
            <a:off x="713100" y="1066788"/>
            <a:ext cx="43650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</a:rPr>
              <a:t>Book</a:t>
            </a:r>
            <a:r>
              <a:rPr lang="en"/>
              <a:t> Keeper</a:t>
            </a:r>
            <a:endParaRPr/>
          </a:p>
        </p:txBody>
      </p:sp>
      <p:sp>
        <p:nvSpPr>
          <p:cNvPr id="200" name="Google Shape;200;p1"/>
          <p:cNvSpPr txBox="1"/>
          <p:nvPr>
            <p:ph idx="1" type="subTitle"/>
          </p:nvPr>
        </p:nvSpPr>
        <p:spPr>
          <a:xfrm>
            <a:off x="713100" y="3426600"/>
            <a:ext cx="2993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Raquel Paradinha	 102491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Miguel Matos		 103341</a:t>
            </a:r>
            <a:endParaRPr sz="1400"/>
          </a:p>
        </p:txBody>
      </p:sp>
      <p:pic>
        <p:nvPicPr>
          <p:cNvPr id="201" name="Google Shape;201;p1"/>
          <p:cNvPicPr preferRelativeResize="0"/>
          <p:nvPr>
            <p:ph idx="2" type="pic"/>
          </p:nvPr>
        </p:nvPicPr>
        <p:blipFill rotWithShape="1">
          <a:blip r:embed="rId3">
            <a:alphaModFix amt="80000"/>
          </a:blip>
          <a:srcRect b="0" l="12806" r="12814" t="0"/>
          <a:stretch/>
        </p:blipFill>
        <p:spPr>
          <a:xfrm>
            <a:off x="5318275" y="0"/>
            <a:ext cx="382572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"/>
          <p:cNvCxnSpPr/>
          <p:nvPr/>
        </p:nvCxnSpPr>
        <p:spPr>
          <a:xfrm>
            <a:off x="797744" y="3244550"/>
            <a:ext cx="145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"/>
          <p:cNvSpPr txBox="1"/>
          <p:nvPr>
            <p:ph idx="1" type="subTitle"/>
          </p:nvPr>
        </p:nvSpPr>
        <p:spPr>
          <a:xfrm>
            <a:off x="1680261" y="1412381"/>
            <a:ext cx="362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Segurança</a:t>
            </a:r>
            <a:endParaRPr/>
          </a:p>
        </p:txBody>
      </p:sp>
      <p:sp>
        <p:nvSpPr>
          <p:cNvPr id="383" name="Google Shape;383;p6"/>
          <p:cNvSpPr txBox="1"/>
          <p:nvPr>
            <p:ph idx="2" type="subTitle"/>
          </p:nvPr>
        </p:nvSpPr>
        <p:spPr>
          <a:xfrm>
            <a:off x="1680249" y="1735125"/>
            <a:ext cx="393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Proteger dados e informação de acessos não autorizados, modificações ou destruição.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Encriptação, firewalls, controlos de acesso</a:t>
            </a:r>
            <a:endParaRPr/>
          </a:p>
        </p:txBody>
      </p:sp>
      <p:sp>
        <p:nvSpPr>
          <p:cNvPr id="384" name="Google Shape;384;p6"/>
          <p:cNvSpPr txBox="1"/>
          <p:nvPr>
            <p:ph idx="3" type="subTitle"/>
          </p:nvPr>
        </p:nvSpPr>
        <p:spPr>
          <a:xfrm>
            <a:off x="1680261" y="3065210"/>
            <a:ext cx="362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Privacidade</a:t>
            </a:r>
            <a:endParaRPr/>
          </a:p>
        </p:txBody>
      </p:sp>
      <p:sp>
        <p:nvSpPr>
          <p:cNvPr id="385" name="Google Shape;385;p6"/>
          <p:cNvSpPr txBox="1"/>
          <p:nvPr>
            <p:ph idx="4" type="subTitle"/>
          </p:nvPr>
        </p:nvSpPr>
        <p:spPr>
          <a:xfrm>
            <a:off x="1680249" y="3387950"/>
            <a:ext cx="393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Proteger dados pessoais e controlar como são adquiridos, usados e partilhados.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Consentimento informado, minimização de dados, políticas de proteção de dados</a:t>
            </a: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849219" y="1497151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849319" y="3149976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6"/>
          <p:cNvGrpSpPr/>
          <p:nvPr/>
        </p:nvGrpSpPr>
        <p:grpSpPr>
          <a:xfrm>
            <a:off x="1060684" y="1687901"/>
            <a:ext cx="307231" cy="348690"/>
            <a:chOff x="2423775" y="3226875"/>
            <a:chExt cx="259925" cy="295000"/>
          </a:xfrm>
        </p:grpSpPr>
        <p:sp>
          <p:nvSpPr>
            <p:cNvPr id="390" name="Google Shape;390;p6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6"/>
          <p:cNvGrpSpPr/>
          <p:nvPr/>
        </p:nvGrpSpPr>
        <p:grpSpPr>
          <a:xfrm>
            <a:off x="1043100" y="3401947"/>
            <a:ext cx="342632" cy="226264"/>
            <a:chOff x="5358450" y="4015675"/>
            <a:chExt cx="289875" cy="191425"/>
          </a:xfrm>
        </p:grpSpPr>
        <p:sp>
          <p:nvSpPr>
            <p:cNvPr id="394" name="Google Shape;394;p6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6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Segurança e Privacidade</a:t>
            </a:r>
            <a:endParaRPr/>
          </a:p>
        </p:txBody>
      </p:sp>
      <p:pic>
        <p:nvPicPr>
          <p:cNvPr id="399" name="Google Shape;3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50" y="1222292"/>
            <a:ext cx="1569150" cy="104419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640000" dist="152400">
              <a:srgbClr val="000000">
                <a:alpha val="49803"/>
              </a:srgbClr>
            </a:outerShdw>
          </a:effectLst>
        </p:spPr>
      </p:pic>
      <p:pic>
        <p:nvPicPr>
          <p:cNvPr id="400" name="Google Shape;4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61" y="2875108"/>
            <a:ext cx="1569142" cy="1046101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640000" dist="152400">
              <a:srgbClr val="000000">
                <a:alpha val="49803"/>
              </a:srgbClr>
            </a:outerShdw>
          </a:effectLst>
        </p:spPr>
      </p:pic>
      <p:sp>
        <p:nvSpPr>
          <p:cNvPr id="401" name="Google Shape;401;p6"/>
          <p:cNvSpPr txBox="1"/>
          <p:nvPr/>
        </p:nvSpPr>
        <p:spPr>
          <a:xfrm>
            <a:off x="6861825" y="1482788"/>
            <a:ext cx="15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LPDP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6"/>
          <p:cNvSpPr txBox="1"/>
          <p:nvPr/>
        </p:nvSpPr>
        <p:spPr>
          <a:xfrm>
            <a:off x="6861825" y="3136563"/>
            <a:ext cx="15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RGPD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e2b0e7277_0_89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Medidas Gerais</a:t>
            </a:r>
            <a:endParaRPr/>
          </a:p>
        </p:txBody>
      </p:sp>
      <p:sp>
        <p:nvSpPr>
          <p:cNvPr id="408" name="Google Shape;408;g23e2b0e7277_0_89"/>
          <p:cNvSpPr txBox="1"/>
          <p:nvPr>
            <p:ph idx="1" type="subTitle"/>
          </p:nvPr>
        </p:nvSpPr>
        <p:spPr>
          <a:xfrm>
            <a:off x="832176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Consentimento</a:t>
            </a:r>
            <a:endParaRPr/>
          </a:p>
        </p:txBody>
      </p:sp>
      <p:sp>
        <p:nvSpPr>
          <p:cNvPr id="409" name="Google Shape;409;g23e2b0e7277_0_89"/>
          <p:cNvSpPr txBox="1"/>
          <p:nvPr>
            <p:ph idx="2" type="subTitle"/>
          </p:nvPr>
        </p:nvSpPr>
        <p:spPr>
          <a:xfrm>
            <a:off x="83217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Obter o consentimento explícito, claro e informado do titular dos dados antes de qualquer processamento.</a:t>
            </a:r>
            <a:endParaRPr/>
          </a:p>
        </p:txBody>
      </p:sp>
      <p:sp>
        <p:nvSpPr>
          <p:cNvPr id="410" name="Google Shape;410;g23e2b0e7277_0_89"/>
          <p:cNvSpPr txBox="1"/>
          <p:nvPr>
            <p:ph idx="3" type="subTitle"/>
          </p:nvPr>
        </p:nvSpPr>
        <p:spPr>
          <a:xfrm>
            <a:off x="832176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Acesso</a:t>
            </a:r>
            <a:endParaRPr/>
          </a:p>
        </p:txBody>
      </p:sp>
      <p:sp>
        <p:nvSpPr>
          <p:cNvPr id="411" name="Google Shape;411;g23e2b0e7277_0_89"/>
          <p:cNvSpPr txBox="1"/>
          <p:nvPr>
            <p:ph idx="4" type="subTitle"/>
          </p:nvPr>
        </p:nvSpPr>
        <p:spPr>
          <a:xfrm>
            <a:off x="83217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Os titulares dos dados têm direito ao acesso, retificação e objeção do processamento dos mesmos.</a:t>
            </a:r>
            <a:endParaRPr/>
          </a:p>
        </p:txBody>
      </p:sp>
      <p:sp>
        <p:nvSpPr>
          <p:cNvPr id="412" name="Google Shape;412;g23e2b0e7277_0_89"/>
          <p:cNvSpPr txBox="1"/>
          <p:nvPr>
            <p:ph idx="5" type="subTitle"/>
          </p:nvPr>
        </p:nvSpPr>
        <p:spPr>
          <a:xfrm>
            <a:off x="5854225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Rigor</a:t>
            </a:r>
            <a:endParaRPr/>
          </a:p>
        </p:txBody>
      </p:sp>
      <p:sp>
        <p:nvSpPr>
          <p:cNvPr id="413" name="Google Shape;413;g23e2b0e7277_0_89"/>
          <p:cNvSpPr txBox="1"/>
          <p:nvPr>
            <p:ph idx="6" type="subTitle"/>
          </p:nvPr>
        </p:nvSpPr>
        <p:spPr>
          <a:xfrm>
            <a:off x="585422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Dados corretos, atualizados e relevantes para o propósito de recolha.</a:t>
            </a:r>
            <a:endParaRPr/>
          </a:p>
        </p:txBody>
      </p:sp>
      <p:sp>
        <p:nvSpPr>
          <p:cNvPr id="414" name="Google Shape;414;g23e2b0e7277_0_89"/>
          <p:cNvSpPr txBox="1"/>
          <p:nvPr>
            <p:ph idx="7" type="subTitle"/>
          </p:nvPr>
        </p:nvSpPr>
        <p:spPr>
          <a:xfrm>
            <a:off x="5854225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EPD/DPO</a:t>
            </a:r>
            <a:endParaRPr/>
          </a:p>
        </p:txBody>
      </p:sp>
      <p:sp>
        <p:nvSpPr>
          <p:cNvPr id="415" name="Google Shape;415;g23e2b0e7277_0_89"/>
          <p:cNvSpPr txBox="1"/>
          <p:nvPr>
            <p:ph idx="8" type="subTitle"/>
          </p:nvPr>
        </p:nvSpPr>
        <p:spPr>
          <a:xfrm>
            <a:off x="585422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Indicação de um Encarregado de Proteção de Dados.</a:t>
            </a:r>
            <a:endParaRPr/>
          </a:p>
        </p:txBody>
      </p:sp>
      <p:sp>
        <p:nvSpPr>
          <p:cNvPr id="416" name="Google Shape;416;g23e2b0e7277_0_89"/>
          <p:cNvSpPr/>
          <p:nvPr/>
        </p:nvSpPr>
        <p:spPr>
          <a:xfrm>
            <a:off x="3442175" y="161550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3e2b0e7277_0_89"/>
          <p:cNvSpPr/>
          <p:nvPr/>
        </p:nvSpPr>
        <p:spPr>
          <a:xfrm>
            <a:off x="4971625" y="161550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3e2b0e7277_0_89"/>
          <p:cNvSpPr/>
          <p:nvPr/>
        </p:nvSpPr>
        <p:spPr>
          <a:xfrm>
            <a:off x="3442175" y="3179506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3e2b0e7277_0_89"/>
          <p:cNvSpPr/>
          <p:nvPr/>
        </p:nvSpPr>
        <p:spPr>
          <a:xfrm>
            <a:off x="4971625" y="3179506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3e2b0e7277_0_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g23e2b0e7277_0_89"/>
          <p:cNvGrpSpPr/>
          <p:nvPr/>
        </p:nvGrpSpPr>
        <p:grpSpPr>
          <a:xfrm>
            <a:off x="3631762" y="1817869"/>
            <a:ext cx="351024" cy="325464"/>
            <a:chOff x="6543825" y="3202075"/>
            <a:chExt cx="296975" cy="275350"/>
          </a:xfrm>
        </p:grpSpPr>
        <p:sp>
          <p:nvSpPr>
            <p:cNvPr id="422" name="Google Shape;422;g23e2b0e7277_0_89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23e2b0e7277_0_89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23e2b0e7277_0_89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23e2b0e7277_0_89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23e2b0e7277_0_89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23e2b0e7277_0_89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23e2b0e7277_0_89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g23e2b0e7277_0_89"/>
          <p:cNvGrpSpPr/>
          <p:nvPr/>
        </p:nvGrpSpPr>
        <p:grpSpPr>
          <a:xfrm>
            <a:off x="3624092" y="3365054"/>
            <a:ext cx="366364" cy="359075"/>
            <a:chOff x="-60988625" y="3740800"/>
            <a:chExt cx="316650" cy="310350"/>
          </a:xfrm>
        </p:grpSpPr>
        <p:sp>
          <p:nvSpPr>
            <p:cNvPr id="430" name="Google Shape;430;g23e2b0e7277_0_89"/>
            <p:cNvSpPr/>
            <p:nvPr/>
          </p:nvSpPr>
          <p:spPr>
            <a:xfrm>
              <a:off x="-60988625" y="3740800"/>
              <a:ext cx="311125" cy="310350"/>
            </a:xfrm>
            <a:custGeom>
              <a:rect b="b" l="l" r="r" t="t"/>
              <a:pathLst>
                <a:path extrusionOk="0" h="12414" w="1244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23e2b0e7277_0_89"/>
            <p:cNvSpPr/>
            <p:nvPr/>
          </p:nvSpPr>
          <p:spPr>
            <a:xfrm>
              <a:off x="-60742100" y="3920375"/>
              <a:ext cx="68550" cy="55175"/>
            </a:xfrm>
            <a:custGeom>
              <a:rect b="b" l="l" r="r" t="t"/>
              <a:pathLst>
                <a:path extrusionOk="0" h="2207" w="2742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23e2b0e7277_0_89"/>
            <p:cNvSpPr/>
            <p:nvPr/>
          </p:nvSpPr>
          <p:spPr>
            <a:xfrm>
              <a:off x="-60740525" y="3741600"/>
              <a:ext cx="68550" cy="158325"/>
            </a:xfrm>
            <a:custGeom>
              <a:rect b="b" l="l" r="r" t="t"/>
              <a:pathLst>
                <a:path extrusionOk="0" h="6333" w="2742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g23e2b0e7277_0_89"/>
          <p:cNvGrpSpPr/>
          <p:nvPr/>
        </p:nvGrpSpPr>
        <p:grpSpPr>
          <a:xfrm>
            <a:off x="5151405" y="1796577"/>
            <a:ext cx="370645" cy="368042"/>
            <a:chOff x="-63250675" y="3744075"/>
            <a:chExt cx="320350" cy="318100"/>
          </a:xfrm>
        </p:grpSpPr>
        <p:sp>
          <p:nvSpPr>
            <p:cNvPr id="434" name="Google Shape;434;g23e2b0e7277_0_89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23e2b0e7277_0_89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23e2b0e7277_0_89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g23e2b0e7277_0_89"/>
          <p:cNvGrpSpPr/>
          <p:nvPr/>
        </p:nvGrpSpPr>
        <p:grpSpPr>
          <a:xfrm>
            <a:off x="5159418" y="3367303"/>
            <a:ext cx="354616" cy="354586"/>
            <a:chOff x="-30354000" y="3569100"/>
            <a:chExt cx="292250" cy="292225"/>
          </a:xfrm>
        </p:grpSpPr>
        <p:sp>
          <p:nvSpPr>
            <p:cNvPr id="438" name="Google Shape;438;g23e2b0e7277_0_89"/>
            <p:cNvSpPr/>
            <p:nvPr/>
          </p:nvSpPr>
          <p:spPr>
            <a:xfrm>
              <a:off x="-30354000" y="3604550"/>
              <a:ext cx="137875" cy="256000"/>
            </a:xfrm>
            <a:custGeom>
              <a:rect b="b" l="l" r="r" t="t"/>
              <a:pathLst>
                <a:path extrusionOk="0" h="10240" w="5515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23e2b0e7277_0_89"/>
            <p:cNvSpPr/>
            <p:nvPr/>
          </p:nvSpPr>
          <p:spPr>
            <a:xfrm>
              <a:off x="-30198825" y="3604550"/>
              <a:ext cx="137075" cy="256775"/>
            </a:xfrm>
            <a:custGeom>
              <a:rect b="b" l="l" r="r" t="t"/>
              <a:pathLst>
                <a:path extrusionOk="0" h="10271" w="5483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23e2b0e7277_0_89"/>
            <p:cNvSpPr/>
            <p:nvPr/>
          </p:nvSpPr>
          <p:spPr>
            <a:xfrm>
              <a:off x="-30139750" y="3636850"/>
              <a:ext cx="26000" cy="37825"/>
            </a:xfrm>
            <a:custGeom>
              <a:rect b="b" l="l" r="r" t="t"/>
              <a:pathLst>
                <a:path extrusionOk="0" h="1513" w="104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23e2b0e7277_0_89"/>
            <p:cNvSpPr/>
            <p:nvPr/>
          </p:nvSpPr>
          <p:spPr>
            <a:xfrm>
              <a:off x="-30302800" y="3638950"/>
              <a:ext cx="25225" cy="36500"/>
            </a:xfrm>
            <a:custGeom>
              <a:rect b="b" l="l" r="r" t="t"/>
              <a:pathLst>
                <a:path extrusionOk="0" h="1460" w="1009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23e2b0e7277_0_89"/>
            <p:cNvSpPr/>
            <p:nvPr/>
          </p:nvSpPr>
          <p:spPr>
            <a:xfrm>
              <a:off x="-30242925" y="3569100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23e2b0e7277_0_89"/>
            <p:cNvSpPr/>
            <p:nvPr/>
          </p:nvSpPr>
          <p:spPr>
            <a:xfrm>
              <a:off x="-30262625" y="3654950"/>
              <a:ext cx="107925" cy="68550"/>
            </a:xfrm>
            <a:custGeom>
              <a:rect b="b" l="l" r="r" t="t"/>
              <a:pathLst>
                <a:path extrusionOk="0" h="2742" w="4317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e2b0e7277_0_136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Medidas Técnicas</a:t>
            </a:r>
            <a:endParaRPr/>
          </a:p>
        </p:txBody>
      </p:sp>
      <p:sp>
        <p:nvSpPr>
          <p:cNvPr id="449" name="Google Shape;449;g23e2b0e7277_0_136"/>
          <p:cNvSpPr txBox="1"/>
          <p:nvPr>
            <p:ph idx="1" type="subTitle"/>
          </p:nvPr>
        </p:nvSpPr>
        <p:spPr>
          <a:xfrm>
            <a:off x="1760940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Encriptação</a:t>
            </a:r>
            <a:endParaRPr/>
          </a:p>
        </p:txBody>
      </p:sp>
      <p:sp>
        <p:nvSpPr>
          <p:cNvPr id="450" name="Google Shape;450;g23e2b0e7277_0_136"/>
          <p:cNvSpPr txBox="1"/>
          <p:nvPr>
            <p:ph idx="2" type="subTitle"/>
          </p:nvPr>
        </p:nvSpPr>
        <p:spPr>
          <a:xfrm>
            <a:off x="1760925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Dados são encriptados antes de armazenados.</a:t>
            </a:r>
            <a:endParaRPr/>
          </a:p>
        </p:txBody>
      </p:sp>
      <p:sp>
        <p:nvSpPr>
          <p:cNvPr id="451" name="Google Shape;451;g23e2b0e7277_0_136"/>
          <p:cNvSpPr txBox="1"/>
          <p:nvPr>
            <p:ph idx="3" type="subTitle"/>
          </p:nvPr>
        </p:nvSpPr>
        <p:spPr>
          <a:xfrm>
            <a:off x="1760940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Minimização</a:t>
            </a:r>
            <a:endParaRPr/>
          </a:p>
        </p:txBody>
      </p:sp>
      <p:sp>
        <p:nvSpPr>
          <p:cNvPr id="452" name="Google Shape;452;g23e2b0e7277_0_136"/>
          <p:cNvSpPr txBox="1"/>
          <p:nvPr>
            <p:ph idx="4" type="subTitle"/>
          </p:nvPr>
        </p:nvSpPr>
        <p:spPr>
          <a:xfrm>
            <a:off x="1760925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Anonimização e pseudonimi-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zação dos dados adequados</a:t>
            </a:r>
            <a:endParaRPr/>
          </a:p>
        </p:txBody>
      </p:sp>
      <p:sp>
        <p:nvSpPr>
          <p:cNvPr id="453" name="Google Shape;453;g23e2b0e7277_0_136"/>
          <p:cNvSpPr txBox="1"/>
          <p:nvPr>
            <p:ph idx="5" type="subTitle"/>
          </p:nvPr>
        </p:nvSpPr>
        <p:spPr>
          <a:xfrm>
            <a:off x="1760940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/>
              <a:t>Backups</a:t>
            </a:r>
            <a:endParaRPr/>
          </a:p>
        </p:txBody>
      </p:sp>
      <p:sp>
        <p:nvSpPr>
          <p:cNvPr id="454" name="Google Shape;454;g23e2b0e7277_0_136"/>
          <p:cNvSpPr txBox="1"/>
          <p:nvPr>
            <p:ph idx="6" type="subTitle"/>
          </p:nvPr>
        </p:nvSpPr>
        <p:spPr>
          <a:xfrm>
            <a:off x="1760925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Backups regulares e distintos</a:t>
            </a:r>
            <a:endParaRPr/>
          </a:p>
        </p:txBody>
      </p:sp>
      <p:sp>
        <p:nvSpPr>
          <p:cNvPr id="455" name="Google Shape;455;g23e2b0e7277_0_136"/>
          <p:cNvSpPr txBox="1"/>
          <p:nvPr>
            <p:ph idx="7" type="subTitle"/>
          </p:nvPr>
        </p:nvSpPr>
        <p:spPr>
          <a:xfrm>
            <a:off x="4652238" y="1487850"/>
            <a:ext cx="2730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Controlo de acesso</a:t>
            </a:r>
            <a:endParaRPr/>
          </a:p>
        </p:txBody>
      </p:sp>
      <p:sp>
        <p:nvSpPr>
          <p:cNvPr id="456" name="Google Shape;456;g23e2b0e7277_0_136"/>
          <p:cNvSpPr txBox="1"/>
          <p:nvPr>
            <p:ph idx="8" type="subTitle"/>
          </p:nvPr>
        </p:nvSpPr>
        <p:spPr>
          <a:xfrm>
            <a:off x="4537287" y="1810600"/>
            <a:ext cx="2845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Acesso aos dados deve ser mantido no mínimo necessário</a:t>
            </a:r>
            <a:endParaRPr/>
          </a:p>
        </p:txBody>
      </p:sp>
      <p:sp>
        <p:nvSpPr>
          <p:cNvPr id="457" name="Google Shape;457;g23e2b0e7277_0_136"/>
          <p:cNvSpPr txBox="1"/>
          <p:nvPr>
            <p:ph idx="9" type="subTitle"/>
          </p:nvPr>
        </p:nvSpPr>
        <p:spPr>
          <a:xfrm>
            <a:off x="4786641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Firewalls</a:t>
            </a:r>
            <a:endParaRPr/>
          </a:p>
        </p:txBody>
      </p:sp>
      <p:sp>
        <p:nvSpPr>
          <p:cNvPr id="458" name="Google Shape;458;g23e2b0e7277_0_136"/>
          <p:cNvSpPr txBox="1"/>
          <p:nvPr>
            <p:ph idx="13" type="subTitle"/>
          </p:nvPr>
        </p:nvSpPr>
        <p:spPr>
          <a:xfrm>
            <a:off x="4357426" y="2828825"/>
            <a:ext cx="3025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Prevenção de acessos não autorizados a redes e computadores</a:t>
            </a:r>
            <a:endParaRPr/>
          </a:p>
        </p:txBody>
      </p:sp>
      <p:sp>
        <p:nvSpPr>
          <p:cNvPr id="459" name="Google Shape;459;g23e2b0e7277_0_136"/>
          <p:cNvSpPr txBox="1"/>
          <p:nvPr>
            <p:ph idx="14" type="subTitle"/>
          </p:nvPr>
        </p:nvSpPr>
        <p:spPr>
          <a:xfrm>
            <a:off x="4786641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Manutenção</a:t>
            </a:r>
            <a:endParaRPr/>
          </a:p>
        </p:txBody>
      </p:sp>
      <p:sp>
        <p:nvSpPr>
          <p:cNvPr id="460" name="Google Shape;460;g23e2b0e7277_0_136"/>
          <p:cNvSpPr txBox="1"/>
          <p:nvPr>
            <p:ph idx="15" type="subTitle"/>
          </p:nvPr>
        </p:nvSpPr>
        <p:spPr>
          <a:xfrm>
            <a:off x="4786626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Updates de software e manutenção do hardware</a:t>
            </a:r>
            <a:endParaRPr/>
          </a:p>
        </p:txBody>
      </p:sp>
      <p:sp>
        <p:nvSpPr>
          <p:cNvPr id="461" name="Google Shape;461;g23e2b0e7277_0_136"/>
          <p:cNvSpPr/>
          <p:nvPr/>
        </p:nvSpPr>
        <p:spPr>
          <a:xfrm>
            <a:off x="878313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3e2b0e7277_0_136"/>
          <p:cNvSpPr/>
          <p:nvPr/>
        </p:nvSpPr>
        <p:spPr>
          <a:xfrm>
            <a:off x="878313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3e2b0e7277_0_136"/>
          <p:cNvSpPr/>
          <p:nvPr/>
        </p:nvSpPr>
        <p:spPr>
          <a:xfrm>
            <a:off x="878313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3e2b0e7277_0_136"/>
          <p:cNvSpPr/>
          <p:nvPr/>
        </p:nvSpPr>
        <p:spPr>
          <a:xfrm>
            <a:off x="7535488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3e2b0e7277_0_136"/>
          <p:cNvSpPr/>
          <p:nvPr/>
        </p:nvSpPr>
        <p:spPr>
          <a:xfrm>
            <a:off x="7535488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3e2b0e7277_0_136"/>
          <p:cNvSpPr/>
          <p:nvPr/>
        </p:nvSpPr>
        <p:spPr>
          <a:xfrm>
            <a:off x="7535488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3e2b0e7277_0_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g23e2b0e7277_0_136"/>
          <p:cNvSpPr/>
          <p:nvPr/>
        </p:nvSpPr>
        <p:spPr>
          <a:xfrm>
            <a:off x="1061820" y="1734567"/>
            <a:ext cx="363201" cy="354859"/>
          </a:xfrm>
          <a:custGeom>
            <a:rect b="b" l="l" r="r" t="t"/>
            <a:pathLst>
              <a:path extrusionOk="0" h="11698" w="11973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g23e2b0e7277_0_136"/>
          <p:cNvGrpSpPr/>
          <p:nvPr/>
        </p:nvGrpSpPr>
        <p:grpSpPr>
          <a:xfrm>
            <a:off x="1073791" y="2760592"/>
            <a:ext cx="339253" cy="339253"/>
            <a:chOff x="899850" y="4992125"/>
            <a:chExt cx="481825" cy="481825"/>
          </a:xfrm>
        </p:grpSpPr>
        <p:sp>
          <p:nvSpPr>
            <p:cNvPr id="470" name="Google Shape;470;g23e2b0e7277_0_136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23e2b0e7277_0_136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23e2b0e7277_0_136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g23e2b0e7277_0_136"/>
          <p:cNvGrpSpPr/>
          <p:nvPr/>
        </p:nvGrpSpPr>
        <p:grpSpPr>
          <a:xfrm>
            <a:off x="1066599" y="3771016"/>
            <a:ext cx="353645" cy="353615"/>
            <a:chOff x="-35481425" y="3919600"/>
            <a:chExt cx="291450" cy="291425"/>
          </a:xfrm>
        </p:grpSpPr>
        <p:sp>
          <p:nvSpPr>
            <p:cNvPr id="474" name="Google Shape;474;g23e2b0e7277_0_136"/>
            <p:cNvSpPr/>
            <p:nvPr/>
          </p:nvSpPr>
          <p:spPr>
            <a:xfrm>
              <a:off x="-35327050" y="412515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23e2b0e7277_0_136"/>
            <p:cNvSpPr/>
            <p:nvPr/>
          </p:nvSpPr>
          <p:spPr>
            <a:xfrm>
              <a:off x="-35429450" y="392117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23e2b0e7277_0_136"/>
            <p:cNvSpPr/>
            <p:nvPr/>
          </p:nvSpPr>
          <p:spPr>
            <a:xfrm>
              <a:off x="-35481425" y="4021975"/>
              <a:ext cx="137075" cy="35475"/>
            </a:xfrm>
            <a:custGeom>
              <a:rect b="b" l="l" r="r" t="t"/>
              <a:pathLst>
                <a:path extrusionOk="0" h="1419" w="5483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3e2b0e7277_0_136"/>
            <p:cNvSpPr/>
            <p:nvPr/>
          </p:nvSpPr>
          <p:spPr>
            <a:xfrm>
              <a:off x="-35481425" y="4073975"/>
              <a:ext cx="136275" cy="85875"/>
            </a:xfrm>
            <a:custGeom>
              <a:rect b="b" l="l" r="r" t="t"/>
              <a:pathLst>
                <a:path extrusionOk="0" h="3435" w="5451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3e2b0e7277_0_136"/>
            <p:cNvSpPr/>
            <p:nvPr/>
          </p:nvSpPr>
          <p:spPr>
            <a:xfrm>
              <a:off x="-35481425" y="4176350"/>
              <a:ext cx="136275" cy="34675"/>
            </a:xfrm>
            <a:custGeom>
              <a:rect b="b" l="l" r="r" t="t"/>
              <a:pathLst>
                <a:path extrusionOk="0" h="1387" w="5451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3e2b0e7277_0_136"/>
            <p:cNvSpPr/>
            <p:nvPr/>
          </p:nvSpPr>
          <p:spPr>
            <a:xfrm>
              <a:off x="-35327050" y="3919600"/>
              <a:ext cx="137075" cy="33875"/>
            </a:xfrm>
            <a:custGeom>
              <a:rect b="b" l="l" r="r" t="t"/>
              <a:pathLst>
                <a:path extrusionOk="0" h="1355" w="5483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3e2b0e7277_0_136"/>
            <p:cNvSpPr/>
            <p:nvPr/>
          </p:nvSpPr>
          <p:spPr>
            <a:xfrm>
              <a:off x="-35327825" y="3970800"/>
              <a:ext cx="136275" cy="85875"/>
            </a:xfrm>
            <a:custGeom>
              <a:rect b="b" l="l" r="r" t="t"/>
              <a:pathLst>
                <a:path extrusionOk="0" h="3435" w="5451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23e2b0e7277_0_136"/>
            <p:cNvSpPr/>
            <p:nvPr/>
          </p:nvSpPr>
          <p:spPr>
            <a:xfrm>
              <a:off x="-35327825" y="4073975"/>
              <a:ext cx="136275" cy="35450"/>
            </a:xfrm>
            <a:custGeom>
              <a:rect b="b" l="l" r="r" t="t"/>
              <a:pathLst>
                <a:path extrusionOk="0" h="1418" w="5451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g23e2b0e7277_0_136"/>
          <p:cNvGrpSpPr/>
          <p:nvPr/>
        </p:nvGrpSpPr>
        <p:grpSpPr>
          <a:xfrm>
            <a:off x="7730930" y="1734567"/>
            <a:ext cx="339253" cy="339253"/>
            <a:chOff x="1492675" y="4992125"/>
            <a:chExt cx="481825" cy="481825"/>
          </a:xfrm>
        </p:grpSpPr>
        <p:sp>
          <p:nvSpPr>
            <p:cNvPr id="483" name="Google Shape;483;g23e2b0e7277_0_1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23e2b0e7277_0_1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g23e2b0e7277_0_136"/>
          <p:cNvGrpSpPr/>
          <p:nvPr/>
        </p:nvGrpSpPr>
        <p:grpSpPr>
          <a:xfrm>
            <a:off x="7746984" y="2755876"/>
            <a:ext cx="307231" cy="348690"/>
            <a:chOff x="2423775" y="3226875"/>
            <a:chExt cx="259925" cy="295000"/>
          </a:xfrm>
        </p:grpSpPr>
        <p:sp>
          <p:nvSpPr>
            <p:cNvPr id="486" name="Google Shape;486;g23e2b0e7277_0_136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23e2b0e7277_0_136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3e2b0e7277_0_136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g23e2b0e7277_0_136"/>
          <p:cNvGrpSpPr/>
          <p:nvPr/>
        </p:nvGrpSpPr>
        <p:grpSpPr>
          <a:xfrm>
            <a:off x="7717584" y="3769419"/>
            <a:ext cx="366052" cy="356831"/>
            <a:chOff x="-31817400" y="3910025"/>
            <a:chExt cx="301675" cy="294075"/>
          </a:xfrm>
        </p:grpSpPr>
        <p:sp>
          <p:nvSpPr>
            <p:cNvPr id="490" name="Google Shape;490;g23e2b0e7277_0_136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3e2b0e7277_0_136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23e2b0e7277_0_136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e2b0e7277_0_309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Medidas Organizacionais</a:t>
            </a:r>
            <a:endParaRPr/>
          </a:p>
        </p:txBody>
      </p:sp>
      <p:sp>
        <p:nvSpPr>
          <p:cNvPr id="498" name="Google Shape;498;g23e2b0e7277_0_309"/>
          <p:cNvSpPr txBox="1"/>
          <p:nvPr>
            <p:ph idx="3" type="subTitle"/>
          </p:nvPr>
        </p:nvSpPr>
        <p:spPr>
          <a:xfrm>
            <a:off x="3418800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Análises de Risco</a:t>
            </a:r>
            <a:endParaRPr/>
          </a:p>
        </p:txBody>
      </p:sp>
      <p:sp>
        <p:nvSpPr>
          <p:cNvPr id="499" name="Google Shape;499;g23e2b0e7277_0_309"/>
          <p:cNvSpPr txBox="1"/>
          <p:nvPr>
            <p:ph idx="4" type="subTitle"/>
          </p:nvPr>
        </p:nvSpPr>
        <p:spPr>
          <a:xfrm>
            <a:off x="3418800" y="32801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Identificação de potenciais vulnerabilidades preventivamente.</a:t>
            </a:r>
            <a:endParaRPr/>
          </a:p>
        </p:txBody>
      </p:sp>
      <p:sp>
        <p:nvSpPr>
          <p:cNvPr id="500" name="Google Shape;500;g23e2b0e7277_0_309"/>
          <p:cNvSpPr txBox="1"/>
          <p:nvPr>
            <p:ph idx="1" type="subTitle"/>
          </p:nvPr>
        </p:nvSpPr>
        <p:spPr>
          <a:xfrm>
            <a:off x="794088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Políticas e Procedimentos</a:t>
            </a:r>
            <a:endParaRPr/>
          </a:p>
        </p:txBody>
      </p:sp>
      <p:sp>
        <p:nvSpPr>
          <p:cNvPr id="501" name="Google Shape;501;g23e2b0e7277_0_309"/>
          <p:cNvSpPr txBox="1"/>
          <p:nvPr>
            <p:ph idx="2" type="subTitle"/>
          </p:nvPr>
        </p:nvSpPr>
        <p:spPr>
          <a:xfrm>
            <a:off x="794088" y="32801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Diretrizes que ditam como é que os dados devem ser tratados.</a:t>
            </a:r>
            <a:endParaRPr/>
          </a:p>
        </p:txBody>
      </p:sp>
      <p:sp>
        <p:nvSpPr>
          <p:cNvPr id="502" name="Google Shape;502;g23e2b0e7277_0_309"/>
          <p:cNvSpPr txBox="1"/>
          <p:nvPr>
            <p:ph idx="5" type="subTitle"/>
          </p:nvPr>
        </p:nvSpPr>
        <p:spPr>
          <a:xfrm>
            <a:off x="6043513" y="2804958"/>
            <a:ext cx="230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Treino dos Utilizadores</a:t>
            </a:r>
            <a:endParaRPr/>
          </a:p>
        </p:txBody>
      </p:sp>
      <p:sp>
        <p:nvSpPr>
          <p:cNvPr id="503" name="Google Shape;503;g23e2b0e7277_0_309"/>
          <p:cNvSpPr txBox="1"/>
          <p:nvPr>
            <p:ph idx="6" type="subTitle"/>
          </p:nvPr>
        </p:nvSpPr>
        <p:spPr>
          <a:xfrm>
            <a:off x="6043513" y="3280104"/>
            <a:ext cx="2306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Treino e sensibilização de leitores e funcionários sobre as medidas de segurança e privacidade.</a:t>
            </a:r>
            <a:endParaRPr/>
          </a:p>
        </p:txBody>
      </p:sp>
      <p:sp>
        <p:nvSpPr>
          <p:cNvPr id="504" name="Google Shape;504;g23e2b0e7277_0_309"/>
          <p:cNvSpPr/>
          <p:nvPr/>
        </p:nvSpPr>
        <p:spPr>
          <a:xfrm>
            <a:off x="1582188" y="170603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3e2b0e7277_0_309"/>
          <p:cNvSpPr/>
          <p:nvPr/>
        </p:nvSpPr>
        <p:spPr>
          <a:xfrm>
            <a:off x="4206900" y="170603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3e2b0e7277_0_309"/>
          <p:cNvSpPr/>
          <p:nvPr/>
        </p:nvSpPr>
        <p:spPr>
          <a:xfrm>
            <a:off x="6831613" y="170603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3e2b0e7277_0_3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g23e2b0e7277_0_309"/>
          <p:cNvGrpSpPr/>
          <p:nvPr/>
        </p:nvGrpSpPr>
        <p:grpSpPr>
          <a:xfrm>
            <a:off x="7019133" y="1882031"/>
            <a:ext cx="355173" cy="378245"/>
            <a:chOff x="4700396" y="1563856"/>
            <a:chExt cx="355173" cy="378245"/>
          </a:xfrm>
        </p:grpSpPr>
        <p:sp>
          <p:nvSpPr>
            <p:cNvPr id="509" name="Google Shape;509;g23e2b0e7277_0_309"/>
            <p:cNvSpPr/>
            <p:nvPr/>
          </p:nvSpPr>
          <p:spPr>
            <a:xfrm>
              <a:off x="4706367" y="1684467"/>
              <a:ext cx="349202" cy="257634"/>
            </a:xfrm>
            <a:custGeom>
              <a:rect b="b" l="l" r="r" t="t"/>
              <a:pathLst>
                <a:path extrusionOk="0" h="8241" w="11170">
                  <a:moveTo>
                    <a:pt x="1048" y="1"/>
                  </a:moveTo>
                  <a:cubicBezTo>
                    <a:pt x="0" y="2240"/>
                    <a:pt x="1072" y="4978"/>
                    <a:pt x="3477" y="5836"/>
                  </a:cubicBezTo>
                  <a:lnTo>
                    <a:pt x="3477" y="7884"/>
                  </a:lnTo>
                  <a:cubicBezTo>
                    <a:pt x="3477" y="8074"/>
                    <a:pt x="3644" y="8241"/>
                    <a:pt x="3835" y="8241"/>
                  </a:cubicBezTo>
                  <a:lnTo>
                    <a:pt x="7883" y="8241"/>
                  </a:lnTo>
                  <a:cubicBezTo>
                    <a:pt x="8074" y="8241"/>
                    <a:pt x="8240" y="8074"/>
                    <a:pt x="8240" y="7884"/>
                  </a:cubicBezTo>
                  <a:lnTo>
                    <a:pt x="8240" y="6074"/>
                  </a:lnTo>
                  <a:lnTo>
                    <a:pt x="9264" y="6074"/>
                  </a:lnTo>
                  <a:cubicBezTo>
                    <a:pt x="9479" y="6074"/>
                    <a:pt x="9621" y="5907"/>
                    <a:pt x="9621" y="5716"/>
                  </a:cubicBezTo>
                  <a:lnTo>
                    <a:pt x="9621" y="4192"/>
                  </a:lnTo>
                  <a:lnTo>
                    <a:pt x="10717" y="4192"/>
                  </a:lnTo>
                  <a:cubicBezTo>
                    <a:pt x="11003" y="4192"/>
                    <a:pt x="11169" y="3883"/>
                    <a:pt x="11003" y="3645"/>
                  </a:cubicBezTo>
                  <a:lnTo>
                    <a:pt x="9621" y="1573"/>
                  </a:lnTo>
                  <a:cubicBezTo>
                    <a:pt x="9598" y="1025"/>
                    <a:pt x="9455" y="501"/>
                    <a:pt x="9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23e2b0e7277_0_309"/>
            <p:cNvSpPr/>
            <p:nvPr/>
          </p:nvSpPr>
          <p:spPr>
            <a:xfrm>
              <a:off x="4758482" y="1563856"/>
              <a:ext cx="98289" cy="98321"/>
            </a:xfrm>
            <a:custGeom>
              <a:rect b="b" l="l" r="r" t="t"/>
              <a:pathLst>
                <a:path extrusionOk="0" h="3145" w="3144">
                  <a:moveTo>
                    <a:pt x="2184" y="1"/>
                  </a:moveTo>
                  <a:cubicBezTo>
                    <a:pt x="1441" y="1"/>
                    <a:pt x="1006" y="843"/>
                    <a:pt x="1405" y="1454"/>
                  </a:cubicBezTo>
                  <a:cubicBezTo>
                    <a:pt x="596" y="1573"/>
                    <a:pt x="0" y="2287"/>
                    <a:pt x="72" y="3145"/>
                  </a:cubicBezTo>
                  <a:lnTo>
                    <a:pt x="3144" y="3145"/>
                  </a:lnTo>
                  <a:lnTo>
                    <a:pt x="3144" y="954"/>
                  </a:lnTo>
                  <a:cubicBezTo>
                    <a:pt x="3144" y="454"/>
                    <a:pt x="2739" y="25"/>
                    <a:pt x="2215" y="1"/>
                  </a:cubicBezTo>
                  <a:cubicBezTo>
                    <a:pt x="2205" y="1"/>
                    <a:pt x="219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3e2b0e7277_0_309"/>
            <p:cNvSpPr/>
            <p:nvPr/>
          </p:nvSpPr>
          <p:spPr>
            <a:xfrm>
              <a:off x="4879093" y="1563856"/>
              <a:ext cx="98289" cy="98321"/>
            </a:xfrm>
            <a:custGeom>
              <a:rect b="b" l="l" r="r" t="t"/>
              <a:pathLst>
                <a:path extrusionOk="0" h="3145" w="3144">
                  <a:moveTo>
                    <a:pt x="936" y="1"/>
                  </a:moveTo>
                  <a:cubicBezTo>
                    <a:pt x="926" y="1"/>
                    <a:pt x="916" y="1"/>
                    <a:pt x="905" y="1"/>
                  </a:cubicBezTo>
                  <a:cubicBezTo>
                    <a:pt x="405" y="25"/>
                    <a:pt x="0" y="454"/>
                    <a:pt x="0" y="954"/>
                  </a:cubicBezTo>
                  <a:lnTo>
                    <a:pt x="0" y="3145"/>
                  </a:lnTo>
                  <a:lnTo>
                    <a:pt x="3049" y="3145"/>
                  </a:lnTo>
                  <a:cubicBezTo>
                    <a:pt x="3144" y="2287"/>
                    <a:pt x="2525" y="1573"/>
                    <a:pt x="1739" y="1454"/>
                  </a:cubicBezTo>
                  <a:cubicBezTo>
                    <a:pt x="2138" y="843"/>
                    <a:pt x="1680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23e2b0e7277_0_309"/>
            <p:cNvSpPr/>
            <p:nvPr/>
          </p:nvSpPr>
          <p:spPr>
            <a:xfrm>
              <a:off x="4957250" y="1564075"/>
              <a:ext cx="33545" cy="31481"/>
            </a:xfrm>
            <a:custGeom>
              <a:rect b="b" l="l" r="r" t="t"/>
              <a:pathLst>
                <a:path extrusionOk="0" h="1007" w="1073">
                  <a:moveTo>
                    <a:pt x="694" y="0"/>
                  </a:moveTo>
                  <a:cubicBezTo>
                    <a:pt x="602" y="0"/>
                    <a:pt x="513" y="30"/>
                    <a:pt x="453" y="89"/>
                  </a:cubicBezTo>
                  <a:lnTo>
                    <a:pt x="144" y="399"/>
                  </a:lnTo>
                  <a:cubicBezTo>
                    <a:pt x="1" y="542"/>
                    <a:pt x="1" y="756"/>
                    <a:pt x="144" y="899"/>
                  </a:cubicBezTo>
                  <a:cubicBezTo>
                    <a:pt x="215" y="970"/>
                    <a:pt x="305" y="1006"/>
                    <a:pt x="394" y="1006"/>
                  </a:cubicBezTo>
                  <a:cubicBezTo>
                    <a:pt x="483" y="1006"/>
                    <a:pt x="572" y="970"/>
                    <a:pt x="644" y="899"/>
                  </a:cubicBezTo>
                  <a:lnTo>
                    <a:pt x="953" y="589"/>
                  </a:lnTo>
                  <a:cubicBezTo>
                    <a:pt x="1073" y="470"/>
                    <a:pt x="1073" y="232"/>
                    <a:pt x="953" y="89"/>
                  </a:cubicBezTo>
                  <a:cubicBezTo>
                    <a:pt x="882" y="30"/>
                    <a:pt x="787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3e2b0e7277_0_309"/>
            <p:cNvSpPr/>
            <p:nvPr/>
          </p:nvSpPr>
          <p:spPr>
            <a:xfrm>
              <a:off x="4997453" y="1650141"/>
              <a:ext cx="37265" cy="24760"/>
            </a:xfrm>
            <a:custGeom>
              <a:rect b="b" l="l" r="r" t="t"/>
              <a:pathLst>
                <a:path extrusionOk="0" h="792" w="1192">
                  <a:moveTo>
                    <a:pt x="804" y="1"/>
                  </a:moveTo>
                  <a:cubicBezTo>
                    <a:pt x="791" y="1"/>
                    <a:pt x="777" y="2"/>
                    <a:pt x="763" y="4"/>
                  </a:cubicBezTo>
                  <a:lnTo>
                    <a:pt x="334" y="75"/>
                  </a:lnTo>
                  <a:cubicBezTo>
                    <a:pt x="144" y="123"/>
                    <a:pt x="1" y="289"/>
                    <a:pt x="48" y="480"/>
                  </a:cubicBezTo>
                  <a:cubicBezTo>
                    <a:pt x="71" y="656"/>
                    <a:pt x="236" y="792"/>
                    <a:pt x="411" y="792"/>
                  </a:cubicBezTo>
                  <a:cubicBezTo>
                    <a:pt x="425" y="792"/>
                    <a:pt x="439" y="791"/>
                    <a:pt x="453" y="789"/>
                  </a:cubicBezTo>
                  <a:lnTo>
                    <a:pt x="858" y="718"/>
                  </a:lnTo>
                  <a:cubicBezTo>
                    <a:pt x="1049" y="694"/>
                    <a:pt x="1192" y="504"/>
                    <a:pt x="1168" y="313"/>
                  </a:cubicBezTo>
                  <a:cubicBezTo>
                    <a:pt x="1124" y="137"/>
                    <a:pt x="977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3e2b0e7277_0_309"/>
            <p:cNvSpPr/>
            <p:nvPr/>
          </p:nvSpPr>
          <p:spPr>
            <a:xfrm>
              <a:off x="4983323" y="1603497"/>
              <a:ext cx="37265" cy="28386"/>
            </a:xfrm>
            <a:custGeom>
              <a:rect b="b" l="l" r="r" t="t"/>
              <a:pathLst>
                <a:path extrusionOk="0" h="908" w="1192">
                  <a:moveTo>
                    <a:pt x="777" y="1"/>
                  </a:moveTo>
                  <a:cubicBezTo>
                    <a:pt x="723" y="1"/>
                    <a:pt x="669" y="14"/>
                    <a:pt x="620" y="43"/>
                  </a:cubicBezTo>
                  <a:lnTo>
                    <a:pt x="239" y="233"/>
                  </a:lnTo>
                  <a:cubicBezTo>
                    <a:pt x="72" y="329"/>
                    <a:pt x="0" y="543"/>
                    <a:pt x="96" y="710"/>
                  </a:cubicBezTo>
                  <a:cubicBezTo>
                    <a:pt x="146" y="845"/>
                    <a:pt x="269" y="908"/>
                    <a:pt x="403" y="908"/>
                  </a:cubicBezTo>
                  <a:cubicBezTo>
                    <a:pt x="459" y="908"/>
                    <a:pt x="516" y="897"/>
                    <a:pt x="572" y="876"/>
                  </a:cubicBezTo>
                  <a:lnTo>
                    <a:pt x="929" y="686"/>
                  </a:lnTo>
                  <a:cubicBezTo>
                    <a:pt x="1120" y="591"/>
                    <a:pt x="1191" y="376"/>
                    <a:pt x="1096" y="210"/>
                  </a:cubicBezTo>
                  <a:cubicBezTo>
                    <a:pt x="1029" y="76"/>
                    <a:pt x="904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23e2b0e7277_0_309"/>
            <p:cNvSpPr/>
            <p:nvPr/>
          </p:nvSpPr>
          <p:spPr>
            <a:xfrm>
              <a:off x="4744320" y="1564075"/>
              <a:ext cx="33545" cy="31481"/>
            </a:xfrm>
            <a:custGeom>
              <a:rect b="b" l="l" r="r" t="t"/>
              <a:pathLst>
                <a:path extrusionOk="0" h="1007" w="1073">
                  <a:moveTo>
                    <a:pt x="394" y="0"/>
                  </a:moveTo>
                  <a:cubicBezTo>
                    <a:pt x="305" y="0"/>
                    <a:pt x="215" y="30"/>
                    <a:pt x="144" y="89"/>
                  </a:cubicBezTo>
                  <a:cubicBezTo>
                    <a:pt x="1" y="232"/>
                    <a:pt x="1" y="470"/>
                    <a:pt x="144" y="589"/>
                  </a:cubicBezTo>
                  <a:lnTo>
                    <a:pt x="453" y="899"/>
                  </a:lnTo>
                  <a:cubicBezTo>
                    <a:pt x="513" y="970"/>
                    <a:pt x="602" y="1006"/>
                    <a:pt x="695" y="1006"/>
                  </a:cubicBezTo>
                  <a:cubicBezTo>
                    <a:pt x="787" y="1006"/>
                    <a:pt x="882" y="970"/>
                    <a:pt x="954" y="899"/>
                  </a:cubicBezTo>
                  <a:cubicBezTo>
                    <a:pt x="1073" y="756"/>
                    <a:pt x="1073" y="542"/>
                    <a:pt x="954" y="399"/>
                  </a:cubicBezTo>
                  <a:lnTo>
                    <a:pt x="644" y="89"/>
                  </a:lnTo>
                  <a:cubicBezTo>
                    <a:pt x="572" y="30"/>
                    <a:pt x="483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3e2b0e7277_0_309"/>
            <p:cNvSpPr/>
            <p:nvPr/>
          </p:nvSpPr>
          <p:spPr>
            <a:xfrm>
              <a:off x="4700396" y="1650141"/>
              <a:ext cx="37265" cy="24760"/>
            </a:xfrm>
            <a:custGeom>
              <a:rect b="b" l="l" r="r" t="t"/>
              <a:pathLst>
                <a:path extrusionOk="0" h="792" w="1192">
                  <a:moveTo>
                    <a:pt x="412" y="1"/>
                  </a:moveTo>
                  <a:cubicBezTo>
                    <a:pt x="236" y="1"/>
                    <a:pt x="71" y="137"/>
                    <a:pt x="49" y="313"/>
                  </a:cubicBezTo>
                  <a:cubicBezTo>
                    <a:pt x="1" y="504"/>
                    <a:pt x="144" y="694"/>
                    <a:pt x="334" y="718"/>
                  </a:cubicBezTo>
                  <a:lnTo>
                    <a:pt x="763" y="789"/>
                  </a:lnTo>
                  <a:cubicBezTo>
                    <a:pt x="777" y="791"/>
                    <a:pt x="791" y="792"/>
                    <a:pt x="805" y="792"/>
                  </a:cubicBezTo>
                  <a:cubicBezTo>
                    <a:pt x="981" y="792"/>
                    <a:pt x="1146" y="656"/>
                    <a:pt x="1168" y="480"/>
                  </a:cubicBezTo>
                  <a:cubicBezTo>
                    <a:pt x="1192" y="289"/>
                    <a:pt x="1073" y="123"/>
                    <a:pt x="858" y="75"/>
                  </a:cubicBezTo>
                  <a:lnTo>
                    <a:pt x="453" y="4"/>
                  </a:lnTo>
                  <a:cubicBezTo>
                    <a:pt x="439" y="2"/>
                    <a:pt x="425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3e2b0e7277_0_309"/>
            <p:cNvSpPr/>
            <p:nvPr/>
          </p:nvSpPr>
          <p:spPr>
            <a:xfrm>
              <a:off x="4715308" y="1603497"/>
              <a:ext cx="37234" cy="28386"/>
            </a:xfrm>
            <a:custGeom>
              <a:rect b="b" l="l" r="r" t="t"/>
              <a:pathLst>
                <a:path extrusionOk="0" h="908" w="1191">
                  <a:moveTo>
                    <a:pt x="390" y="1"/>
                  </a:moveTo>
                  <a:cubicBezTo>
                    <a:pt x="264" y="1"/>
                    <a:pt x="138" y="76"/>
                    <a:pt x="72" y="210"/>
                  </a:cubicBezTo>
                  <a:cubicBezTo>
                    <a:pt x="0" y="376"/>
                    <a:pt x="72" y="591"/>
                    <a:pt x="238" y="686"/>
                  </a:cubicBezTo>
                  <a:lnTo>
                    <a:pt x="619" y="876"/>
                  </a:lnTo>
                  <a:cubicBezTo>
                    <a:pt x="668" y="897"/>
                    <a:pt x="721" y="908"/>
                    <a:pt x="773" y="908"/>
                  </a:cubicBezTo>
                  <a:cubicBezTo>
                    <a:pt x="901" y="908"/>
                    <a:pt x="1028" y="845"/>
                    <a:pt x="1096" y="710"/>
                  </a:cubicBezTo>
                  <a:cubicBezTo>
                    <a:pt x="1191" y="543"/>
                    <a:pt x="1119" y="329"/>
                    <a:pt x="929" y="233"/>
                  </a:cubicBezTo>
                  <a:lnTo>
                    <a:pt x="548" y="43"/>
                  </a:lnTo>
                  <a:cubicBezTo>
                    <a:pt x="498" y="14"/>
                    <a:pt x="444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g23e2b0e7277_0_309"/>
          <p:cNvGrpSpPr/>
          <p:nvPr/>
        </p:nvGrpSpPr>
        <p:grpSpPr>
          <a:xfrm>
            <a:off x="4388997" y="1892744"/>
            <a:ext cx="366052" cy="356831"/>
            <a:chOff x="-31817400" y="3910025"/>
            <a:chExt cx="301675" cy="294075"/>
          </a:xfrm>
        </p:grpSpPr>
        <p:sp>
          <p:nvSpPr>
            <p:cNvPr id="519" name="Google Shape;519;g23e2b0e7277_0_309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23e2b0e7277_0_309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23e2b0e7277_0_309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g23e2b0e7277_0_309"/>
          <p:cNvGrpSpPr/>
          <p:nvPr/>
        </p:nvGrpSpPr>
        <p:grpSpPr>
          <a:xfrm>
            <a:off x="1770288" y="1893036"/>
            <a:ext cx="354586" cy="356254"/>
            <a:chOff x="-34405525" y="3558075"/>
            <a:chExt cx="292225" cy="293600"/>
          </a:xfrm>
        </p:grpSpPr>
        <p:sp>
          <p:nvSpPr>
            <p:cNvPr id="523" name="Google Shape;523;g23e2b0e7277_0_309"/>
            <p:cNvSpPr/>
            <p:nvPr/>
          </p:nvSpPr>
          <p:spPr>
            <a:xfrm>
              <a:off x="-34303150" y="3663825"/>
              <a:ext cx="189850" cy="187850"/>
            </a:xfrm>
            <a:custGeom>
              <a:rect b="b" l="l" r="r" t="t"/>
              <a:pathLst>
                <a:path extrusionOk="0" h="7514" w="7594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23e2b0e7277_0_309"/>
            <p:cNvSpPr/>
            <p:nvPr/>
          </p:nvSpPr>
          <p:spPr>
            <a:xfrm>
              <a:off x="-34250375" y="3565950"/>
              <a:ext cx="46500" cy="46500"/>
            </a:xfrm>
            <a:custGeom>
              <a:rect b="b" l="l" r="r" t="t"/>
              <a:pathLst>
                <a:path extrusionOk="0" h="1860" w="186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23e2b0e7277_0_309"/>
            <p:cNvSpPr/>
            <p:nvPr/>
          </p:nvSpPr>
          <p:spPr>
            <a:xfrm>
              <a:off x="-34405525" y="3558075"/>
              <a:ext cx="206375" cy="276475"/>
            </a:xfrm>
            <a:custGeom>
              <a:rect b="b" l="l" r="r" t="t"/>
              <a:pathLst>
                <a:path extrusionOk="0" h="11059" w="8255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3dec9ce6ab_1_23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Acesso por entidades judiciais</a:t>
            </a:r>
            <a:endParaRPr/>
          </a:p>
        </p:txBody>
      </p:sp>
      <p:sp>
        <p:nvSpPr>
          <p:cNvPr id="531" name="Google Shape;531;g23dec9ce6ab_1_23"/>
          <p:cNvSpPr txBox="1"/>
          <p:nvPr>
            <p:ph idx="1" type="subTitle"/>
          </p:nvPr>
        </p:nvSpPr>
        <p:spPr>
          <a:xfrm>
            <a:off x="1760950" y="1487850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Verificação</a:t>
            </a:r>
            <a:endParaRPr/>
          </a:p>
        </p:txBody>
      </p:sp>
      <p:sp>
        <p:nvSpPr>
          <p:cNvPr id="532" name="Google Shape;532;g23dec9ce6ab_1_23"/>
          <p:cNvSpPr txBox="1"/>
          <p:nvPr>
            <p:ph idx="2" type="subTitle"/>
          </p:nvPr>
        </p:nvSpPr>
        <p:spPr>
          <a:xfrm>
            <a:off x="1760925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É importante confirmar a legitimidade do pedido legal</a:t>
            </a:r>
            <a:endParaRPr/>
          </a:p>
        </p:txBody>
      </p:sp>
      <p:sp>
        <p:nvSpPr>
          <p:cNvPr id="533" name="Google Shape;533;g23dec9ce6ab_1_23"/>
          <p:cNvSpPr txBox="1"/>
          <p:nvPr>
            <p:ph idx="3" type="subTitle"/>
          </p:nvPr>
        </p:nvSpPr>
        <p:spPr>
          <a:xfrm>
            <a:off x="1760940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Comunicação</a:t>
            </a:r>
            <a:endParaRPr/>
          </a:p>
        </p:txBody>
      </p:sp>
      <p:sp>
        <p:nvSpPr>
          <p:cNvPr id="534" name="Google Shape;534;g23dec9ce6ab_1_23"/>
          <p:cNvSpPr txBox="1"/>
          <p:nvPr>
            <p:ph idx="4" type="subTitle"/>
          </p:nvPr>
        </p:nvSpPr>
        <p:spPr>
          <a:xfrm>
            <a:off x="1760925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Os pedidos legais têm de ser feitos pelos meios apropriados </a:t>
            </a:r>
            <a:endParaRPr/>
          </a:p>
        </p:txBody>
      </p:sp>
      <p:sp>
        <p:nvSpPr>
          <p:cNvPr id="535" name="Google Shape;535;g23dec9ce6ab_1_23"/>
          <p:cNvSpPr txBox="1"/>
          <p:nvPr>
            <p:ph idx="5" type="subTitle"/>
          </p:nvPr>
        </p:nvSpPr>
        <p:spPr>
          <a:xfrm>
            <a:off x="1760940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Minimização</a:t>
            </a:r>
            <a:endParaRPr/>
          </a:p>
        </p:txBody>
      </p:sp>
      <p:sp>
        <p:nvSpPr>
          <p:cNvPr id="536" name="Google Shape;536;g23dec9ce6ab_1_23"/>
          <p:cNvSpPr txBox="1"/>
          <p:nvPr>
            <p:ph idx="6" type="subTitle"/>
          </p:nvPr>
        </p:nvSpPr>
        <p:spPr>
          <a:xfrm>
            <a:off x="1760925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Fornecer apenas a informação pedida</a:t>
            </a:r>
            <a:endParaRPr/>
          </a:p>
        </p:txBody>
      </p:sp>
      <p:sp>
        <p:nvSpPr>
          <p:cNvPr id="537" name="Google Shape;537;g23dec9ce6ab_1_23"/>
          <p:cNvSpPr txBox="1"/>
          <p:nvPr>
            <p:ph idx="7" type="subTitle"/>
          </p:nvPr>
        </p:nvSpPr>
        <p:spPr>
          <a:xfrm>
            <a:off x="4786641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Prazos</a:t>
            </a:r>
            <a:endParaRPr/>
          </a:p>
        </p:txBody>
      </p:sp>
      <p:sp>
        <p:nvSpPr>
          <p:cNvPr id="538" name="Google Shape;538;g23dec9ce6ab_1_23"/>
          <p:cNvSpPr txBox="1"/>
          <p:nvPr>
            <p:ph idx="8" type="subTitle"/>
          </p:nvPr>
        </p:nvSpPr>
        <p:spPr>
          <a:xfrm>
            <a:off x="4786626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Os pedidos legais geralmente têm um prazo de resposta associado  </a:t>
            </a:r>
            <a:endParaRPr/>
          </a:p>
        </p:txBody>
      </p:sp>
      <p:sp>
        <p:nvSpPr>
          <p:cNvPr id="539" name="Google Shape;539;g23dec9ce6ab_1_23"/>
          <p:cNvSpPr txBox="1"/>
          <p:nvPr>
            <p:ph idx="9" type="subTitle"/>
          </p:nvPr>
        </p:nvSpPr>
        <p:spPr>
          <a:xfrm>
            <a:off x="4786641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Documentação</a:t>
            </a:r>
            <a:endParaRPr/>
          </a:p>
        </p:txBody>
      </p:sp>
      <p:sp>
        <p:nvSpPr>
          <p:cNvPr id="540" name="Google Shape;540;g23dec9ce6ab_1_23"/>
          <p:cNvSpPr txBox="1"/>
          <p:nvPr>
            <p:ph idx="13" type="subTitle"/>
          </p:nvPr>
        </p:nvSpPr>
        <p:spPr>
          <a:xfrm>
            <a:off x="4786626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Guardar registos de todos pedidos de acesso a dados </a:t>
            </a:r>
            <a:endParaRPr/>
          </a:p>
        </p:txBody>
      </p:sp>
      <p:sp>
        <p:nvSpPr>
          <p:cNvPr id="541" name="Google Shape;541;g23dec9ce6ab_1_23"/>
          <p:cNvSpPr txBox="1"/>
          <p:nvPr>
            <p:ph idx="14" type="subTitle"/>
          </p:nvPr>
        </p:nvSpPr>
        <p:spPr>
          <a:xfrm>
            <a:off x="4786641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Notificação</a:t>
            </a:r>
            <a:endParaRPr/>
          </a:p>
        </p:txBody>
      </p:sp>
      <p:sp>
        <p:nvSpPr>
          <p:cNvPr id="542" name="Google Shape;542;g23dec9ce6ab_1_23"/>
          <p:cNvSpPr txBox="1"/>
          <p:nvPr>
            <p:ph idx="15" type="subTitle"/>
          </p:nvPr>
        </p:nvSpPr>
        <p:spPr>
          <a:xfrm>
            <a:off x="4786626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Os utilizadores afetados pelo pedido serão notificados do acesso aos seus dados</a:t>
            </a:r>
            <a:endParaRPr/>
          </a:p>
        </p:txBody>
      </p:sp>
      <p:sp>
        <p:nvSpPr>
          <p:cNvPr id="543" name="Google Shape;543;g23dec9ce6ab_1_23"/>
          <p:cNvSpPr/>
          <p:nvPr/>
        </p:nvSpPr>
        <p:spPr>
          <a:xfrm>
            <a:off x="878313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3dec9ce6ab_1_23"/>
          <p:cNvSpPr/>
          <p:nvPr/>
        </p:nvSpPr>
        <p:spPr>
          <a:xfrm>
            <a:off x="878313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3dec9ce6ab_1_23"/>
          <p:cNvSpPr/>
          <p:nvPr/>
        </p:nvSpPr>
        <p:spPr>
          <a:xfrm>
            <a:off x="878313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3dec9ce6ab_1_23"/>
          <p:cNvSpPr/>
          <p:nvPr/>
        </p:nvSpPr>
        <p:spPr>
          <a:xfrm>
            <a:off x="7535488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3dec9ce6ab_1_23"/>
          <p:cNvSpPr/>
          <p:nvPr/>
        </p:nvSpPr>
        <p:spPr>
          <a:xfrm>
            <a:off x="7535488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3dec9ce6ab_1_23"/>
          <p:cNvSpPr/>
          <p:nvPr/>
        </p:nvSpPr>
        <p:spPr>
          <a:xfrm>
            <a:off x="7535488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3dec9ce6ab_1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g23dec9ce6ab_1_23"/>
          <p:cNvGrpSpPr/>
          <p:nvPr/>
        </p:nvGrpSpPr>
        <p:grpSpPr>
          <a:xfrm>
            <a:off x="1073793" y="1742367"/>
            <a:ext cx="339253" cy="339253"/>
            <a:chOff x="1492675" y="4992125"/>
            <a:chExt cx="481825" cy="481825"/>
          </a:xfrm>
        </p:grpSpPr>
        <p:sp>
          <p:nvSpPr>
            <p:cNvPr id="551" name="Google Shape;551;g23dec9ce6ab_1_23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23dec9ce6ab_1_23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g23dec9ce6ab_1_23"/>
          <p:cNvGrpSpPr/>
          <p:nvPr/>
        </p:nvGrpSpPr>
        <p:grpSpPr>
          <a:xfrm>
            <a:off x="1073313" y="2781160"/>
            <a:ext cx="340204" cy="298116"/>
            <a:chOff x="899850" y="871450"/>
            <a:chExt cx="483175" cy="423400"/>
          </a:xfrm>
        </p:grpSpPr>
        <p:sp>
          <p:nvSpPr>
            <p:cNvPr id="554" name="Google Shape;554;g23dec9ce6ab_1_23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23dec9ce6ab_1_23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23dec9ce6ab_1_23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23dec9ce6ab_1_23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g23dec9ce6ab_1_23"/>
          <p:cNvGrpSpPr/>
          <p:nvPr/>
        </p:nvGrpSpPr>
        <p:grpSpPr>
          <a:xfrm>
            <a:off x="1073791" y="3778820"/>
            <a:ext cx="339253" cy="339253"/>
            <a:chOff x="5642550" y="4399275"/>
            <a:chExt cx="481825" cy="481825"/>
          </a:xfrm>
        </p:grpSpPr>
        <p:sp>
          <p:nvSpPr>
            <p:cNvPr id="559" name="Google Shape;559;g23dec9ce6ab_1_23"/>
            <p:cNvSpPr/>
            <p:nvPr/>
          </p:nvSpPr>
          <p:spPr>
            <a:xfrm>
              <a:off x="5642550" y="43992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23dec9ce6ab_1_23"/>
            <p:cNvSpPr/>
            <p:nvPr/>
          </p:nvSpPr>
          <p:spPr>
            <a:xfrm>
              <a:off x="5756375" y="4626100"/>
              <a:ext cx="254100" cy="28275"/>
            </a:xfrm>
            <a:custGeom>
              <a:rect b="b" l="l" r="r" t="t"/>
              <a:pathLst>
                <a:path extrusionOk="0" h="1131" w="10164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g23dec9ce6ab_1_23"/>
          <p:cNvGrpSpPr/>
          <p:nvPr/>
        </p:nvGrpSpPr>
        <p:grpSpPr>
          <a:xfrm>
            <a:off x="7730969" y="1742377"/>
            <a:ext cx="339253" cy="339253"/>
            <a:chOff x="5660400" y="238125"/>
            <a:chExt cx="481825" cy="481825"/>
          </a:xfrm>
        </p:grpSpPr>
        <p:sp>
          <p:nvSpPr>
            <p:cNvPr id="562" name="Google Shape;562;g23dec9ce6ab_1_2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23dec9ce6ab_1_2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g23dec9ce6ab_1_23"/>
          <p:cNvGrpSpPr/>
          <p:nvPr/>
        </p:nvGrpSpPr>
        <p:grpSpPr>
          <a:xfrm>
            <a:off x="7715167" y="2761339"/>
            <a:ext cx="370879" cy="337755"/>
            <a:chOff x="-40378075" y="3267450"/>
            <a:chExt cx="317425" cy="289075"/>
          </a:xfrm>
        </p:grpSpPr>
        <p:sp>
          <p:nvSpPr>
            <p:cNvPr id="565" name="Google Shape;565;g23dec9ce6ab_1_23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23dec9ce6ab_1_23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23dec9ce6ab_1_23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23dec9ce6ab_1_23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g23dec9ce6ab_1_23"/>
          <p:cNvGrpSpPr/>
          <p:nvPr/>
        </p:nvGrpSpPr>
        <p:grpSpPr>
          <a:xfrm>
            <a:off x="7725570" y="3773879"/>
            <a:ext cx="350079" cy="349133"/>
            <a:chOff x="2037825" y="3981825"/>
            <a:chExt cx="296175" cy="295375"/>
          </a:xfrm>
        </p:grpSpPr>
        <p:sp>
          <p:nvSpPr>
            <p:cNvPr id="570" name="Google Shape;570;g23dec9ce6ab_1_23"/>
            <p:cNvSpPr/>
            <p:nvPr/>
          </p:nvSpPr>
          <p:spPr>
            <a:xfrm>
              <a:off x="2072500" y="4085775"/>
              <a:ext cx="88225" cy="86675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3dec9ce6ab_1_23"/>
            <p:cNvSpPr/>
            <p:nvPr/>
          </p:nvSpPr>
          <p:spPr>
            <a:xfrm>
              <a:off x="2176450" y="398182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23dec9ce6ab_1_23"/>
            <p:cNvSpPr/>
            <p:nvPr/>
          </p:nvSpPr>
          <p:spPr>
            <a:xfrm>
              <a:off x="2037825" y="4168475"/>
              <a:ext cx="157550" cy="108725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3dfc7484a2_1_96"/>
          <p:cNvSpPr txBox="1"/>
          <p:nvPr>
            <p:ph type="title"/>
          </p:nvPr>
        </p:nvSpPr>
        <p:spPr>
          <a:xfrm>
            <a:off x="4945075" y="807850"/>
            <a:ext cx="34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Obrigada!</a:t>
            </a:r>
            <a:endParaRPr/>
          </a:p>
        </p:txBody>
      </p:sp>
      <p:sp>
        <p:nvSpPr>
          <p:cNvPr id="578" name="Google Shape;578;g23dfc7484a2_1_96"/>
          <p:cNvSpPr/>
          <p:nvPr/>
        </p:nvSpPr>
        <p:spPr>
          <a:xfrm>
            <a:off x="0" y="0"/>
            <a:ext cx="42717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g23dfc7484a2_1_96"/>
          <p:cNvCxnSpPr/>
          <p:nvPr/>
        </p:nvCxnSpPr>
        <p:spPr>
          <a:xfrm>
            <a:off x="4572000" y="300225"/>
            <a:ext cx="386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g23dfc7484a2_1_96"/>
          <p:cNvCxnSpPr/>
          <p:nvPr/>
        </p:nvCxnSpPr>
        <p:spPr>
          <a:xfrm>
            <a:off x="4572000" y="4843275"/>
            <a:ext cx="386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23dfc7484a2_1_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g23dfc7484a2_1_96"/>
          <p:cNvPicPr preferRelativeResize="0"/>
          <p:nvPr>
            <p:ph idx="2" type="pic"/>
          </p:nvPr>
        </p:nvPicPr>
        <p:blipFill rotWithShape="1">
          <a:blip r:embed="rId3">
            <a:alphaModFix amt="80000"/>
          </a:blip>
          <a:srcRect b="0" l="12806" r="12814" t="0"/>
          <a:stretch/>
        </p:blipFill>
        <p:spPr>
          <a:xfrm>
            <a:off x="0" y="-460292"/>
            <a:ext cx="4271700" cy="574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e236eb1f3d_0_52"/>
          <p:cNvSpPr/>
          <p:nvPr/>
        </p:nvSpPr>
        <p:spPr>
          <a:xfrm>
            <a:off x="0" y="0"/>
            <a:ext cx="38001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e236eb1f3d_0_52"/>
          <p:cNvSpPr txBox="1"/>
          <p:nvPr>
            <p:ph type="title"/>
          </p:nvPr>
        </p:nvSpPr>
        <p:spPr>
          <a:xfrm>
            <a:off x="4349034" y="3764461"/>
            <a:ext cx="408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— RILLON</a:t>
            </a:r>
            <a:endParaRPr/>
          </a:p>
        </p:txBody>
      </p:sp>
      <p:pic>
        <p:nvPicPr>
          <p:cNvPr id="589" name="Google Shape;589;g1e236eb1f3d_0_52"/>
          <p:cNvPicPr preferRelativeResize="0"/>
          <p:nvPr>
            <p:ph idx="2" type="pic"/>
          </p:nvPr>
        </p:nvPicPr>
        <p:blipFill rotWithShape="1">
          <a:blip r:embed="rId3">
            <a:alphaModFix amt="75000"/>
          </a:blip>
          <a:srcRect b="0" l="13062" r="13055" t="0"/>
          <a:stretch/>
        </p:blipFill>
        <p:spPr>
          <a:xfrm>
            <a:off x="0" y="4350"/>
            <a:ext cx="380009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g1e236eb1f3d_0_52"/>
          <p:cNvCxnSpPr/>
          <p:nvPr/>
        </p:nvCxnSpPr>
        <p:spPr>
          <a:xfrm>
            <a:off x="6820400" y="3579981"/>
            <a:ext cx="15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g1e236eb1f3d_0_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g1e236eb1f3d_0_52"/>
          <p:cNvSpPr txBox="1"/>
          <p:nvPr>
            <p:ph idx="1" type="subTitle"/>
          </p:nvPr>
        </p:nvSpPr>
        <p:spPr>
          <a:xfrm>
            <a:off x="4492525" y="1366650"/>
            <a:ext cx="39384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“Proteger dados pessoais numa biblioteca é como devolver os teus livros a tempo. É senso comum, maltinha.”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Conteúdos</a:t>
            </a:r>
            <a:endParaRPr/>
          </a:p>
        </p:txBody>
      </p:sp>
      <p:sp>
        <p:nvSpPr>
          <p:cNvPr id="208" name="Google Shape;208;p3"/>
          <p:cNvSpPr txBox="1"/>
          <p:nvPr>
            <p:ph idx="1" type="subTitle"/>
          </p:nvPr>
        </p:nvSpPr>
        <p:spPr>
          <a:xfrm>
            <a:off x="5447513" y="2036664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Atores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"/>
          <p:cNvSpPr txBox="1"/>
          <p:nvPr>
            <p:ph idx="2" type="title"/>
          </p:nvPr>
        </p:nvSpPr>
        <p:spPr>
          <a:xfrm>
            <a:off x="2214913" y="135345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3"/>
          <p:cNvSpPr txBox="1"/>
          <p:nvPr>
            <p:ph idx="3" type="subTitle"/>
          </p:nvPr>
        </p:nvSpPr>
        <p:spPr>
          <a:xfrm>
            <a:off x="1372525" y="2036675"/>
            <a:ext cx="244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Visão do Sistema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"/>
          <p:cNvSpPr txBox="1"/>
          <p:nvPr>
            <p:ph idx="4" type="title"/>
          </p:nvPr>
        </p:nvSpPr>
        <p:spPr>
          <a:xfrm>
            <a:off x="6170438" y="135345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3"/>
          <p:cNvSpPr txBox="1"/>
          <p:nvPr>
            <p:ph idx="5" type="subTitle"/>
          </p:nvPr>
        </p:nvSpPr>
        <p:spPr>
          <a:xfrm>
            <a:off x="1492063" y="3737527"/>
            <a:ext cx="22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"/>
          <p:cNvSpPr txBox="1"/>
          <p:nvPr>
            <p:ph idx="6" type="title"/>
          </p:nvPr>
        </p:nvSpPr>
        <p:spPr>
          <a:xfrm>
            <a:off x="2214913" y="305430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" name="Google Shape;214;p3"/>
          <p:cNvSpPr txBox="1"/>
          <p:nvPr>
            <p:ph idx="7" type="subTitle"/>
          </p:nvPr>
        </p:nvSpPr>
        <p:spPr>
          <a:xfrm>
            <a:off x="5327975" y="3627000"/>
            <a:ext cx="2447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Segurança e Privacidade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3"/>
          <p:cNvSpPr txBox="1"/>
          <p:nvPr>
            <p:ph idx="8" type="title"/>
          </p:nvPr>
        </p:nvSpPr>
        <p:spPr>
          <a:xfrm>
            <a:off x="6138863" y="3016983"/>
            <a:ext cx="762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6" name="Google Shape;2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ec9ce6ab_0_114"/>
          <p:cNvSpPr/>
          <p:nvPr/>
        </p:nvSpPr>
        <p:spPr>
          <a:xfrm>
            <a:off x="0" y="0"/>
            <a:ext cx="42717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3dec9ce6ab_0_114"/>
          <p:cNvSpPr txBox="1"/>
          <p:nvPr>
            <p:ph type="title"/>
          </p:nvPr>
        </p:nvSpPr>
        <p:spPr>
          <a:xfrm>
            <a:off x="4572000" y="1930426"/>
            <a:ext cx="38571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2"/>
                </a:solidFill>
              </a:rPr>
              <a:t>Visão do Sistema</a:t>
            </a:r>
            <a:endParaRPr/>
          </a:p>
        </p:txBody>
      </p:sp>
      <p:sp>
        <p:nvSpPr>
          <p:cNvPr id="223" name="Google Shape;223;g23dec9ce6ab_0_114"/>
          <p:cNvSpPr txBox="1"/>
          <p:nvPr>
            <p:ph idx="2" type="title"/>
          </p:nvPr>
        </p:nvSpPr>
        <p:spPr>
          <a:xfrm>
            <a:off x="7143901" y="755267"/>
            <a:ext cx="1172400" cy="97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g23dec9ce6ab_0_114"/>
          <p:cNvCxnSpPr/>
          <p:nvPr/>
        </p:nvCxnSpPr>
        <p:spPr>
          <a:xfrm>
            <a:off x="6820400" y="3635550"/>
            <a:ext cx="15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23dec9ce6ab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g23dec9ce6ab_0_114"/>
          <p:cNvPicPr preferRelativeResize="0"/>
          <p:nvPr>
            <p:ph idx="3" type="pic"/>
          </p:nvPr>
        </p:nvPicPr>
        <p:blipFill rotWithShape="1">
          <a:blip r:embed="rId3">
            <a:alphaModFix amt="50000"/>
          </a:blip>
          <a:srcRect b="297" l="0" r="0" t="287"/>
          <a:stretch/>
        </p:blipFill>
        <p:spPr>
          <a:xfrm>
            <a:off x="0" y="11"/>
            <a:ext cx="4271700" cy="638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dec9ce6ab_0_35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Serviços e Funcionalidades </a:t>
            </a:r>
            <a:endParaRPr/>
          </a:p>
        </p:txBody>
      </p:sp>
      <p:sp>
        <p:nvSpPr>
          <p:cNvPr id="232" name="Google Shape;232;g23dec9ce6ab_0_35"/>
          <p:cNvSpPr txBox="1"/>
          <p:nvPr>
            <p:ph idx="1" type="subTitle"/>
          </p:nvPr>
        </p:nvSpPr>
        <p:spPr>
          <a:xfrm>
            <a:off x="1760940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Livros</a:t>
            </a:r>
            <a:endParaRPr/>
          </a:p>
        </p:txBody>
      </p:sp>
      <p:sp>
        <p:nvSpPr>
          <p:cNvPr id="233" name="Google Shape;233;g23dec9ce6ab_0_35"/>
          <p:cNvSpPr txBox="1"/>
          <p:nvPr>
            <p:ph idx="2" type="subTitle"/>
          </p:nvPr>
        </p:nvSpPr>
        <p:spPr>
          <a:xfrm>
            <a:off x="1760925" y="181059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Requisitar e reservar livros</a:t>
            </a:r>
            <a:endParaRPr/>
          </a:p>
        </p:txBody>
      </p:sp>
      <p:sp>
        <p:nvSpPr>
          <p:cNvPr id="234" name="Google Shape;234;g23dec9ce6ab_0_35"/>
          <p:cNvSpPr txBox="1"/>
          <p:nvPr>
            <p:ph idx="3" type="subTitle"/>
          </p:nvPr>
        </p:nvSpPr>
        <p:spPr>
          <a:xfrm>
            <a:off x="1760940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Recomendações</a:t>
            </a:r>
            <a:endParaRPr/>
          </a:p>
        </p:txBody>
      </p:sp>
      <p:sp>
        <p:nvSpPr>
          <p:cNvPr id="235" name="Google Shape;235;g23dec9ce6ab_0_35"/>
          <p:cNvSpPr txBox="1"/>
          <p:nvPr>
            <p:ph idx="4" type="subTitle"/>
          </p:nvPr>
        </p:nvSpPr>
        <p:spPr>
          <a:xfrm>
            <a:off x="1760925" y="2828825"/>
            <a:ext cx="2843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Recomendações de livros baseadas em atividade anterior</a:t>
            </a:r>
            <a:endParaRPr/>
          </a:p>
        </p:txBody>
      </p:sp>
      <p:sp>
        <p:nvSpPr>
          <p:cNvPr id="236" name="Google Shape;236;g23dec9ce6ab_0_35"/>
          <p:cNvSpPr txBox="1"/>
          <p:nvPr>
            <p:ph idx="5" type="subTitle"/>
          </p:nvPr>
        </p:nvSpPr>
        <p:spPr>
          <a:xfrm>
            <a:off x="1760940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37" name="Google Shape;237;g23dec9ce6ab_0_35"/>
          <p:cNvSpPr txBox="1"/>
          <p:nvPr>
            <p:ph idx="6" type="subTitle"/>
          </p:nvPr>
        </p:nvSpPr>
        <p:spPr>
          <a:xfrm>
            <a:off x="1760925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Newsletter de novos livros e notícias da biblioteca</a:t>
            </a:r>
            <a:endParaRPr/>
          </a:p>
        </p:txBody>
      </p:sp>
      <p:sp>
        <p:nvSpPr>
          <p:cNvPr id="238" name="Google Shape;238;g23dec9ce6ab_0_35"/>
          <p:cNvSpPr txBox="1"/>
          <p:nvPr>
            <p:ph idx="7" type="subTitle"/>
          </p:nvPr>
        </p:nvSpPr>
        <p:spPr>
          <a:xfrm>
            <a:off x="4786641" y="1487841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239" name="Google Shape;239;g23dec9ce6ab_0_35"/>
          <p:cNvSpPr txBox="1"/>
          <p:nvPr>
            <p:ph idx="8" type="subTitle"/>
          </p:nvPr>
        </p:nvSpPr>
        <p:spPr>
          <a:xfrm>
            <a:off x="4539275" y="1810600"/>
            <a:ext cx="2843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Dados e informação acessíveis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0" name="Google Shape;240;g23dec9ce6ab_0_35"/>
          <p:cNvSpPr txBox="1"/>
          <p:nvPr>
            <p:ph idx="9" type="subTitle"/>
          </p:nvPr>
        </p:nvSpPr>
        <p:spPr>
          <a:xfrm>
            <a:off x="4786641" y="2506067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Tendências</a:t>
            </a:r>
            <a:endParaRPr/>
          </a:p>
        </p:txBody>
      </p:sp>
      <p:sp>
        <p:nvSpPr>
          <p:cNvPr id="241" name="Google Shape;241;g23dec9ce6ab_0_35"/>
          <p:cNvSpPr txBox="1"/>
          <p:nvPr>
            <p:ph idx="13" type="subTitle"/>
          </p:nvPr>
        </p:nvSpPr>
        <p:spPr>
          <a:xfrm>
            <a:off x="4786626" y="2828816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Estatísticas gerais, estudo de modas e preferências</a:t>
            </a:r>
            <a:endParaRPr/>
          </a:p>
        </p:txBody>
      </p:sp>
      <p:sp>
        <p:nvSpPr>
          <p:cNvPr id="242" name="Google Shape;242;g23dec9ce6ab_0_35"/>
          <p:cNvSpPr txBox="1"/>
          <p:nvPr>
            <p:ph idx="14" type="subTitle"/>
          </p:nvPr>
        </p:nvSpPr>
        <p:spPr>
          <a:xfrm>
            <a:off x="4786641" y="3524292"/>
            <a:ext cx="2596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Gestão interna</a:t>
            </a:r>
            <a:endParaRPr/>
          </a:p>
        </p:txBody>
      </p:sp>
      <p:sp>
        <p:nvSpPr>
          <p:cNvPr id="243" name="Google Shape;243;g23dec9ce6ab_0_35"/>
          <p:cNvSpPr txBox="1"/>
          <p:nvPr>
            <p:ph idx="15" type="subTitle"/>
          </p:nvPr>
        </p:nvSpPr>
        <p:spPr>
          <a:xfrm>
            <a:off x="4786626" y="3847041"/>
            <a:ext cx="2596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Gestão dos funcionários da biblioteca</a:t>
            </a:r>
            <a:endParaRPr/>
          </a:p>
        </p:txBody>
      </p:sp>
      <p:sp>
        <p:nvSpPr>
          <p:cNvPr id="244" name="Google Shape;244;g23dec9ce6ab_0_35"/>
          <p:cNvSpPr/>
          <p:nvPr/>
        </p:nvSpPr>
        <p:spPr>
          <a:xfrm>
            <a:off x="878313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3dec9ce6ab_0_35"/>
          <p:cNvSpPr/>
          <p:nvPr/>
        </p:nvSpPr>
        <p:spPr>
          <a:xfrm>
            <a:off x="878313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3dec9ce6ab_0_35"/>
          <p:cNvSpPr/>
          <p:nvPr/>
        </p:nvSpPr>
        <p:spPr>
          <a:xfrm>
            <a:off x="878313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3dec9ce6ab_0_35"/>
          <p:cNvSpPr/>
          <p:nvPr/>
        </p:nvSpPr>
        <p:spPr>
          <a:xfrm>
            <a:off x="7535488" y="154689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3dec9ce6ab_0_35"/>
          <p:cNvSpPr/>
          <p:nvPr/>
        </p:nvSpPr>
        <p:spPr>
          <a:xfrm>
            <a:off x="7535488" y="2565120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3dec9ce6ab_0_35"/>
          <p:cNvSpPr/>
          <p:nvPr/>
        </p:nvSpPr>
        <p:spPr>
          <a:xfrm>
            <a:off x="7535488" y="3583345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3dec9ce6ab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g23dec9ce6ab_0_35"/>
          <p:cNvGrpSpPr/>
          <p:nvPr/>
        </p:nvGrpSpPr>
        <p:grpSpPr>
          <a:xfrm>
            <a:off x="1057512" y="1755777"/>
            <a:ext cx="371814" cy="338690"/>
            <a:chOff x="-40745125" y="3632900"/>
            <a:chExt cx="318225" cy="289875"/>
          </a:xfrm>
        </p:grpSpPr>
        <p:sp>
          <p:nvSpPr>
            <p:cNvPr id="252" name="Google Shape;252;g23dec9ce6ab_0_35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3dec9ce6ab_0_35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3dec9ce6ab_0_35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3dec9ce6ab_0_35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3dec9ce6ab_0_35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3dec9ce6ab_0_35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3dec9ce6ab_0_35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g23dec9ce6ab_0_35"/>
          <p:cNvGrpSpPr/>
          <p:nvPr/>
        </p:nvGrpSpPr>
        <p:grpSpPr>
          <a:xfrm>
            <a:off x="1073788" y="3778820"/>
            <a:ext cx="339253" cy="339253"/>
            <a:chOff x="900750" y="1436075"/>
            <a:chExt cx="481825" cy="481825"/>
          </a:xfrm>
        </p:grpSpPr>
        <p:sp>
          <p:nvSpPr>
            <p:cNvPr id="260" name="Google Shape;260;g23dec9ce6ab_0_3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3dec9ce6ab_0_3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23dec9ce6ab_0_3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3dec9ce6ab_0_3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g23dec9ce6ab_0_35"/>
          <p:cNvGrpSpPr/>
          <p:nvPr/>
        </p:nvGrpSpPr>
        <p:grpSpPr>
          <a:xfrm>
            <a:off x="7725545" y="3778831"/>
            <a:ext cx="350079" cy="350079"/>
            <a:chOff x="3497300" y="3227275"/>
            <a:chExt cx="296175" cy="296175"/>
          </a:xfrm>
        </p:grpSpPr>
        <p:sp>
          <p:nvSpPr>
            <p:cNvPr id="265" name="Google Shape;265;g23dec9ce6ab_0_35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3dec9ce6ab_0_35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3dec9ce6ab_0_35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3dec9ce6ab_0_35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3dec9ce6ab_0_35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23dec9ce6ab_0_35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3dec9ce6ab_0_35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23dec9ce6ab_0_35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23dec9ce6ab_0_35"/>
          <p:cNvSpPr/>
          <p:nvPr/>
        </p:nvSpPr>
        <p:spPr>
          <a:xfrm>
            <a:off x="1070923" y="2770068"/>
            <a:ext cx="345027" cy="320295"/>
          </a:xfrm>
          <a:custGeom>
            <a:rect b="b" l="l" r="r" t="t"/>
            <a:pathLst>
              <a:path extrusionOk="0" h="18196" w="19601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g23dec9ce6ab_0_35"/>
          <p:cNvGrpSpPr/>
          <p:nvPr/>
        </p:nvGrpSpPr>
        <p:grpSpPr>
          <a:xfrm>
            <a:off x="7730980" y="1766108"/>
            <a:ext cx="339253" cy="318042"/>
            <a:chOff x="5049725" y="2635825"/>
            <a:chExt cx="481825" cy="451700"/>
          </a:xfrm>
        </p:grpSpPr>
        <p:sp>
          <p:nvSpPr>
            <p:cNvPr id="275" name="Google Shape;275;g23dec9ce6ab_0_35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3dec9ce6ab_0_35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3dec9ce6ab_0_35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23dec9ce6ab_0_35"/>
          <p:cNvGrpSpPr/>
          <p:nvPr/>
        </p:nvGrpSpPr>
        <p:grpSpPr>
          <a:xfrm>
            <a:off x="7717409" y="2746581"/>
            <a:ext cx="366364" cy="367290"/>
            <a:chOff x="-61783350" y="3743950"/>
            <a:chExt cx="316650" cy="317450"/>
          </a:xfrm>
        </p:grpSpPr>
        <p:sp>
          <p:nvSpPr>
            <p:cNvPr id="279" name="Google Shape;279;g23dec9ce6ab_0_35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3dec9ce6ab_0_35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/>
          <p:nvPr/>
        </p:nvSpPr>
        <p:spPr>
          <a:xfrm>
            <a:off x="0" y="0"/>
            <a:ext cx="42717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 txBox="1"/>
          <p:nvPr>
            <p:ph type="title"/>
          </p:nvPr>
        </p:nvSpPr>
        <p:spPr>
          <a:xfrm>
            <a:off x="4572000" y="1930426"/>
            <a:ext cx="38571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2"/>
                </a:solidFill>
              </a:rPr>
              <a:t>Atores</a:t>
            </a:r>
            <a:endParaRPr/>
          </a:p>
        </p:txBody>
      </p:sp>
      <p:sp>
        <p:nvSpPr>
          <p:cNvPr id="287" name="Google Shape;287;p5"/>
          <p:cNvSpPr txBox="1"/>
          <p:nvPr>
            <p:ph idx="2" type="title"/>
          </p:nvPr>
        </p:nvSpPr>
        <p:spPr>
          <a:xfrm>
            <a:off x="7143901" y="755267"/>
            <a:ext cx="1172400" cy="97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88" name="Google Shape;288;p5"/>
          <p:cNvCxnSpPr/>
          <p:nvPr/>
        </p:nvCxnSpPr>
        <p:spPr>
          <a:xfrm>
            <a:off x="6820400" y="3635550"/>
            <a:ext cx="15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5"/>
          <p:cNvPicPr preferRelativeResize="0"/>
          <p:nvPr>
            <p:ph idx="3" type="pic"/>
          </p:nvPr>
        </p:nvPicPr>
        <p:blipFill rotWithShape="1">
          <a:blip r:embed="rId3">
            <a:alphaModFix amt="50000"/>
          </a:blip>
          <a:srcRect b="0" l="8074" r="8081" t="0"/>
          <a:stretch/>
        </p:blipFill>
        <p:spPr>
          <a:xfrm>
            <a:off x="-153900" y="-661850"/>
            <a:ext cx="4425600" cy="60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ca37ef0bd_0_16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96" name="Google Shape;296;g23ca37ef0bd_0_16"/>
          <p:cNvSpPr txBox="1"/>
          <p:nvPr>
            <p:ph idx="1" type="subTitle"/>
          </p:nvPr>
        </p:nvSpPr>
        <p:spPr>
          <a:xfrm>
            <a:off x="832176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Leitor</a:t>
            </a:r>
            <a:endParaRPr/>
          </a:p>
        </p:txBody>
      </p:sp>
      <p:sp>
        <p:nvSpPr>
          <p:cNvPr id="297" name="Google Shape;297;g23ca37ef0bd_0_16"/>
          <p:cNvSpPr txBox="1"/>
          <p:nvPr>
            <p:ph idx="2" type="subTitle"/>
          </p:nvPr>
        </p:nvSpPr>
        <p:spPr>
          <a:xfrm>
            <a:off x="83217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Utilizadores da biblioteca que requisitam e lêem livros</a:t>
            </a:r>
            <a:endParaRPr/>
          </a:p>
        </p:txBody>
      </p:sp>
      <p:sp>
        <p:nvSpPr>
          <p:cNvPr id="298" name="Google Shape;298;g23ca37ef0bd_0_16"/>
          <p:cNvSpPr txBox="1"/>
          <p:nvPr>
            <p:ph idx="3" type="subTitle"/>
          </p:nvPr>
        </p:nvSpPr>
        <p:spPr>
          <a:xfrm>
            <a:off x="832176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Desenvolvedor</a:t>
            </a:r>
            <a:endParaRPr/>
          </a:p>
        </p:txBody>
      </p:sp>
      <p:sp>
        <p:nvSpPr>
          <p:cNvPr id="299" name="Google Shape;299;g23ca37ef0bd_0_16"/>
          <p:cNvSpPr txBox="1"/>
          <p:nvPr>
            <p:ph idx="4" type="subTitle"/>
          </p:nvPr>
        </p:nvSpPr>
        <p:spPr>
          <a:xfrm>
            <a:off x="83217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Responsável pelo desenvolvimento e manutenção do sistema</a:t>
            </a:r>
            <a:endParaRPr/>
          </a:p>
        </p:txBody>
      </p:sp>
      <p:sp>
        <p:nvSpPr>
          <p:cNvPr id="300" name="Google Shape;300;g23ca37ef0bd_0_16"/>
          <p:cNvSpPr txBox="1"/>
          <p:nvPr>
            <p:ph idx="5" type="subTitle"/>
          </p:nvPr>
        </p:nvSpPr>
        <p:spPr>
          <a:xfrm>
            <a:off x="5854225" y="1513575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Bibliotecário</a:t>
            </a:r>
            <a:endParaRPr/>
          </a:p>
        </p:txBody>
      </p:sp>
      <p:sp>
        <p:nvSpPr>
          <p:cNvPr id="301" name="Google Shape;301;g23ca37ef0bd_0_16"/>
          <p:cNvSpPr txBox="1"/>
          <p:nvPr>
            <p:ph idx="6" type="subTitle"/>
          </p:nvPr>
        </p:nvSpPr>
        <p:spPr>
          <a:xfrm>
            <a:off x="5854225" y="1819169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Profissionais que gerem a coleção da biblioteca e a circulação dos itens</a:t>
            </a:r>
            <a:endParaRPr/>
          </a:p>
        </p:txBody>
      </p:sp>
      <p:sp>
        <p:nvSpPr>
          <p:cNvPr id="302" name="Google Shape;302;g23ca37ef0bd_0_16"/>
          <p:cNvSpPr txBox="1"/>
          <p:nvPr>
            <p:ph idx="7" type="subTitle"/>
          </p:nvPr>
        </p:nvSpPr>
        <p:spPr>
          <a:xfrm>
            <a:off x="5854225" y="3077573"/>
            <a:ext cx="245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Administrador</a:t>
            </a:r>
            <a:endParaRPr/>
          </a:p>
        </p:txBody>
      </p:sp>
      <p:sp>
        <p:nvSpPr>
          <p:cNvPr id="303" name="Google Shape;303;g23ca37ef0bd_0_16"/>
          <p:cNvSpPr txBox="1"/>
          <p:nvPr>
            <p:ph idx="8" type="subTitle"/>
          </p:nvPr>
        </p:nvSpPr>
        <p:spPr>
          <a:xfrm>
            <a:off x="5854225" y="3383166"/>
            <a:ext cx="245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Responsáveis por supervisionar o uso do sistema e garantir que funciona corretamente</a:t>
            </a:r>
            <a:endParaRPr/>
          </a:p>
        </p:txBody>
      </p:sp>
      <p:sp>
        <p:nvSpPr>
          <p:cNvPr id="304" name="Google Shape;304;g23ca37ef0bd_0_16"/>
          <p:cNvSpPr/>
          <p:nvPr/>
        </p:nvSpPr>
        <p:spPr>
          <a:xfrm>
            <a:off x="3442175" y="161550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3ca37ef0bd_0_16"/>
          <p:cNvSpPr/>
          <p:nvPr/>
        </p:nvSpPr>
        <p:spPr>
          <a:xfrm>
            <a:off x="4971625" y="1615509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3ca37ef0bd_0_16"/>
          <p:cNvSpPr/>
          <p:nvPr/>
        </p:nvSpPr>
        <p:spPr>
          <a:xfrm>
            <a:off x="3442175" y="3179506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3ca37ef0bd_0_16"/>
          <p:cNvSpPr/>
          <p:nvPr/>
        </p:nvSpPr>
        <p:spPr>
          <a:xfrm>
            <a:off x="4971625" y="3179506"/>
            <a:ext cx="730200" cy="7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23ca37ef0bd_0_16"/>
          <p:cNvGrpSpPr/>
          <p:nvPr/>
        </p:nvGrpSpPr>
        <p:grpSpPr>
          <a:xfrm>
            <a:off x="3621842" y="1811714"/>
            <a:ext cx="370879" cy="337755"/>
            <a:chOff x="-40378075" y="3267450"/>
            <a:chExt cx="317425" cy="289075"/>
          </a:xfrm>
        </p:grpSpPr>
        <p:sp>
          <p:nvSpPr>
            <p:cNvPr id="309" name="Google Shape;309;g23ca37ef0bd_0_16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3ca37ef0bd_0_16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3ca37ef0bd_0_16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3ca37ef0bd_0_16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g23ca37ef0bd_0_16"/>
          <p:cNvGrpSpPr/>
          <p:nvPr/>
        </p:nvGrpSpPr>
        <p:grpSpPr>
          <a:xfrm>
            <a:off x="5162151" y="1806491"/>
            <a:ext cx="349133" cy="348217"/>
            <a:chOff x="4629125" y="3235150"/>
            <a:chExt cx="295375" cy="294600"/>
          </a:xfrm>
        </p:grpSpPr>
        <p:sp>
          <p:nvSpPr>
            <p:cNvPr id="314" name="Google Shape;314;g23ca37ef0bd_0_16"/>
            <p:cNvSpPr/>
            <p:nvPr/>
          </p:nvSpPr>
          <p:spPr>
            <a:xfrm>
              <a:off x="4696850" y="33911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3ca37ef0bd_0_16"/>
            <p:cNvSpPr/>
            <p:nvPr/>
          </p:nvSpPr>
          <p:spPr>
            <a:xfrm>
              <a:off x="4680300" y="3443875"/>
              <a:ext cx="69350" cy="34675"/>
            </a:xfrm>
            <a:custGeom>
              <a:rect b="b" l="l" r="r" t="t"/>
              <a:pathLst>
                <a:path extrusionOk="0" h="1387" w="2774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23ca37ef0bd_0_16"/>
            <p:cNvSpPr/>
            <p:nvPr/>
          </p:nvSpPr>
          <p:spPr>
            <a:xfrm>
              <a:off x="4629125" y="3339900"/>
              <a:ext cx="295375" cy="189850"/>
            </a:xfrm>
            <a:custGeom>
              <a:rect b="b" l="l" r="r" t="t"/>
              <a:pathLst>
                <a:path extrusionOk="0" h="7594" w="11815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23ca37ef0bd_0_16"/>
            <p:cNvSpPr/>
            <p:nvPr/>
          </p:nvSpPr>
          <p:spPr>
            <a:xfrm>
              <a:off x="4714975" y="32871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3ca37ef0bd_0_16"/>
            <p:cNvSpPr/>
            <p:nvPr/>
          </p:nvSpPr>
          <p:spPr>
            <a:xfrm>
              <a:off x="4732300" y="3235150"/>
              <a:ext cx="86650" cy="35475"/>
            </a:xfrm>
            <a:custGeom>
              <a:rect b="b" l="l" r="r" t="t"/>
              <a:pathLst>
                <a:path extrusionOk="0" h="1419" w="3466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g23ca37ef0bd_0_16"/>
          <p:cNvGrpSpPr/>
          <p:nvPr/>
        </p:nvGrpSpPr>
        <p:grpSpPr>
          <a:xfrm>
            <a:off x="5183109" y="3370252"/>
            <a:ext cx="307231" cy="348690"/>
            <a:chOff x="2423775" y="3226875"/>
            <a:chExt cx="259925" cy="295000"/>
          </a:xfrm>
        </p:grpSpPr>
        <p:sp>
          <p:nvSpPr>
            <p:cNvPr id="320" name="Google Shape;320;g23ca37ef0bd_0_16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3ca37ef0bd_0_16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3ca37ef0bd_0_16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23ca37ef0bd_0_16"/>
          <p:cNvGrpSpPr/>
          <p:nvPr/>
        </p:nvGrpSpPr>
        <p:grpSpPr>
          <a:xfrm>
            <a:off x="3624247" y="3366182"/>
            <a:ext cx="366052" cy="356831"/>
            <a:chOff x="-31817400" y="3910025"/>
            <a:chExt cx="301675" cy="294075"/>
          </a:xfrm>
        </p:grpSpPr>
        <p:sp>
          <p:nvSpPr>
            <p:cNvPr id="324" name="Google Shape;324;g23ca37ef0bd_0_16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23ca37ef0bd_0_16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23ca37ef0bd_0_16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g23ca37ef0bd_0_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ca37ef0bd_0_0"/>
          <p:cNvSpPr/>
          <p:nvPr/>
        </p:nvSpPr>
        <p:spPr>
          <a:xfrm>
            <a:off x="0" y="0"/>
            <a:ext cx="42717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3ca37ef0bd_0_0"/>
          <p:cNvSpPr txBox="1"/>
          <p:nvPr>
            <p:ph type="title"/>
          </p:nvPr>
        </p:nvSpPr>
        <p:spPr>
          <a:xfrm>
            <a:off x="4572000" y="1930426"/>
            <a:ext cx="38571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2"/>
                </a:solidFill>
              </a:rPr>
              <a:t>Dados</a:t>
            </a:r>
            <a:endParaRPr/>
          </a:p>
        </p:txBody>
      </p:sp>
      <p:sp>
        <p:nvSpPr>
          <p:cNvPr id="334" name="Google Shape;334;g23ca37ef0bd_0_0"/>
          <p:cNvSpPr txBox="1"/>
          <p:nvPr>
            <p:ph idx="2" type="title"/>
          </p:nvPr>
        </p:nvSpPr>
        <p:spPr>
          <a:xfrm>
            <a:off x="7143901" y="755267"/>
            <a:ext cx="1172400" cy="97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35" name="Google Shape;335;g23ca37ef0bd_0_0"/>
          <p:cNvCxnSpPr/>
          <p:nvPr/>
        </p:nvCxnSpPr>
        <p:spPr>
          <a:xfrm>
            <a:off x="6820400" y="3635550"/>
            <a:ext cx="15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g23ca37ef0b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g23ca37ef0bd_0_0"/>
          <p:cNvPicPr preferRelativeResize="0"/>
          <p:nvPr>
            <p:ph idx="3" type="pic"/>
          </p:nvPr>
        </p:nvPicPr>
        <p:blipFill rotWithShape="1">
          <a:blip r:embed="rId3">
            <a:alphaModFix amt="50000"/>
          </a:blip>
          <a:srcRect b="0" l="118" r="129" t="0"/>
          <a:stretch/>
        </p:blipFill>
        <p:spPr>
          <a:xfrm>
            <a:off x="0" y="-724004"/>
            <a:ext cx="4271700" cy="638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ce8e087c9_0_88"/>
          <p:cNvSpPr txBox="1"/>
          <p:nvPr>
            <p:ph type="title"/>
          </p:nvPr>
        </p:nvSpPr>
        <p:spPr>
          <a:xfrm>
            <a:off x="713100" y="54119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Dados do Sistema</a:t>
            </a:r>
            <a:endParaRPr/>
          </a:p>
        </p:txBody>
      </p:sp>
      <p:sp>
        <p:nvSpPr>
          <p:cNvPr id="343" name="Google Shape;343;g23ce8e087c9_0_88"/>
          <p:cNvSpPr txBox="1"/>
          <p:nvPr>
            <p:ph idx="4294967295" type="subTitle"/>
          </p:nvPr>
        </p:nvSpPr>
        <p:spPr>
          <a:xfrm>
            <a:off x="4691100" y="1811400"/>
            <a:ext cx="2472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Pagar multas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Serviços de subscrição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g23ce8e087c9_0_88"/>
          <p:cNvSpPr txBox="1"/>
          <p:nvPr>
            <p:ph idx="4294967295" type="subTitle"/>
          </p:nvPr>
        </p:nvSpPr>
        <p:spPr>
          <a:xfrm>
            <a:off x="5058668" y="1524183"/>
            <a:ext cx="1848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Financeiros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g23ce8e087c9_0_88"/>
          <p:cNvSpPr txBox="1"/>
          <p:nvPr>
            <p:ph idx="4294967295" type="subTitle"/>
          </p:nvPr>
        </p:nvSpPr>
        <p:spPr>
          <a:xfrm>
            <a:off x="4691100" y="3077275"/>
            <a:ext cx="34974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Recomendações de livros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Prever comportamentos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Investir em novos livros/serviços de interesse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Análise estatística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6" name="Google Shape;346;g23ce8e087c9_0_88"/>
          <p:cNvSpPr txBox="1"/>
          <p:nvPr>
            <p:ph idx="4294967295" type="subTitle"/>
          </p:nvPr>
        </p:nvSpPr>
        <p:spPr>
          <a:xfrm>
            <a:off x="5136148" y="2793275"/>
            <a:ext cx="196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Empréstimos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g23ce8e087c9_0_88"/>
          <p:cNvSpPr txBox="1"/>
          <p:nvPr>
            <p:ph idx="4294967295" type="subTitle"/>
          </p:nvPr>
        </p:nvSpPr>
        <p:spPr>
          <a:xfrm>
            <a:off x="1203225" y="1863038"/>
            <a:ext cx="28146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Identificação de detentores de livros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Reservas de livros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Uso geral da biblioteca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g23ce8e087c9_0_88"/>
          <p:cNvSpPr txBox="1"/>
          <p:nvPr>
            <p:ph idx="4294967295" type="subTitle"/>
          </p:nvPr>
        </p:nvSpPr>
        <p:spPr>
          <a:xfrm>
            <a:off x="1367207" y="1575821"/>
            <a:ext cx="1848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Leitores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23ce8e087c9_0_88"/>
          <p:cNvSpPr txBox="1"/>
          <p:nvPr>
            <p:ph idx="4294967295" type="subTitle"/>
          </p:nvPr>
        </p:nvSpPr>
        <p:spPr>
          <a:xfrm>
            <a:off x="1611413" y="3186875"/>
            <a:ext cx="196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Funcionários</a:t>
            </a:r>
            <a:endParaRPr b="1" i="0" sz="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23ce8e087c9_0_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g23ce8e087c9_0_88"/>
          <p:cNvSpPr/>
          <p:nvPr/>
        </p:nvSpPr>
        <p:spPr>
          <a:xfrm>
            <a:off x="7120425" y="2857076"/>
            <a:ext cx="235887" cy="266004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g23ce8e087c9_0_88"/>
          <p:cNvGrpSpPr/>
          <p:nvPr/>
        </p:nvGrpSpPr>
        <p:grpSpPr>
          <a:xfrm>
            <a:off x="3580032" y="3185531"/>
            <a:ext cx="350079" cy="350079"/>
            <a:chOff x="3497300" y="3227275"/>
            <a:chExt cx="296175" cy="296175"/>
          </a:xfrm>
        </p:grpSpPr>
        <p:sp>
          <p:nvSpPr>
            <p:cNvPr id="353" name="Google Shape;353;g23ce8e087c9_0_88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23ce8e087c9_0_88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23ce8e087c9_0_88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3ce8e087c9_0_88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3ce8e087c9_0_88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23ce8e087c9_0_88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23ce8e087c9_0_88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23ce8e087c9_0_88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g23ce8e087c9_0_88"/>
          <p:cNvSpPr txBox="1"/>
          <p:nvPr>
            <p:ph idx="4294967295" type="subTitle"/>
          </p:nvPr>
        </p:nvSpPr>
        <p:spPr>
          <a:xfrm>
            <a:off x="1203225" y="3534275"/>
            <a:ext cx="2856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Gestão do pessoal e do sistema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2" name="Google Shape;362;g23ce8e087c9_0_88"/>
          <p:cNvSpPr/>
          <p:nvPr/>
        </p:nvSpPr>
        <p:spPr>
          <a:xfrm>
            <a:off x="6844027" y="1564878"/>
            <a:ext cx="289523" cy="265986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g23ce8e087c9_0_88"/>
          <p:cNvGrpSpPr/>
          <p:nvPr/>
        </p:nvGrpSpPr>
        <p:grpSpPr>
          <a:xfrm>
            <a:off x="2925987" y="1616514"/>
            <a:ext cx="289523" cy="266007"/>
            <a:chOff x="-40378075" y="3267450"/>
            <a:chExt cx="317425" cy="289075"/>
          </a:xfrm>
        </p:grpSpPr>
        <p:sp>
          <p:nvSpPr>
            <p:cNvPr id="364" name="Google Shape;364;g23ce8e087c9_0_88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23ce8e087c9_0_88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23ce8e087c9_0_88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3ce8e087c9_0_88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ca37ef0bd_0_8"/>
          <p:cNvSpPr/>
          <p:nvPr/>
        </p:nvSpPr>
        <p:spPr>
          <a:xfrm>
            <a:off x="-1066800" y="0"/>
            <a:ext cx="42717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3ca37ef0bd_0_8"/>
          <p:cNvSpPr txBox="1"/>
          <p:nvPr>
            <p:ph type="title"/>
          </p:nvPr>
        </p:nvSpPr>
        <p:spPr>
          <a:xfrm>
            <a:off x="3462700" y="1930425"/>
            <a:ext cx="49665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2"/>
                </a:solidFill>
              </a:rPr>
              <a:t>Segurança e Privacidade</a:t>
            </a:r>
            <a:endParaRPr/>
          </a:p>
        </p:txBody>
      </p:sp>
      <p:sp>
        <p:nvSpPr>
          <p:cNvPr id="374" name="Google Shape;374;g23ca37ef0bd_0_8"/>
          <p:cNvSpPr txBox="1"/>
          <p:nvPr>
            <p:ph idx="2" type="title"/>
          </p:nvPr>
        </p:nvSpPr>
        <p:spPr>
          <a:xfrm>
            <a:off x="7143901" y="755267"/>
            <a:ext cx="1172400" cy="97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75" name="Google Shape;375;g23ca37ef0bd_0_8"/>
          <p:cNvCxnSpPr/>
          <p:nvPr/>
        </p:nvCxnSpPr>
        <p:spPr>
          <a:xfrm>
            <a:off x="6820400" y="3635550"/>
            <a:ext cx="15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6" name="Google Shape;376;g23ca37ef0bd_0_8"/>
          <p:cNvPicPr preferRelativeResize="0"/>
          <p:nvPr>
            <p:ph idx="3" type="pic"/>
          </p:nvPr>
        </p:nvPicPr>
        <p:blipFill rotWithShape="1">
          <a:blip r:embed="rId3">
            <a:alphaModFix amt="60000"/>
          </a:blip>
          <a:srcRect b="0" l="16238" r="7489" t="0"/>
          <a:stretch/>
        </p:blipFill>
        <p:spPr>
          <a:xfrm>
            <a:off x="-1066800" y="0"/>
            <a:ext cx="42717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3ca37ef0bd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 Meeting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98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