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44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1FC1B-5A8E-4731-92A6-45B3A9450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r>
              <a:rPr lang="en-US" sz="4400" dirty="0"/>
              <a:t>Unix Final Project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A38F-4C31-46BE-8861-3B99F9AE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r>
              <a:rPr lang="en-US" sz="1200" dirty="0"/>
              <a:t>Made by Christian &amp; Mankirat</a:t>
            </a:r>
            <a:endParaRPr lang="en-CA" sz="1200" dirty="0"/>
          </a:p>
        </p:txBody>
      </p:sp>
      <p:pic>
        <p:nvPicPr>
          <p:cNvPr id="115" name="Picture 3" descr="Abstract background of blue mesh and nodes">
            <a:extLst>
              <a:ext uri="{FF2B5EF4-FFF2-40B4-BE49-F238E27FC236}">
                <a16:creationId xmlns:a16="http://schemas.microsoft.com/office/drawing/2014/main" id="{56594B79-51E4-4A58-9270-6EDB84BD6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9" b="22911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3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bout · GitHub">
            <a:extLst>
              <a:ext uri="{FF2B5EF4-FFF2-40B4-BE49-F238E27FC236}">
                <a16:creationId xmlns:a16="http://schemas.microsoft.com/office/drawing/2014/main" id="{2675F9E7-DD78-4B95-8BF6-2336C4FB0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29538"/>
          <a:stretch/>
        </p:blipFill>
        <p:spPr bwMode="auto">
          <a:xfrm>
            <a:off x="-1" y="1"/>
            <a:ext cx="5295331" cy="68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4AC3D9-A441-4C35-B7BB-3BBA7067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Major Struggles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73F9-8D2B-47E9-912A-DDF85818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US" dirty="0"/>
              <a:t>Git Merge Problems.</a:t>
            </a:r>
          </a:p>
          <a:p>
            <a:r>
              <a:rPr lang="en-US" dirty="0"/>
              <a:t>Changing the theme.</a:t>
            </a:r>
          </a:p>
          <a:p>
            <a:r>
              <a:rPr lang="en-US" dirty="0"/>
              <a:t>CSS not loading for pages.</a:t>
            </a:r>
          </a:p>
          <a:p>
            <a:r>
              <a:rPr lang="en-US" dirty="0"/>
              <a:t>Git script.</a:t>
            </a:r>
          </a:p>
          <a:p>
            <a:r>
              <a:rPr lang="en-US" dirty="0"/>
              <a:t>Script Service and Timer.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06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6AF9AC-3CF4-4C58-A503-2EC75D92B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01256"/>
            <a:ext cx="11319456" cy="508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B788A-16BA-4D71-869A-61A5D029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1" y="1288768"/>
            <a:ext cx="5322201" cy="1362547"/>
          </a:xfrm>
        </p:spPr>
        <p:txBody>
          <a:bodyPr>
            <a:normAutofit/>
          </a:bodyPr>
          <a:lstStyle/>
          <a:p>
            <a:r>
              <a:rPr lang="en-US" dirty="0"/>
              <a:t>Achievements</a:t>
            </a:r>
            <a:endParaRPr lang="en-CA"/>
          </a:p>
        </p:txBody>
      </p:sp>
      <p:pic>
        <p:nvPicPr>
          <p:cNvPr id="2050" name="Picture 2" descr="Jekyll (software) - Wikipedia">
            <a:extLst>
              <a:ext uri="{FF2B5EF4-FFF2-40B4-BE49-F238E27FC236}">
                <a16:creationId xmlns:a16="http://schemas.microsoft.com/office/drawing/2014/main" id="{FA63E667-8DE5-4444-B4E1-803B3999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501172"/>
            <a:ext cx="4154280" cy="19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53D4-B689-48AB-978B-7810882D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44" y="2914110"/>
            <a:ext cx="4962134" cy="2593334"/>
          </a:xfrm>
        </p:spPr>
        <p:txBody>
          <a:bodyPr>
            <a:normAutofit/>
          </a:bodyPr>
          <a:lstStyle/>
          <a:p>
            <a:r>
              <a:rPr lang="en-US" dirty="0"/>
              <a:t> Git</a:t>
            </a:r>
          </a:p>
          <a:p>
            <a:r>
              <a:rPr lang="en-US" dirty="0"/>
              <a:t>Timer</a:t>
            </a:r>
          </a:p>
          <a:p>
            <a:r>
              <a:rPr lang="en-US" dirty="0"/>
              <a:t>Jekyll</a:t>
            </a:r>
            <a:endParaRPr lang="en-CA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25E4505-3E0D-46F0-A26D-085335D2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06624" y="-26727"/>
            <a:ext cx="3654378" cy="6874755"/>
            <a:chOff x="8306624" y="-26727"/>
            <a:chExt cx="3654378" cy="6874755"/>
          </a:xfrm>
        </p:grpSpPr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2390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28" y="7521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10383" y="34600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6997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35275" y="7746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53261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6020" y="60737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0644" y="67207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8399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101916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616113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59370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8780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13854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2083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91975" y="2704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1582" y="741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08329" y="113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8771" y="58420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2976" y="62320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0314" y="6723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9356" y="60299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210" y="6020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1556" y="599548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846" y="59883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52201" y="601694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7047" y="600146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07099" y="47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7538" y="3516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88271" y="76840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2334" y="81592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343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2B94DB80-B7D1-4170-88A2-6E4EC5524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5368" y="11763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2F8AE45B-8CBB-4DA9-8248-23615828C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9298" y="63183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22F566CA-D7F1-40DD-A2DC-740587F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2712" y="37508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25703CD1-3965-43FB-8408-77151BBD2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2630" y="2061963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8236AF27-E29A-4BE1-835F-3E58632F5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393" y="2259521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C127F179-C992-4D40-B186-06818A77C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732" y="108936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0419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7643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8119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03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0453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5807" y="2931340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8630" y="94833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419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3124" y="115496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47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5360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415" y="233359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509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959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6190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139" y="21137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1181" y="78949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061" y="36589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9223" y="14181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8826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6550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844" y="7332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8262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1483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89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3278" y="2730591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2140" y="50129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3235" y="244427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1683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821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0182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958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423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063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0798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5777" y="541913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3768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745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4651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534" y="6182401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532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445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061" y="5349630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4027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30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599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707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671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6164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899" y="555121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8122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5971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5030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175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8432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046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5462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772" y="651252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3743" y="66973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2187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07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3460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113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3190" y="6095189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86B6C82-5D2C-42C8-9B0F-0D5C5E20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2292" y="522892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E8C3F346-F506-4018-80D8-A55EECC98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6598" y="52721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93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509A5-A0C9-4472-9372-C1375725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371601"/>
            <a:ext cx="3934047" cy="4114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Overall Lesson</a:t>
            </a:r>
            <a:endParaRPr lang="en-CA" dirty="0"/>
          </a:p>
        </p:txBody>
      </p:sp>
      <p:pic>
        <p:nvPicPr>
          <p:cNvPr id="3074" name="Picture 2" descr="Erfolgreiches Teamwork - YouTube">
            <a:extLst>
              <a:ext uri="{FF2B5EF4-FFF2-40B4-BE49-F238E27FC236}">
                <a16:creationId xmlns:a16="http://schemas.microsoft.com/office/drawing/2014/main" id="{03A76203-C456-4A80-A288-6269160B2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857" y="797442"/>
            <a:ext cx="5016335" cy="28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B557-9432-49E2-A6DD-4E9729A5B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350" y="4008474"/>
            <a:ext cx="5191349" cy="2158409"/>
          </a:xfrm>
        </p:spPr>
        <p:txBody>
          <a:bodyPr>
            <a:normAutofit/>
          </a:bodyPr>
          <a:lstStyle/>
          <a:p>
            <a:r>
              <a:rPr lang="en-US" dirty="0"/>
              <a:t> Patience</a:t>
            </a:r>
          </a:p>
          <a:p>
            <a:r>
              <a:rPr lang="en-US" dirty="0"/>
              <a:t>Teamwork</a:t>
            </a:r>
          </a:p>
          <a:p>
            <a:r>
              <a:rPr lang="en-US" dirty="0"/>
              <a:t>Time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286036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</TotalTime>
  <Words>44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Modern Love</vt:lpstr>
      <vt:lpstr>BohemianVTI</vt:lpstr>
      <vt:lpstr>Unix Final Project</vt:lpstr>
      <vt:lpstr>Major Struggles</vt:lpstr>
      <vt:lpstr>Achievements</vt:lpstr>
      <vt:lpstr>Overall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Final Project</dc:title>
  <dc:creator>Mankirat Sarwara</dc:creator>
  <cp:lastModifiedBy>Mankirat Sarwara</cp:lastModifiedBy>
  <cp:revision>3</cp:revision>
  <dcterms:created xsi:type="dcterms:W3CDTF">2021-05-12T21:50:47Z</dcterms:created>
  <dcterms:modified xsi:type="dcterms:W3CDTF">2021-05-12T21:56:53Z</dcterms:modified>
</cp:coreProperties>
</file>