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Patrick Hand"/>
      <p:regular r:id="rId14"/>
    </p:embeddedFont>
    <p:embeddedFont>
      <p:font typeface="Secular One"/>
      <p:regular r:id="rId15"/>
    </p:embeddedFont>
    <p:embeddedFont>
      <p:font typeface="Roboto"/>
      <p:regular r:id="rId16"/>
      <p:bold r:id="rId17"/>
      <p:italic r:id="rId18"/>
      <p:boldItalic r:id="rId19"/>
    </p:embeddedFont>
    <p:embeddedFont>
      <p:font typeface="Roboto Medium"/>
      <p:regular r:id="rId20"/>
      <p:bold r:id="rId21"/>
      <p:italic r:id="rId22"/>
      <p:boldItalic r:id="rId23"/>
    </p:embeddedFont>
    <p:embeddedFont>
      <p:font typeface="Lato"/>
      <p:regular r:id="rId24"/>
      <p:bold r:id="rId25"/>
      <p:italic r:id="rId26"/>
      <p:boldItalic r:id="rId27"/>
    </p:embeddedFont>
    <p:embeddedFont>
      <p:font typeface="Didact Gothic"/>
      <p:regular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Lato-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DidactGothic-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SecularOne-regular.fntdata"/><Relationship Id="rId14" Type="http://schemas.openxmlformats.org/officeDocument/2006/relationships/font" Target="fonts/PatrickHand-regular.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b385fd27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b385fd27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1242414e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1242414e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4b8ba5a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4b8ba5a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7767bb796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7767bb796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31939c8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31939c8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1242414e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1242414e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1242414e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a1242414e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318db4c4a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318db4c4a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373150" y="1041800"/>
            <a:ext cx="4050900" cy="2859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8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373150" y="3746350"/>
            <a:ext cx="4050900" cy="54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rot="1178282">
            <a:off x="-692430" y="498283"/>
            <a:ext cx="5024607" cy="4505639"/>
          </a:xfrm>
          <a:custGeom>
            <a:rect b="b" l="l" r="r" t="t"/>
            <a:pathLst>
              <a:path extrusionOk="0" h="14192" w="20786">
                <a:moveTo>
                  <a:pt x="9769" y="1"/>
                </a:moveTo>
                <a:cubicBezTo>
                  <a:pt x="8018" y="1"/>
                  <a:pt x="6151" y="221"/>
                  <a:pt x="4355" y="576"/>
                </a:cubicBezTo>
                <a:cubicBezTo>
                  <a:pt x="0" y="1441"/>
                  <a:pt x="7629" y="12658"/>
                  <a:pt x="9088" y="13660"/>
                </a:cubicBezTo>
                <a:cubicBezTo>
                  <a:pt x="9605" y="14012"/>
                  <a:pt x="10182" y="14192"/>
                  <a:pt x="10841" y="14192"/>
                </a:cubicBezTo>
                <a:cubicBezTo>
                  <a:pt x="12364" y="14192"/>
                  <a:pt x="14322" y="13230"/>
                  <a:pt x="16979" y="11211"/>
                </a:cubicBezTo>
                <a:cubicBezTo>
                  <a:pt x="20786" y="8318"/>
                  <a:pt x="18846" y="3774"/>
                  <a:pt x="15989" y="1578"/>
                </a:cubicBezTo>
                <a:cubicBezTo>
                  <a:pt x="14514" y="446"/>
                  <a:pt x="12259" y="1"/>
                  <a:pt x="9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p:nvPr/>
        </p:nvSpPr>
        <p:spPr>
          <a:xfrm>
            <a:off x="166900" y="1101674"/>
            <a:ext cx="8810193" cy="2754155"/>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hasCustomPrompt="1" type="title"/>
          </p:nvPr>
        </p:nvSpPr>
        <p:spPr>
          <a:xfrm>
            <a:off x="1344250" y="1747950"/>
            <a:ext cx="6455400" cy="111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6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p11"/>
          <p:cNvSpPr txBox="1"/>
          <p:nvPr>
            <p:ph idx="1" type="body"/>
          </p:nvPr>
        </p:nvSpPr>
        <p:spPr>
          <a:xfrm>
            <a:off x="2340850" y="2908375"/>
            <a:ext cx="4462200" cy="387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55" name="Shape 55"/>
        <p:cNvGrpSpPr/>
        <p:nvPr/>
      </p:nvGrpSpPr>
      <p:grpSpPr>
        <a:xfrm>
          <a:off x="0" y="0"/>
          <a:ext cx="0" cy="0"/>
          <a:chOff x="0" y="0"/>
          <a:chExt cx="0" cy="0"/>
        </a:xfrm>
      </p:grpSpPr>
      <p:sp>
        <p:nvSpPr>
          <p:cNvPr id="56" name="Google Shape;56;p13"/>
          <p:cNvSpPr/>
          <p:nvPr/>
        </p:nvSpPr>
        <p:spPr>
          <a:xfrm>
            <a:off x="457825" y="143075"/>
            <a:ext cx="8228089" cy="4857349"/>
          </a:xfrm>
          <a:custGeom>
            <a:rect b="b" l="l" r="r" t="t"/>
            <a:pathLst>
              <a:path extrusionOk="0" h="22650" w="26063">
                <a:moveTo>
                  <a:pt x="13375" y="1"/>
                </a:moveTo>
                <a:cubicBezTo>
                  <a:pt x="3971" y="1"/>
                  <a:pt x="468" y="3399"/>
                  <a:pt x="204" y="11317"/>
                </a:cubicBezTo>
                <a:cubicBezTo>
                  <a:pt x="0" y="17542"/>
                  <a:pt x="841" y="22650"/>
                  <a:pt x="13188" y="22650"/>
                </a:cubicBezTo>
                <a:cubicBezTo>
                  <a:pt x="13250" y="22650"/>
                  <a:pt x="13312" y="22650"/>
                  <a:pt x="13375" y="22650"/>
                </a:cubicBezTo>
                <a:cubicBezTo>
                  <a:pt x="22777" y="22598"/>
                  <a:pt x="25910" y="18895"/>
                  <a:pt x="25999" y="11317"/>
                </a:cubicBezTo>
                <a:cubicBezTo>
                  <a:pt x="26063" y="5062"/>
                  <a:pt x="24768" y="1"/>
                  <a:pt x="13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58" name="Google Shape;58;p13"/>
          <p:cNvSpPr txBox="1"/>
          <p:nvPr>
            <p:ph idx="1" type="subTitle"/>
          </p:nvPr>
        </p:nvSpPr>
        <p:spPr>
          <a:xfrm>
            <a:off x="1520350" y="2267167"/>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Google Shape;59;p13"/>
          <p:cNvSpPr txBox="1"/>
          <p:nvPr>
            <p:ph idx="2" type="title"/>
          </p:nvPr>
        </p:nvSpPr>
        <p:spPr>
          <a:xfrm>
            <a:off x="863213" y="1833700"/>
            <a:ext cx="3630600" cy="402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0" name="Google Shape;60;p13"/>
          <p:cNvSpPr txBox="1"/>
          <p:nvPr>
            <p:ph hasCustomPrompt="1" idx="3" type="title"/>
          </p:nvPr>
        </p:nvSpPr>
        <p:spPr>
          <a:xfrm>
            <a:off x="1520387" y="1309011"/>
            <a:ext cx="2316000" cy="43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1" name="Google Shape;61;p13"/>
          <p:cNvSpPr txBox="1"/>
          <p:nvPr>
            <p:ph idx="4" type="subTitle"/>
          </p:nvPr>
        </p:nvSpPr>
        <p:spPr>
          <a:xfrm>
            <a:off x="5307421" y="2313342"/>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3"/>
          <p:cNvSpPr txBox="1"/>
          <p:nvPr>
            <p:ph idx="5" type="title"/>
          </p:nvPr>
        </p:nvSpPr>
        <p:spPr>
          <a:xfrm>
            <a:off x="4650237" y="1833700"/>
            <a:ext cx="3630600" cy="402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3" name="Google Shape;63;p13"/>
          <p:cNvSpPr txBox="1"/>
          <p:nvPr>
            <p:ph hasCustomPrompt="1" idx="6" type="title"/>
          </p:nvPr>
        </p:nvSpPr>
        <p:spPr>
          <a:xfrm>
            <a:off x="5307408" y="1308948"/>
            <a:ext cx="2316000" cy="43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4" name="Google Shape;64;p13"/>
          <p:cNvSpPr txBox="1"/>
          <p:nvPr>
            <p:ph idx="7" type="subTitle"/>
          </p:nvPr>
        </p:nvSpPr>
        <p:spPr>
          <a:xfrm>
            <a:off x="1520350" y="3904708"/>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3"/>
          <p:cNvSpPr txBox="1"/>
          <p:nvPr>
            <p:ph idx="8" type="title"/>
          </p:nvPr>
        </p:nvSpPr>
        <p:spPr>
          <a:xfrm>
            <a:off x="863163" y="3471225"/>
            <a:ext cx="3630600" cy="402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6" name="Google Shape;66;p13"/>
          <p:cNvSpPr txBox="1"/>
          <p:nvPr>
            <p:ph hasCustomPrompt="1" idx="9" type="title"/>
          </p:nvPr>
        </p:nvSpPr>
        <p:spPr>
          <a:xfrm>
            <a:off x="1520362" y="2946489"/>
            <a:ext cx="2316000" cy="43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7" name="Google Shape;67;p13"/>
          <p:cNvSpPr txBox="1"/>
          <p:nvPr>
            <p:ph idx="13" type="subTitle"/>
          </p:nvPr>
        </p:nvSpPr>
        <p:spPr>
          <a:xfrm>
            <a:off x="5307396" y="3904708"/>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 name="Google Shape;68;p13"/>
          <p:cNvSpPr txBox="1"/>
          <p:nvPr>
            <p:ph idx="14" type="title"/>
          </p:nvPr>
        </p:nvSpPr>
        <p:spPr>
          <a:xfrm>
            <a:off x="4650215" y="3471225"/>
            <a:ext cx="3630600" cy="402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p:txBody>
      </p:sp>
      <p:sp>
        <p:nvSpPr>
          <p:cNvPr id="69" name="Google Shape;69;p13"/>
          <p:cNvSpPr txBox="1"/>
          <p:nvPr>
            <p:ph hasCustomPrompt="1" idx="15" type="title"/>
          </p:nvPr>
        </p:nvSpPr>
        <p:spPr>
          <a:xfrm>
            <a:off x="5307408" y="2946489"/>
            <a:ext cx="2316000" cy="43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70" name="Shape 70"/>
        <p:cNvGrpSpPr/>
        <p:nvPr/>
      </p:nvGrpSpPr>
      <p:grpSpPr>
        <a:xfrm>
          <a:off x="0" y="0"/>
          <a:ext cx="0" cy="0"/>
          <a:chOff x="0" y="0"/>
          <a:chExt cx="0" cy="0"/>
        </a:xfrm>
      </p:grpSpPr>
      <p:sp>
        <p:nvSpPr>
          <p:cNvPr id="71" name="Google Shape;71;p14"/>
          <p:cNvSpPr/>
          <p:nvPr/>
        </p:nvSpPr>
        <p:spPr>
          <a:xfrm rot="-5400000">
            <a:off x="2904661" y="-1123119"/>
            <a:ext cx="3362208" cy="9171030"/>
          </a:xfrm>
          <a:custGeom>
            <a:rect b="b" l="l" r="r" t="t"/>
            <a:pathLst>
              <a:path extrusionOk="0" h="17234" w="15099">
                <a:moveTo>
                  <a:pt x="0" y="0"/>
                </a:moveTo>
                <a:lnTo>
                  <a:pt x="0" y="17197"/>
                </a:lnTo>
                <a:lnTo>
                  <a:pt x="13915" y="17234"/>
                </a:lnTo>
                <a:cubicBezTo>
                  <a:pt x="13915" y="17234"/>
                  <a:pt x="14995" y="15688"/>
                  <a:pt x="15049" y="12266"/>
                </a:cubicBezTo>
                <a:cubicBezTo>
                  <a:pt x="15098" y="6564"/>
                  <a:pt x="11816" y="0"/>
                  <a:pt x="118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4"/>
          <p:cNvSpPr txBox="1"/>
          <p:nvPr>
            <p:ph idx="1" type="subTitle"/>
          </p:nvPr>
        </p:nvSpPr>
        <p:spPr>
          <a:xfrm>
            <a:off x="1007076" y="313750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4" name="Google Shape;74;p14"/>
          <p:cNvSpPr txBox="1"/>
          <p:nvPr>
            <p:ph idx="2" type="title"/>
          </p:nvPr>
        </p:nvSpPr>
        <p:spPr>
          <a:xfrm>
            <a:off x="1007075" y="2708000"/>
            <a:ext cx="18597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75" name="Google Shape;75;p14"/>
          <p:cNvSpPr txBox="1"/>
          <p:nvPr>
            <p:ph idx="3" type="subTitle"/>
          </p:nvPr>
        </p:nvSpPr>
        <p:spPr>
          <a:xfrm>
            <a:off x="6314181" y="313750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6" name="Google Shape;76;p14"/>
          <p:cNvSpPr txBox="1"/>
          <p:nvPr>
            <p:ph idx="4" type="title"/>
          </p:nvPr>
        </p:nvSpPr>
        <p:spPr>
          <a:xfrm>
            <a:off x="6314176" y="2708000"/>
            <a:ext cx="18597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77" name="Google Shape;77;p14"/>
          <p:cNvSpPr txBox="1"/>
          <p:nvPr>
            <p:ph idx="5" type="subTitle"/>
          </p:nvPr>
        </p:nvSpPr>
        <p:spPr>
          <a:xfrm>
            <a:off x="3642153" y="313750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8" name="Google Shape;78;p14"/>
          <p:cNvSpPr txBox="1"/>
          <p:nvPr>
            <p:ph idx="6" type="title"/>
          </p:nvPr>
        </p:nvSpPr>
        <p:spPr>
          <a:xfrm>
            <a:off x="3642146" y="2708000"/>
            <a:ext cx="1859700" cy="382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79" name="Shape 79"/>
        <p:cNvGrpSpPr/>
        <p:nvPr/>
      </p:nvGrpSpPr>
      <p:grpSpPr>
        <a:xfrm>
          <a:off x="0" y="0"/>
          <a:ext cx="0" cy="0"/>
          <a:chOff x="0" y="0"/>
          <a:chExt cx="0" cy="0"/>
        </a:xfrm>
      </p:grpSpPr>
      <p:sp>
        <p:nvSpPr>
          <p:cNvPr id="80" name="Google Shape;80;p15"/>
          <p:cNvSpPr/>
          <p:nvPr/>
        </p:nvSpPr>
        <p:spPr>
          <a:xfrm flipH="1" rot="-5400000">
            <a:off x="4092647" y="22828"/>
            <a:ext cx="5199283" cy="5057677"/>
          </a:xfrm>
          <a:custGeom>
            <a:rect b="b" l="l" r="r" t="t"/>
            <a:pathLst>
              <a:path extrusionOk="0" h="5440" w="10086">
                <a:moveTo>
                  <a:pt x="2326" y="0"/>
                </a:moveTo>
                <a:cubicBezTo>
                  <a:pt x="2063" y="0"/>
                  <a:pt x="1793" y="39"/>
                  <a:pt x="1547" y="80"/>
                </a:cubicBezTo>
                <a:cubicBezTo>
                  <a:pt x="1085" y="150"/>
                  <a:pt x="636" y="253"/>
                  <a:pt x="191" y="339"/>
                </a:cubicBezTo>
                <a:cubicBezTo>
                  <a:pt x="137" y="339"/>
                  <a:pt x="87" y="372"/>
                  <a:pt x="71" y="389"/>
                </a:cubicBezTo>
                <a:cubicBezTo>
                  <a:pt x="1" y="475"/>
                  <a:pt x="54" y="628"/>
                  <a:pt x="54" y="731"/>
                </a:cubicBezTo>
                <a:lnTo>
                  <a:pt x="54" y="2158"/>
                </a:lnTo>
                <a:lnTo>
                  <a:pt x="54" y="4067"/>
                </a:lnTo>
                <a:cubicBezTo>
                  <a:pt x="54" y="4615"/>
                  <a:pt x="34" y="5130"/>
                  <a:pt x="34" y="5369"/>
                </a:cubicBezTo>
                <a:lnTo>
                  <a:pt x="10086" y="5439"/>
                </a:lnTo>
                <a:lnTo>
                  <a:pt x="10086" y="5163"/>
                </a:lnTo>
                <a:cubicBezTo>
                  <a:pt x="10086" y="4891"/>
                  <a:pt x="9912" y="4615"/>
                  <a:pt x="9776" y="4409"/>
                </a:cubicBezTo>
                <a:cubicBezTo>
                  <a:pt x="9331" y="3687"/>
                  <a:pt x="8626" y="3085"/>
                  <a:pt x="7764" y="2982"/>
                </a:cubicBezTo>
                <a:cubicBezTo>
                  <a:pt x="7694" y="2975"/>
                  <a:pt x="7626" y="2972"/>
                  <a:pt x="7561" y="2972"/>
                </a:cubicBezTo>
                <a:cubicBezTo>
                  <a:pt x="7146" y="2972"/>
                  <a:pt x="6815" y="3104"/>
                  <a:pt x="6445" y="3329"/>
                </a:cubicBezTo>
                <a:cubicBezTo>
                  <a:pt x="5963" y="3617"/>
                  <a:pt x="5534" y="3963"/>
                  <a:pt x="5051" y="4236"/>
                </a:cubicBezTo>
                <a:cubicBezTo>
                  <a:pt x="4565" y="4521"/>
                  <a:pt x="4031" y="4838"/>
                  <a:pt x="3446" y="4838"/>
                </a:cubicBezTo>
                <a:cubicBezTo>
                  <a:pt x="3432" y="4838"/>
                  <a:pt x="3417" y="4838"/>
                  <a:pt x="3402" y="4837"/>
                </a:cubicBezTo>
                <a:cubicBezTo>
                  <a:pt x="2957" y="4837"/>
                  <a:pt x="2648" y="4545"/>
                  <a:pt x="2734" y="4083"/>
                </a:cubicBezTo>
                <a:cubicBezTo>
                  <a:pt x="2817" y="3704"/>
                  <a:pt x="3077" y="3378"/>
                  <a:pt x="3266" y="3036"/>
                </a:cubicBezTo>
                <a:cubicBezTo>
                  <a:pt x="3592" y="2504"/>
                  <a:pt x="3901" y="1935"/>
                  <a:pt x="3901" y="1350"/>
                </a:cubicBezTo>
                <a:cubicBezTo>
                  <a:pt x="3918" y="818"/>
                  <a:pt x="3559" y="269"/>
                  <a:pt x="2887" y="80"/>
                </a:cubicBezTo>
                <a:cubicBezTo>
                  <a:pt x="2712" y="22"/>
                  <a:pt x="2521"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720109" y="540000"/>
            <a:ext cx="3852000" cy="477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82" name="Google Shape;82;p15"/>
          <p:cNvSpPr txBox="1"/>
          <p:nvPr>
            <p:ph idx="1" type="subTitle"/>
          </p:nvPr>
        </p:nvSpPr>
        <p:spPr>
          <a:xfrm>
            <a:off x="720000" y="1861075"/>
            <a:ext cx="3513000" cy="2742300"/>
          </a:xfrm>
          <a:prstGeom prst="rect">
            <a:avLst/>
          </a:prstGeom>
        </p:spPr>
        <p:txBody>
          <a:bodyPr anchorCtr="0" anchor="t" bIns="91425" lIns="91425" spcFirstLastPara="1" rIns="91425" wrap="square" tIns="91425">
            <a:noAutofit/>
          </a:bodyPr>
          <a:lstStyle>
            <a:lvl1pPr lvl="0" marR="245595" rtl="0">
              <a:lnSpc>
                <a:spcPct val="100000"/>
              </a:lnSpc>
              <a:spcBef>
                <a:spcPts val="0"/>
              </a:spcBef>
              <a:spcAft>
                <a:spcPts val="0"/>
              </a:spcAft>
              <a:buClr>
                <a:srgbClr val="5B595B"/>
              </a:buClr>
              <a:buSzPts val="1400"/>
              <a:buFont typeface="Lato"/>
              <a:buChar char="●"/>
              <a:defRPr/>
            </a:lvl1pPr>
            <a:lvl2pPr lvl="1" rtl="0" algn="ctr">
              <a:lnSpc>
                <a:spcPct val="100000"/>
              </a:lnSpc>
              <a:spcBef>
                <a:spcPts val="160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83" name="Shape 83"/>
        <p:cNvGrpSpPr/>
        <p:nvPr/>
      </p:nvGrpSpPr>
      <p:grpSpPr>
        <a:xfrm>
          <a:off x="0" y="0"/>
          <a:ext cx="0" cy="0"/>
          <a:chOff x="0" y="0"/>
          <a:chExt cx="0" cy="0"/>
        </a:xfrm>
      </p:grpSpPr>
      <p:sp>
        <p:nvSpPr>
          <p:cNvPr id="84" name="Google Shape;84;p16"/>
          <p:cNvSpPr/>
          <p:nvPr/>
        </p:nvSpPr>
        <p:spPr>
          <a:xfrm>
            <a:off x="0" y="0"/>
            <a:ext cx="5494007" cy="5143505"/>
          </a:xfrm>
          <a:custGeom>
            <a:rect b="b" l="l" r="r" t="t"/>
            <a:pathLst>
              <a:path extrusionOk="0" h="12922" w="18368">
                <a:moveTo>
                  <a:pt x="0" y="1"/>
                </a:moveTo>
                <a:lnTo>
                  <a:pt x="0" y="12835"/>
                </a:lnTo>
                <a:lnTo>
                  <a:pt x="15634" y="12922"/>
                </a:lnTo>
                <a:cubicBezTo>
                  <a:pt x="15634" y="12922"/>
                  <a:pt x="18368" y="9896"/>
                  <a:pt x="16286" y="7113"/>
                </a:cubicBezTo>
                <a:cubicBezTo>
                  <a:pt x="14451" y="4639"/>
                  <a:pt x="12884" y="6944"/>
                  <a:pt x="11012" y="3542"/>
                </a:cubicBezTo>
                <a:cubicBezTo>
                  <a:pt x="9759" y="1275"/>
                  <a:pt x="7442" y="1"/>
                  <a:pt x="74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720101" y="2766875"/>
            <a:ext cx="4301700" cy="113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86" name="Google Shape;86;p16"/>
          <p:cNvSpPr txBox="1"/>
          <p:nvPr>
            <p:ph idx="1" type="subTitle"/>
          </p:nvPr>
        </p:nvSpPr>
        <p:spPr>
          <a:xfrm>
            <a:off x="720000" y="3718325"/>
            <a:ext cx="4301700" cy="75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B595B"/>
              </a:buClr>
              <a:buSzPts val="1400"/>
              <a:buFont typeface="Lato"/>
              <a:buChar char="●"/>
              <a:defRPr sz="1600">
                <a:solidFill>
                  <a:srgbClr val="261B2A"/>
                </a:solidFill>
                <a:latin typeface="Didact Gothic"/>
                <a:ea typeface="Didact Gothic"/>
                <a:cs typeface="Didact Gothic"/>
                <a:sym typeface="Didact Gothic"/>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87" name="Shape 87"/>
        <p:cNvGrpSpPr/>
        <p:nvPr/>
      </p:nvGrpSpPr>
      <p:grpSpPr>
        <a:xfrm>
          <a:off x="0" y="0"/>
          <a:ext cx="0" cy="0"/>
          <a:chOff x="0" y="0"/>
          <a:chExt cx="0" cy="0"/>
        </a:xfrm>
      </p:grpSpPr>
      <p:sp>
        <p:nvSpPr>
          <p:cNvPr id="88" name="Google Shape;88;p17"/>
          <p:cNvSpPr/>
          <p:nvPr/>
        </p:nvSpPr>
        <p:spPr>
          <a:xfrm>
            <a:off x="50" y="7225"/>
            <a:ext cx="8042521" cy="5143505"/>
          </a:xfrm>
          <a:custGeom>
            <a:rect b="b" l="l" r="r" t="t"/>
            <a:pathLst>
              <a:path extrusionOk="0" h="12922" w="18368">
                <a:moveTo>
                  <a:pt x="0" y="1"/>
                </a:moveTo>
                <a:lnTo>
                  <a:pt x="0" y="12835"/>
                </a:lnTo>
                <a:lnTo>
                  <a:pt x="15634" y="12922"/>
                </a:lnTo>
                <a:cubicBezTo>
                  <a:pt x="15634" y="12922"/>
                  <a:pt x="18368" y="9896"/>
                  <a:pt x="16286" y="7113"/>
                </a:cubicBezTo>
                <a:cubicBezTo>
                  <a:pt x="14451" y="4639"/>
                  <a:pt x="12884" y="6944"/>
                  <a:pt x="11012" y="3542"/>
                </a:cubicBezTo>
                <a:cubicBezTo>
                  <a:pt x="9759" y="1275"/>
                  <a:pt x="7442" y="1"/>
                  <a:pt x="74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ph type="title"/>
          </p:nvPr>
        </p:nvSpPr>
        <p:spPr>
          <a:xfrm>
            <a:off x="720000" y="3789638"/>
            <a:ext cx="3848700" cy="39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2"/>
              </a:buClr>
              <a:buSzPts val="1400"/>
              <a:buNone/>
              <a:defRPr b="0" sz="1400">
                <a:solidFill>
                  <a:schemeClr val="dk1"/>
                </a:solidFill>
                <a:latin typeface="Open Sans"/>
                <a:ea typeface="Open Sans"/>
                <a:cs typeface="Open Sans"/>
                <a:sym typeface="Open Sans"/>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0" name="Google Shape;90;p17"/>
          <p:cNvSpPr txBox="1"/>
          <p:nvPr>
            <p:ph idx="1" type="subTitle"/>
          </p:nvPr>
        </p:nvSpPr>
        <p:spPr>
          <a:xfrm>
            <a:off x="720000" y="933775"/>
            <a:ext cx="4283400" cy="2801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6"/>
              </a:buClr>
              <a:buSzPts val="3000"/>
              <a:buFont typeface="Secular One"/>
              <a:buNone/>
              <a:defRPr sz="3000">
                <a:solidFill>
                  <a:schemeClr val="accent6"/>
                </a:solidFill>
                <a:latin typeface="Secular One"/>
                <a:ea typeface="Secular One"/>
                <a:cs typeface="Secular One"/>
                <a:sym typeface="Secular One"/>
              </a:defRPr>
            </a:lvl1pPr>
            <a:lvl2pPr lvl="1">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2pPr>
            <a:lvl3pPr lvl="2">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3pPr>
            <a:lvl4pPr lvl="3">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4pPr>
            <a:lvl5pPr lvl="4">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5pPr>
            <a:lvl6pPr lvl="5">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6pPr>
            <a:lvl7pPr lvl="6">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7pPr>
            <a:lvl8pPr lvl="7">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8pPr>
            <a:lvl9pPr lvl="8">
              <a:spcBef>
                <a:spcPts val="0"/>
              </a:spcBef>
              <a:spcAft>
                <a:spcPts val="0"/>
              </a:spcAft>
              <a:buClr>
                <a:schemeClr val="accent6"/>
              </a:buClr>
              <a:buSzPts val="1400"/>
              <a:buFont typeface="Secular One"/>
              <a:buNone/>
              <a:defRPr>
                <a:solidFill>
                  <a:schemeClr val="accent6"/>
                </a:solidFill>
                <a:latin typeface="Secular One"/>
                <a:ea typeface="Secular One"/>
                <a:cs typeface="Secular One"/>
                <a:sym typeface="Secular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1_1">
    <p:spTree>
      <p:nvGrpSpPr>
        <p:cNvPr id="91" name="Shape 91"/>
        <p:cNvGrpSpPr/>
        <p:nvPr/>
      </p:nvGrpSpPr>
      <p:grpSpPr>
        <a:xfrm>
          <a:off x="0" y="0"/>
          <a:ext cx="0" cy="0"/>
          <a:chOff x="0" y="0"/>
          <a:chExt cx="0" cy="0"/>
        </a:xfrm>
      </p:grpSpPr>
      <p:sp>
        <p:nvSpPr>
          <p:cNvPr id="92" name="Google Shape;92;p18"/>
          <p:cNvSpPr/>
          <p:nvPr/>
        </p:nvSpPr>
        <p:spPr>
          <a:xfrm>
            <a:off x="166900" y="135925"/>
            <a:ext cx="8810193" cy="4871673"/>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94" name="Google Shape;94;p18"/>
          <p:cNvSpPr txBox="1"/>
          <p:nvPr>
            <p:ph idx="1" type="subTitle"/>
          </p:nvPr>
        </p:nvSpPr>
        <p:spPr>
          <a:xfrm>
            <a:off x="724125" y="2323567"/>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18"/>
          <p:cNvSpPr txBox="1"/>
          <p:nvPr>
            <p:ph idx="2" type="title"/>
          </p:nvPr>
        </p:nvSpPr>
        <p:spPr>
          <a:xfrm>
            <a:off x="937125" y="1891400"/>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6" name="Google Shape;96;p18"/>
          <p:cNvSpPr txBox="1"/>
          <p:nvPr>
            <p:ph idx="3" type="subTitle"/>
          </p:nvPr>
        </p:nvSpPr>
        <p:spPr>
          <a:xfrm>
            <a:off x="3413996" y="2323567"/>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18"/>
          <p:cNvSpPr txBox="1"/>
          <p:nvPr>
            <p:ph idx="4" type="title"/>
          </p:nvPr>
        </p:nvSpPr>
        <p:spPr>
          <a:xfrm>
            <a:off x="3627000" y="1891400"/>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98" name="Google Shape;98;p18"/>
          <p:cNvSpPr txBox="1"/>
          <p:nvPr>
            <p:ph idx="5" type="subTitle"/>
          </p:nvPr>
        </p:nvSpPr>
        <p:spPr>
          <a:xfrm>
            <a:off x="6103866" y="2323567"/>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8"/>
          <p:cNvSpPr txBox="1"/>
          <p:nvPr>
            <p:ph idx="6" type="title"/>
          </p:nvPr>
        </p:nvSpPr>
        <p:spPr>
          <a:xfrm>
            <a:off x="6316850" y="1891400"/>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0" name="Google Shape;100;p18"/>
          <p:cNvSpPr txBox="1"/>
          <p:nvPr>
            <p:ph idx="7" type="subTitle"/>
          </p:nvPr>
        </p:nvSpPr>
        <p:spPr>
          <a:xfrm>
            <a:off x="724125" y="3884908"/>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8"/>
          <p:cNvSpPr txBox="1"/>
          <p:nvPr>
            <p:ph idx="8" type="title"/>
          </p:nvPr>
        </p:nvSpPr>
        <p:spPr>
          <a:xfrm>
            <a:off x="937125" y="3452725"/>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2" name="Google Shape;102;p18"/>
          <p:cNvSpPr txBox="1"/>
          <p:nvPr>
            <p:ph idx="9" type="subTitle"/>
          </p:nvPr>
        </p:nvSpPr>
        <p:spPr>
          <a:xfrm>
            <a:off x="3413996" y="3884908"/>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18"/>
          <p:cNvSpPr txBox="1"/>
          <p:nvPr>
            <p:ph idx="13" type="title"/>
          </p:nvPr>
        </p:nvSpPr>
        <p:spPr>
          <a:xfrm>
            <a:off x="3627000" y="3452725"/>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04" name="Google Shape;104;p18"/>
          <p:cNvSpPr txBox="1"/>
          <p:nvPr>
            <p:ph idx="14" type="subTitle"/>
          </p:nvPr>
        </p:nvSpPr>
        <p:spPr>
          <a:xfrm>
            <a:off x="6103866" y="3884908"/>
            <a:ext cx="2316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 name="Google Shape;105;p18"/>
          <p:cNvSpPr txBox="1"/>
          <p:nvPr>
            <p:ph idx="15" type="title"/>
          </p:nvPr>
        </p:nvSpPr>
        <p:spPr>
          <a:xfrm>
            <a:off x="6316850" y="3452725"/>
            <a:ext cx="1890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06" name="Shape 106"/>
        <p:cNvGrpSpPr/>
        <p:nvPr/>
      </p:nvGrpSpPr>
      <p:grpSpPr>
        <a:xfrm>
          <a:off x="0" y="0"/>
          <a:ext cx="0" cy="0"/>
          <a:chOff x="0" y="0"/>
          <a:chExt cx="0" cy="0"/>
        </a:xfrm>
      </p:grpSpPr>
      <p:sp>
        <p:nvSpPr>
          <p:cNvPr id="107" name="Google Shape;107;p19"/>
          <p:cNvSpPr/>
          <p:nvPr/>
        </p:nvSpPr>
        <p:spPr>
          <a:xfrm>
            <a:off x="51150" y="151075"/>
            <a:ext cx="9041678" cy="4841411"/>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09" name="Shape 109"/>
        <p:cNvGrpSpPr/>
        <p:nvPr/>
      </p:nvGrpSpPr>
      <p:grpSpPr>
        <a:xfrm>
          <a:off x="0" y="0"/>
          <a:ext cx="0" cy="0"/>
          <a:chOff x="0" y="0"/>
          <a:chExt cx="0" cy="0"/>
        </a:xfrm>
      </p:grpSpPr>
      <p:sp>
        <p:nvSpPr>
          <p:cNvPr id="110" name="Google Shape;110;p20"/>
          <p:cNvSpPr/>
          <p:nvPr/>
        </p:nvSpPr>
        <p:spPr>
          <a:xfrm rot="4849900">
            <a:off x="2823308" y="-577668"/>
            <a:ext cx="4425355" cy="6941137"/>
          </a:xfrm>
          <a:custGeom>
            <a:rect b="b" l="l" r="r" t="t"/>
            <a:pathLst>
              <a:path extrusionOk="0" h="2718" w="2903">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rot="-9900000">
            <a:off x="-2114793" y="-1643107"/>
            <a:ext cx="4536639" cy="4247538"/>
          </a:xfrm>
          <a:custGeom>
            <a:rect b="b" l="l" r="r" t="t"/>
            <a:pathLst>
              <a:path extrusionOk="0" h="2718" w="2903">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flipH="1" rot="-802868">
            <a:off x="2973426" y="2845354"/>
            <a:ext cx="6566370" cy="3437892"/>
          </a:xfrm>
          <a:custGeom>
            <a:rect b="b" l="l" r="r" t="t"/>
            <a:pathLst>
              <a:path extrusionOk="0" h="1998" w="2442">
                <a:moveTo>
                  <a:pt x="1079" y="1"/>
                </a:moveTo>
                <a:cubicBezTo>
                  <a:pt x="952" y="1"/>
                  <a:pt x="821" y="27"/>
                  <a:pt x="689" y="85"/>
                </a:cubicBezTo>
                <a:cubicBezTo>
                  <a:pt x="207" y="274"/>
                  <a:pt x="1" y="703"/>
                  <a:pt x="1" y="1202"/>
                </a:cubicBezTo>
                <a:cubicBezTo>
                  <a:pt x="1" y="1425"/>
                  <a:pt x="17" y="1684"/>
                  <a:pt x="207" y="1837"/>
                </a:cubicBezTo>
                <a:cubicBezTo>
                  <a:pt x="354" y="1956"/>
                  <a:pt x="560" y="1997"/>
                  <a:pt x="754" y="1997"/>
                </a:cubicBezTo>
                <a:cubicBezTo>
                  <a:pt x="790" y="1997"/>
                  <a:pt x="824" y="1996"/>
                  <a:pt x="859" y="1994"/>
                </a:cubicBezTo>
                <a:cubicBezTo>
                  <a:pt x="1514" y="1961"/>
                  <a:pt x="2442" y="1528"/>
                  <a:pt x="2095" y="740"/>
                </a:cubicBezTo>
                <a:cubicBezTo>
                  <a:pt x="1910" y="312"/>
                  <a:pt x="1517" y="1"/>
                  <a:pt x="10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720000" y="2371500"/>
            <a:ext cx="40668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 name="Google Shape;16;p3"/>
          <p:cNvSpPr txBox="1"/>
          <p:nvPr>
            <p:ph idx="1" type="body"/>
          </p:nvPr>
        </p:nvSpPr>
        <p:spPr>
          <a:xfrm>
            <a:off x="720000" y="2878650"/>
            <a:ext cx="4066800" cy="4077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 name="Google Shape;17;p3"/>
          <p:cNvSpPr txBox="1"/>
          <p:nvPr>
            <p:ph hasCustomPrompt="1" idx="2" type="title"/>
          </p:nvPr>
        </p:nvSpPr>
        <p:spPr>
          <a:xfrm>
            <a:off x="2254350" y="1580400"/>
            <a:ext cx="998100" cy="791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12" name="Shape 112"/>
        <p:cNvGrpSpPr/>
        <p:nvPr/>
      </p:nvGrpSpPr>
      <p:grpSpPr>
        <a:xfrm>
          <a:off x="0" y="0"/>
          <a:ext cx="0" cy="0"/>
          <a:chOff x="0" y="0"/>
          <a:chExt cx="0" cy="0"/>
        </a:xfrm>
      </p:grpSpPr>
      <p:sp>
        <p:nvSpPr>
          <p:cNvPr id="113" name="Google Shape;113;p21"/>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21"/>
          <p:cNvSpPr/>
          <p:nvPr/>
        </p:nvSpPr>
        <p:spPr>
          <a:xfrm>
            <a:off x="0" y="4056150"/>
            <a:ext cx="9144014" cy="1087349"/>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15" name="Shape 115"/>
        <p:cNvGrpSpPr/>
        <p:nvPr/>
      </p:nvGrpSpPr>
      <p:grpSpPr>
        <a:xfrm>
          <a:off x="0" y="0"/>
          <a:ext cx="0" cy="0"/>
          <a:chOff x="0" y="0"/>
          <a:chExt cx="0" cy="0"/>
        </a:xfrm>
      </p:grpSpPr>
      <p:sp>
        <p:nvSpPr>
          <p:cNvPr id="116" name="Google Shape;116;p22"/>
          <p:cNvSpPr/>
          <p:nvPr/>
        </p:nvSpPr>
        <p:spPr>
          <a:xfrm rot="10800000">
            <a:off x="15" y="2303481"/>
            <a:ext cx="9185310" cy="2840020"/>
          </a:xfrm>
          <a:custGeom>
            <a:rect b="b" l="l" r="r" t="t"/>
            <a:pathLst>
              <a:path extrusionOk="0" h="4473" w="12333">
                <a:moveTo>
                  <a:pt x="17" y="0"/>
                </a:moveTo>
                <a:lnTo>
                  <a:pt x="33" y="4041"/>
                </a:lnTo>
                <a:cubicBezTo>
                  <a:pt x="0" y="4090"/>
                  <a:pt x="602" y="4280"/>
                  <a:pt x="652" y="4297"/>
                </a:cubicBezTo>
                <a:cubicBezTo>
                  <a:pt x="775" y="4335"/>
                  <a:pt x="897" y="4355"/>
                  <a:pt x="1019" y="4355"/>
                </a:cubicBezTo>
                <a:cubicBezTo>
                  <a:pt x="1221" y="4355"/>
                  <a:pt x="1420" y="4301"/>
                  <a:pt x="1612" y="4193"/>
                </a:cubicBezTo>
                <a:cubicBezTo>
                  <a:pt x="2198" y="3868"/>
                  <a:pt x="2577" y="3282"/>
                  <a:pt x="3159" y="2940"/>
                </a:cubicBezTo>
                <a:cubicBezTo>
                  <a:pt x="3576" y="2709"/>
                  <a:pt x="4037" y="2592"/>
                  <a:pt x="4498" y="2592"/>
                </a:cubicBezTo>
                <a:cubicBezTo>
                  <a:pt x="4893" y="2592"/>
                  <a:pt x="5287" y="2678"/>
                  <a:pt x="5653" y="2854"/>
                </a:cubicBezTo>
                <a:cubicBezTo>
                  <a:pt x="6131" y="3093"/>
                  <a:pt x="6494" y="3455"/>
                  <a:pt x="6906" y="3781"/>
                </a:cubicBezTo>
                <a:cubicBezTo>
                  <a:pt x="7302" y="4107"/>
                  <a:pt x="7817" y="4433"/>
                  <a:pt x="8333" y="4470"/>
                </a:cubicBezTo>
                <a:cubicBezTo>
                  <a:pt x="8363" y="4472"/>
                  <a:pt x="8393" y="4472"/>
                  <a:pt x="8423" y="4472"/>
                </a:cubicBezTo>
                <a:cubicBezTo>
                  <a:pt x="9185" y="4472"/>
                  <a:pt x="9795" y="3880"/>
                  <a:pt x="10291" y="3352"/>
                </a:cubicBezTo>
                <a:cubicBezTo>
                  <a:pt x="10786" y="2783"/>
                  <a:pt x="11252" y="2186"/>
                  <a:pt x="11648" y="1547"/>
                </a:cubicBezTo>
                <a:cubicBezTo>
                  <a:pt x="11837" y="1221"/>
                  <a:pt x="12006" y="879"/>
                  <a:pt x="12147" y="536"/>
                </a:cubicBezTo>
                <a:cubicBezTo>
                  <a:pt x="12212" y="380"/>
                  <a:pt x="12332" y="0"/>
                  <a:pt x="123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2_1_1_1">
    <p:spTree>
      <p:nvGrpSpPr>
        <p:cNvPr id="118" name="Shape 118"/>
        <p:cNvGrpSpPr/>
        <p:nvPr/>
      </p:nvGrpSpPr>
      <p:grpSpPr>
        <a:xfrm>
          <a:off x="0" y="0"/>
          <a:ext cx="0" cy="0"/>
          <a:chOff x="0" y="0"/>
          <a:chExt cx="0" cy="0"/>
        </a:xfrm>
      </p:grpSpPr>
      <p:sp>
        <p:nvSpPr>
          <p:cNvPr id="119" name="Google Shape;119;p23"/>
          <p:cNvSpPr/>
          <p:nvPr/>
        </p:nvSpPr>
        <p:spPr>
          <a:xfrm>
            <a:off x="166900" y="135925"/>
            <a:ext cx="8977099" cy="4878125"/>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1" name="Shape 121"/>
        <p:cNvGrpSpPr/>
        <p:nvPr/>
      </p:nvGrpSpPr>
      <p:grpSpPr>
        <a:xfrm>
          <a:off x="0" y="0"/>
          <a:ext cx="0" cy="0"/>
          <a:chOff x="0" y="0"/>
          <a:chExt cx="0" cy="0"/>
        </a:xfrm>
      </p:grpSpPr>
      <p:sp>
        <p:nvSpPr>
          <p:cNvPr id="122" name="Google Shape;122;p24"/>
          <p:cNvSpPr/>
          <p:nvPr/>
        </p:nvSpPr>
        <p:spPr>
          <a:xfrm>
            <a:off x="3409400" y="203750"/>
            <a:ext cx="5449643" cy="4736002"/>
          </a:xfrm>
          <a:custGeom>
            <a:rect b="b" l="l" r="r" t="t"/>
            <a:pathLst>
              <a:path extrusionOk="0" h="22650" w="26063">
                <a:moveTo>
                  <a:pt x="13375" y="1"/>
                </a:moveTo>
                <a:cubicBezTo>
                  <a:pt x="3971" y="1"/>
                  <a:pt x="468" y="3399"/>
                  <a:pt x="204" y="11317"/>
                </a:cubicBezTo>
                <a:cubicBezTo>
                  <a:pt x="0" y="17542"/>
                  <a:pt x="841" y="22650"/>
                  <a:pt x="13188" y="22650"/>
                </a:cubicBezTo>
                <a:cubicBezTo>
                  <a:pt x="13250" y="22650"/>
                  <a:pt x="13312" y="22650"/>
                  <a:pt x="13375" y="22650"/>
                </a:cubicBezTo>
                <a:cubicBezTo>
                  <a:pt x="22777" y="22598"/>
                  <a:pt x="25910" y="18895"/>
                  <a:pt x="25999" y="11317"/>
                </a:cubicBezTo>
                <a:cubicBezTo>
                  <a:pt x="26063" y="5062"/>
                  <a:pt x="24768" y="1"/>
                  <a:pt x="13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4"/>
          <p:cNvSpPr txBox="1"/>
          <p:nvPr>
            <p:ph hasCustomPrompt="1" type="title"/>
          </p:nvPr>
        </p:nvSpPr>
        <p:spPr>
          <a:xfrm>
            <a:off x="3910425" y="739225"/>
            <a:ext cx="4513500" cy="85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5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4" name="Google Shape;124;p24"/>
          <p:cNvSpPr txBox="1"/>
          <p:nvPr>
            <p:ph idx="1" type="subTitle"/>
          </p:nvPr>
        </p:nvSpPr>
        <p:spPr>
          <a:xfrm>
            <a:off x="3910386" y="1531513"/>
            <a:ext cx="4513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25" name="Google Shape;125;p24"/>
          <p:cNvSpPr txBox="1"/>
          <p:nvPr>
            <p:ph hasCustomPrompt="1" idx="2" type="title"/>
          </p:nvPr>
        </p:nvSpPr>
        <p:spPr>
          <a:xfrm>
            <a:off x="3910500" y="2005175"/>
            <a:ext cx="4513500" cy="85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5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6" name="Google Shape;126;p24"/>
          <p:cNvSpPr txBox="1"/>
          <p:nvPr>
            <p:ph idx="3" type="subTitle"/>
          </p:nvPr>
        </p:nvSpPr>
        <p:spPr>
          <a:xfrm>
            <a:off x="3910362" y="2797525"/>
            <a:ext cx="4513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27" name="Google Shape;127;p24"/>
          <p:cNvSpPr txBox="1"/>
          <p:nvPr>
            <p:ph hasCustomPrompt="1" idx="4" type="title"/>
          </p:nvPr>
        </p:nvSpPr>
        <p:spPr>
          <a:xfrm>
            <a:off x="3910500" y="3271187"/>
            <a:ext cx="4513500" cy="85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5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8" name="Google Shape;128;p24"/>
          <p:cNvSpPr txBox="1"/>
          <p:nvPr>
            <p:ph idx="5" type="subTitle"/>
          </p:nvPr>
        </p:nvSpPr>
        <p:spPr>
          <a:xfrm>
            <a:off x="3910386" y="4063537"/>
            <a:ext cx="45135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spTree>
      <p:nvGrpSpPr>
        <p:cNvPr id="129" name="Shape 129"/>
        <p:cNvGrpSpPr/>
        <p:nvPr/>
      </p:nvGrpSpPr>
      <p:grpSpPr>
        <a:xfrm>
          <a:off x="0" y="0"/>
          <a:ext cx="0" cy="0"/>
          <a:chOff x="0" y="0"/>
          <a:chExt cx="0" cy="0"/>
        </a:xfrm>
      </p:grpSpPr>
      <p:sp>
        <p:nvSpPr>
          <p:cNvPr id="130" name="Google Shape;130;p25"/>
          <p:cNvSpPr/>
          <p:nvPr/>
        </p:nvSpPr>
        <p:spPr>
          <a:xfrm>
            <a:off x="7040425" y="2348287"/>
            <a:ext cx="3432576" cy="3786002"/>
          </a:xfrm>
          <a:custGeom>
            <a:rect b="b" l="l" r="r" t="t"/>
            <a:pathLst>
              <a:path extrusionOk="0" h="3053" w="2768">
                <a:moveTo>
                  <a:pt x="1235" y="0"/>
                </a:moveTo>
                <a:cubicBezTo>
                  <a:pt x="1095" y="0"/>
                  <a:pt x="976" y="120"/>
                  <a:pt x="896" y="440"/>
                </a:cubicBezTo>
                <a:cubicBezTo>
                  <a:pt x="689" y="1265"/>
                  <a:pt x="1" y="1710"/>
                  <a:pt x="343" y="2432"/>
                </a:cubicBezTo>
                <a:cubicBezTo>
                  <a:pt x="568" y="2881"/>
                  <a:pt x="861" y="3053"/>
                  <a:pt x="1170" y="3053"/>
                </a:cubicBezTo>
                <a:cubicBezTo>
                  <a:pt x="1571" y="3053"/>
                  <a:pt x="1999" y="2764"/>
                  <a:pt x="2339" y="2415"/>
                </a:cubicBezTo>
                <a:cubicBezTo>
                  <a:pt x="2545" y="2209"/>
                  <a:pt x="2751" y="1916"/>
                  <a:pt x="2751" y="1607"/>
                </a:cubicBezTo>
                <a:cubicBezTo>
                  <a:pt x="2767" y="1298"/>
                  <a:pt x="2491" y="1059"/>
                  <a:pt x="2268" y="853"/>
                </a:cubicBezTo>
                <a:cubicBezTo>
                  <a:pt x="1939" y="559"/>
                  <a:pt x="1537" y="0"/>
                  <a:pt x="12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5"/>
          <p:cNvSpPr/>
          <p:nvPr/>
        </p:nvSpPr>
        <p:spPr>
          <a:xfrm rot="5400000">
            <a:off x="-1053656" y="971259"/>
            <a:ext cx="4389629" cy="2367597"/>
          </a:xfrm>
          <a:custGeom>
            <a:rect b="b" l="l" r="r" t="t"/>
            <a:pathLst>
              <a:path extrusionOk="0" h="5440" w="10086">
                <a:moveTo>
                  <a:pt x="2326" y="0"/>
                </a:moveTo>
                <a:cubicBezTo>
                  <a:pt x="2063" y="0"/>
                  <a:pt x="1793" y="39"/>
                  <a:pt x="1547" y="80"/>
                </a:cubicBezTo>
                <a:cubicBezTo>
                  <a:pt x="1085" y="150"/>
                  <a:pt x="636" y="253"/>
                  <a:pt x="191" y="339"/>
                </a:cubicBezTo>
                <a:cubicBezTo>
                  <a:pt x="137" y="339"/>
                  <a:pt x="87" y="372"/>
                  <a:pt x="71" y="389"/>
                </a:cubicBezTo>
                <a:cubicBezTo>
                  <a:pt x="1" y="475"/>
                  <a:pt x="54" y="628"/>
                  <a:pt x="54" y="731"/>
                </a:cubicBezTo>
                <a:lnTo>
                  <a:pt x="54" y="2158"/>
                </a:lnTo>
                <a:lnTo>
                  <a:pt x="54" y="4067"/>
                </a:lnTo>
                <a:cubicBezTo>
                  <a:pt x="54" y="4615"/>
                  <a:pt x="34" y="5130"/>
                  <a:pt x="34" y="5369"/>
                </a:cubicBezTo>
                <a:lnTo>
                  <a:pt x="10086" y="5439"/>
                </a:lnTo>
                <a:lnTo>
                  <a:pt x="10086" y="5163"/>
                </a:lnTo>
                <a:cubicBezTo>
                  <a:pt x="10086" y="4891"/>
                  <a:pt x="9912" y="4615"/>
                  <a:pt x="9776" y="4409"/>
                </a:cubicBezTo>
                <a:cubicBezTo>
                  <a:pt x="9331" y="3687"/>
                  <a:pt x="8626" y="3085"/>
                  <a:pt x="7764" y="2982"/>
                </a:cubicBezTo>
                <a:cubicBezTo>
                  <a:pt x="7694" y="2975"/>
                  <a:pt x="7626" y="2972"/>
                  <a:pt x="7561" y="2972"/>
                </a:cubicBezTo>
                <a:cubicBezTo>
                  <a:pt x="7146" y="2972"/>
                  <a:pt x="6815" y="3104"/>
                  <a:pt x="6445" y="3329"/>
                </a:cubicBezTo>
                <a:cubicBezTo>
                  <a:pt x="5963" y="3617"/>
                  <a:pt x="5534" y="3963"/>
                  <a:pt x="5051" y="4236"/>
                </a:cubicBezTo>
                <a:cubicBezTo>
                  <a:pt x="4565" y="4521"/>
                  <a:pt x="4031" y="4838"/>
                  <a:pt x="3446" y="4838"/>
                </a:cubicBezTo>
                <a:cubicBezTo>
                  <a:pt x="3432" y="4838"/>
                  <a:pt x="3417" y="4838"/>
                  <a:pt x="3402" y="4837"/>
                </a:cubicBezTo>
                <a:cubicBezTo>
                  <a:pt x="2957" y="4837"/>
                  <a:pt x="2648" y="4545"/>
                  <a:pt x="2734" y="4083"/>
                </a:cubicBezTo>
                <a:cubicBezTo>
                  <a:pt x="2817" y="3704"/>
                  <a:pt x="3077" y="3378"/>
                  <a:pt x="3266" y="3036"/>
                </a:cubicBezTo>
                <a:cubicBezTo>
                  <a:pt x="3592" y="2504"/>
                  <a:pt x="3901" y="1935"/>
                  <a:pt x="3901" y="1350"/>
                </a:cubicBezTo>
                <a:cubicBezTo>
                  <a:pt x="3918" y="818"/>
                  <a:pt x="3559" y="269"/>
                  <a:pt x="2887" y="80"/>
                </a:cubicBezTo>
                <a:cubicBezTo>
                  <a:pt x="2712" y="22"/>
                  <a:pt x="2521"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3" name="Google Shape;133;p25"/>
          <p:cNvSpPr txBox="1"/>
          <p:nvPr>
            <p:ph idx="1" type="subTitle"/>
          </p:nvPr>
        </p:nvSpPr>
        <p:spPr>
          <a:xfrm>
            <a:off x="1884850" y="2105117"/>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25"/>
          <p:cNvSpPr txBox="1"/>
          <p:nvPr>
            <p:ph idx="2" type="title"/>
          </p:nvPr>
        </p:nvSpPr>
        <p:spPr>
          <a:xfrm>
            <a:off x="1764900" y="1669823"/>
            <a:ext cx="2555700" cy="435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5" name="Google Shape;135;p25"/>
          <p:cNvSpPr txBox="1"/>
          <p:nvPr>
            <p:ph idx="3" type="subTitle"/>
          </p:nvPr>
        </p:nvSpPr>
        <p:spPr>
          <a:xfrm>
            <a:off x="4943446" y="2105117"/>
            <a:ext cx="2316000" cy="698700"/>
          </a:xfrm>
          <a:prstGeom prst="rect">
            <a:avLst/>
          </a:prstGeom>
        </p:spPr>
        <p:txBody>
          <a:bodyPr anchorCtr="0" anchor="t" bIns="91425" lIns="91425" spcFirstLastPara="1" rIns="91425" wrap="square" tIns="91425">
            <a:noAutofit/>
          </a:bodyPr>
          <a:lstStyle>
            <a:lvl1pPr lvl="0" marR="1642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4" type="title"/>
          </p:nvPr>
        </p:nvSpPr>
        <p:spPr>
          <a:xfrm>
            <a:off x="4823500" y="1669823"/>
            <a:ext cx="2555700" cy="435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7" name="Google Shape;137;p25"/>
          <p:cNvSpPr txBox="1"/>
          <p:nvPr>
            <p:ph idx="5" type="subTitle"/>
          </p:nvPr>
        </p:nvSpPr>
        <p:spPr>
          <a:xfrm>
            <a:off x="1884749" y="3614558"/>
            <a:ext cx="2316000" cy="698700"/>
          </a:xfrm>
          <a:prstGeom prst="rect">
            <a:avLst/>
          </a:prstGeom>
        </p:spPr>
        <p:txBody>
          <a:bodyPr anchorCtr="0" anchor="t" bIns="91425" lIns="91425" spcFirstLastPara="1" rIns="91425" wrap="square" tIns="91425">
            <a:noAutofit/>
          </a:bodyPr>
          <a:lstStyle>
            <a:lvl1pPr lvl="0" marR="23369"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25"/>
          <p:cNvSpPr txBox="1"/>
          <p:nvPr>
            <p:ph idx="6" type="title"/>
          </p:nvPr>
        </p:nvSpPr>
        <p:spPr>
          <a:xfrm>
            <a:off x="1764800" y="3179249"/>
            <a:ext cx="2555700" cy="435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39" name="Google Shape;139;p25"/>
          <p:cNvSpPr txBox="1"/>
          <p:nvPr>
            <p:ph idx="7" type="subTitle"/>
          </p:nvPr>
        </p:nvSpPr>
        <p:spPr>
          <a:xfrm>
            <a:off x="4943447" y="3614558"/>
            <a:ext cx="2316000" cy="698700"/>
          </a:xfrm>
          <a:prstGeom prst="rect">
            <a:avLst/>
          </a:prstGeom>
        </p:spPr>
        <p:txBody>
          <a:bodyPr anchorCtr="0" anchor="t" bIns="91425" lIns="91425" spcFirstLastPara="1" rIns="91425" wrap="square" tIns="91425">
            <a:noAutofit/>
          </a:bodyPr>
          <a:lstStyle>
            <a:lvl1pPr lvl="0" marR="73577"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5"/>
          <p:cNvSpPr txBox="1"/>
          <p:nvPr>
            <p:ph idx="8" type="title"/>
          </p:nvPr>
        </p:nvSpPr>
        <p:spPr>
          <a:xfrm>
            <a:off x="4823500" y="3179249"/>
            <a:ext cx="2555700" cy="435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41" name="Shape 141"/>
        <p:cNvGrpSpPr/>
        <p:nvPr/>
      </p:nvGrpSpPr>
      <p:grpSpPr>
        <a:xfrm>
          <a:off x="0" y="0"/>
          <a:ext cx="0" cy="0"/>
          <a:chOff x="0" y="0"/>
          <a:chExt cx="0" cy="0"/>
        </a:xfrm>
      </p:grpSpPr>
      <p:sp>
        <p:nvSpPr>
          <p:cNvPr id="142" name="Google Shape;142;p26"/>
          <p:cNvSpPr/>
          <p:nvPr/>
        </p:nvSpPr>
        <p:spPr>
          <a:xfrm>
            <a:off x="0" y="3040325"/>
            <a:ext cx="9144014" cy="2103182"/>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txBox="1"/>
          <p:nvPr>
            <p:ph type="title"/>
          </p:nvPr>
        </p:nvSpPr>
        <p:spPr>
          <a:xfrm>
            <a:off x="3214775" y="1163875"/>
            <a:ext cx="2714700" cy="812400"/>
          </a:xfrm>
          <a:prstGeom prst="rect">
            <a:avLst/>
          </a:prstGeom>
        </p:spPr>
        <p:txBody>
          <a:bodyPr anchorCtr="0" anchor="t" bIns="91425" lIns="91425" spcFirstLastPara="1" rIns="91425" wrap="square" tIns="91425">
            <a:noAutofit/>
          </a:bodyPr>
          <a:lstStyle>
            <a:lvl1pPr lvl="0" rtl="0">
              <a:spcBef>
                <a:spcPts val="100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4" name="Google Shape;144;p26"/>
          <p:cNvSpPr txBox="1"/>
          <p:nvPr>
            <p:ph idx="1" type="subTitle"/>
          </p:nvPr>
        </p:nvSpPr>
        <p:spPr>
          <a:xfrm>
            <a:off x="3214775" y="1811701"/>
            <a:ext cx="2714700" cy="104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
    <p:spTree>
      <p:nvGrpSpPr>
        <p:cNvPr id="145" name="Shape 145"/>
        <p:cNvGrpSpPr/>
        <p:nvPr/>
      </p:nvGrpSpPr>
      <p:grpSpPr>
        <a:xfrm>
          <a:off x="0" y="0"/>
          <a:ext cx="0" cy="0"/>
          <a:chOff x="0" y="0"/>
          <a:chExt cx="0" cy="0"/>
        </a:xfrm>
      </p:grpSpPr>
      <p:sp>
        <p:nvSpPr>
          <p:cNvPr id="146" name="Google Shape;146;p27"/>
          <p:cNvSpPr/>
          <p:nvPr/>
        </p:nvSpPr>
        <p:spPr>
          <a:xfrm rot="10800000">
            <a:off x="-1047739" y="2647953"/>
            <a:ext cx="11239489" cy="2495547"/>
          </a:xfrm>
          <a:custGeom>
            <a:rect b="b" l="l" r="r" t="t"/>
            <a:pathLst>
              <a:path extrusionOk="0" h="3352" w="13416">
                <a:moveTo>
                  <a:pt x="0" y="0"/>
                </a:moveTo>
                <a:cubicBezTo>
                  <a:pt x="87" y="841"/>
                  <a:pt x="256" y="1666"/>
                  <a:pt x="396" y="2474"/>
                </a:cubicBezTo>
                <a:cubicBezTo>
                  <a:pt x="429" y="2647"/>
                  <a:pt x="462" y="2837"/>
                  <a:pt x="581" y="2973"/>
                </a:cubicBezTo>
                <a:cubicBezTo>
                  <a:pt x="705" y="3109"/>
                  <a:pt x="891" y="3162"/>
                  <a:pt x="1064" y="3212"/>
                </a:cubicBezTo>
                <a:cubicBezTo>
                  <a:pt x="1509" y="3315"/>
                  <a:pt x="1975" y="3331"/>
                  <a:pt x="2437" y="3352"/>
                </a:cubicBezTo>
                <a:cubicBezTo>
                  <a:pt x="3451" y="3352"/>
                  <a:pt x="4482" y="3249"/>
                  <a:pt x="5496" y="3146"/>
                </a:cubicBezTo>
                <a:cubicBezTo>
                  <a:pt x="6700" y="3006"/>
                  <a:pt x="7900" y="2853"/>
                  <a:pt x="9103" y="2696"/>
                </a:cubicBezTo>
                <a:cubicBezTo>
                  <a:pt x="9808" y="2610"/>
                  <a:pt x="10530" y="2527"/>
                  <a:pt x="11235" y="2424"/>
                </a:cubicBezTo>
                <a:cubicBezTo>
                  <a:pt x="11561" y="2371"/>
                  <a:pt x="11903" y="2321"/>
                  <a:pt x="12196" y="2148"/>
                </a:cubicBezTo>
                <a:cubicBezTo>
                  <a:pt x="12847" y="1769"/>
                  <a:pt x="13210" y="792"/>
                  <a:pt x="13399" y="103"/>
                </a:cubicBezTo>
                <a:cubicBezTo>
                  <a:pt x="13399" y="70"/>
                  <a:pt x="13416" y="33"/>
                  <a:pt x="13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ph type="title"/>
          </p:nvPr>
        </p:nvSpPr>
        <p:spPr>
          <a:xfrm>
            <a:off x="1946250" y="540000"/>
            <a:ext cx="52515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48" name="Google Shape;148;p27"/>
          <p:cNvSpPr txBox="1"/>
          <p:nvPr>
            <p:ph idx="1" type="subTitle"/>
          </p:nvPr>
        </p:nvSpPr>
        <p:spPr>
          <a:xfrm>
            <a:off x="1946225" y="4156300"/>
            <a:ext cx="5251500" cy="44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49" name="Shape 149"/>
        <p:cNvGrpSpPr/>
        <p:nvPr/>
      </p:nvGrpSpPr>
      <p:grpSpPr>
        <a:xfrm>
          <a:off x="0" y="0"/>
          <a:ext cx="0" cy="0"/>
          <a:chOff x="0" y="0"/>
          <a:chExt cx="0" cy="0"/>
        </a:xfrm>
      </p:grpSpPr>
      <p:sp>
        <p:nvSpPr>
          <p:cNvPr id="150" name="Google Shape;150;p28"/>
          <p:cNvSpPr/>
          <p:nvPr/>
        </p:nvSpPr>
        <p:spPr>
          <a:xfrm>
            <a:off x="0" y="3606747"/>
            <a:ext cx="9144014" cy="1536748"/>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28"/>
          <p:cNvSpPr txBox="1"/>
          <p:nvPr>
            <p:ph idx="1" type="subTitle"/>
          </p:nvPr>
        </p:nvSpPr>
        <p:spPr>
          <a:xfrm>
            <a:off x="2003301" y="3563600"/>
            <a:ext cx="22689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3" name="Google Shape;153;p28"/>
          <p:cNvSpPr txBox="1"/>
          <p:nvPr>
            <p:ph idx="2" type="title"/>
          </p:nvPr>
        </p:nvSpPr>
        <p:spPr>
          <a:xfrm>
            <a:off x="2003300" y="3129150"/>
            <a:ext cx="22689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54" name="Google Shape;154;p28"/>
          <p:cNvSpPr txBox="1"/>
          <p:nvPr>
            <p:ph idx="3" type="subTitle"/>
          </p:nvPr>
        </p:nvSpPr>
        <p:spPr>
          <a:xfrm>
            <a:off x="4871776" y="3563600"/>
            <a:ext cx="22689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8"/>
          <p:cNvSpPr txBox="1"/>
          <p:nvPr>
            <p:ph idx="4" type="title"/>
          </p:nvPr>
        </p:nvSpPr>
        <p:spPr>
          <a:xfrm>
            <a:off x="4871775" y="3129150"/>
            <a:ext cx="22689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156" name="Shape 156"/>
        <p:cNvGrpSpPr/>
        <p:nvPr/>
      </p:nvGrpSpPr>
      <p:grpSpPr>
        <a:xfrm>
          <a:off x="0" y="0"/>
          <a:ext cx="0" cy="0"/>
          <a:chOff x="0" y="0"/>
          <a:chExt cx="0" cy="0"/>
        </a:xfrm>
      </p:grpSpPr>
      <p:sp>
        <p:nvSpPr>
          <p:cNvPr id="157" name="Google Shape;157;p29"/>
          <p:cNvSpPr/>
          <p:nvPr/>
        </p:nvSpPr>
        <p:spPr>
          <a:xfrm>
            <a:off x="3622175" y="188450"/>
            <a:ext cx="5091027" cy="4766597"/>
          </a:xfrm>
          <a:custGeom>
            <a:rect b="b" l="l" r="r" t="t"/>
            <a:pathLst>
              <a:path extrusionOk="0" h="2718" w="2903">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idx="1" type="subTitle"/>
          </p:nvPr>
        </p:nvSpPr>
        <p:spPr>
          <a:xfrm>
            <a:off x="1261950" y="2227225"/>
            <a:ext cx="2768100" cy="96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9" name="Google Shape;159;p29"/>
          <p:cNvSpPr txBox="1"/>
          <p:nvPr>
            <p:ph type="title"/>
          </p:nvPr>
        </p:nvSpPr>
        <p:spPr>
          <a:xfrm>
            <a:off x="1261950" y="1793175"/>
            <a:ext cx="2768100" cy="393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0" name="Google Shape;160;p29"/>
          <p:cNvSpPr txBox="1"/>
          <p:nvPr>
            <p:ph idx="2" type="subTitle"/>
          </p:nvPr>
        </p:nvSpPr>
        <p:spPr>
          <a:xfrm>
            <a:off x="5113925" y="2227225"/>
            <a:ext cx="2768100" cy="96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1" name="Google Shape;161;p29"/>
          <p:cNvSpPr txBox="1"/>
          <p:nvPr>
            <p:ph idx="3" type="title"/>
          </p:nvPr>
        </p:nvSpPr>
        <p:spPr>
          <a:xfrm>
            <a:off x="5113925" y="1793175"/>
            <a:ext cx="2768100" cy="393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1">
    <p:spTree>
      <p:nvGrpSpPr>
        <p:cNvPr id="162" name="Shape 162"/>
        <p:cNvGrpSpPr/>
        <p:nvPr/>
      </p:nvGrpSpPr>
      <p:grpSpPr>
        <a:xfrm>
          <a:off x="0" y="0"/>
          <a:ext cx="0" cy="0"/>
          <a:chOff x="0" y="0"/>
          <a:chExt cx="0" cy="0"/>
        </a:xfrm>
      </p:grpSpPr>
      <p:sp>
        <p:nvSpPr>
          <p:cNvPr id="163" name="Google Shape;163;p30"/>
          <p:cNvSpPr/>
          <p:nvPr/>
        </p:nvSpPr>
        <p:spPr>
          <a:xfrm>
            <a:off x="0" y="3825699"/>
            <a:ext cx="9144014" cy="1317792"/>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30"/>
          <p:cNvSpPr txBox="1"/>
          <p:nvPr>
            <p:ph idx="1" type="subTitle"/>
          </p:nvPr>
        </p:nvSpPr>
        <p:spPr>
          <a:xfrm>
            <a:off x="1362563" y="3625550"/>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6" name="Google Shape;166;p30"/>
          <p:cNvSpPr txBox="1"/>
          <p:nvPr>
            <p:ph idx="2" type="title"/>
          </p:nvPr>
        </p:nvSpPr>
        <p:spPr>
          <a:xfrm>
            <a:off x="1362563" y="3193183"/>
            <a:ext cx="18597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7" name="Google Shape;167;p30"/>
          <p:cNvSpPr txBox="1"/>
          <p:nvPr>
            <p:ph idx="3" type="subTitle"/>
          </p:nvPr>
        </p:nvSpPr>
        <p:spPr>
          <a:xfrm>
            <a:off x="5943926" y="3625550"/>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8" name="Google Shape;168;p30"/>
          <p:cNvSpPr txBox="1"/>
          <p:nvPr>
            <p:ph idx="4" type="title"/>
          </p:nvPr>
        </p:nvSpPr>
        <p:spPr>
          <a:xfrm>
            <a:off x="5943926" y="3193183"/>
            <a:ext cx="18597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69" name="Google Shape;169;p30"/>
          <p:cNvSpPr txBox="1"/>
          <p:nvPr>
            <p:ph idx="5" type="subTitle"/>
          </p:nvPr>
        </p:nvSpPr>
        <p:spPr>
          <a:xfrm>
            <a:off x="3642138" y="3625525"/>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0" name="Google Shape;170;p30"/>
          <p:cNvSpPr txBox="1"/>
          <p:nvPr>
            <p:ph idx="6" type="title"/>
          </p:nvPr>
        </p:nvSpPr>
        <p:spPr>
          <a:xfrm>
            <a:off x="3642138" y="3193183"/>
            <a:ext cx="1859700" cy="42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166900" y="135925"/>
            <a:ext cx="8810193" cy="4871673"/>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Font typeface="Livvic"/>
              <a:buAutoNum type="arabicPeriod"/>
              <a:defRPr/>
            </a:lvl1pPr>
            <a:lvl2pPr indent="-317500" lvl="1" marL="914400" rtl="0">
              <a:lnSpc>
                <a:spcPct val="100000"/>
              </a:lnSpc>
              <a:spcBef>
                <a:spcPts val="0"/>
              </a:spcBef>
              <a:spcAft>
                <a:spcPts val="0"/>
              </a:spcAft>
              <a:buClr>
                <a:srgbClr val="434343"/>
              </a:buClr>
              <a:buSzPts val="1400"/>
              <a:buFont typeface="Roboto Condensed Light"/>
              <a:buAutoNum type="alphaLcPeriod"/>
              <a:defRPr/>
            </a:lvl2pPr>
            <a:lvl3pPr indent="-317500" lvl="2" marL="1371600" rtl="0">
              <a:lnSpc>
                <a:spcPct val="100000"/>
              </a:lnSpc>
              <a:spcBef>
                <a:spcPts val="0"/>
              </a:spcBef>
              <a:spcAft>
                <a:spcPts val="0"/>
              </a:spcAft>
              <a:buClr>
                <a:srgbClr val="434343"/>
              </a:buClr>
              <a:buSzPts val="1400"/>
              <a:buFont typeface="Roboto Condensed Light"/>
              <a:buAutoNum type="romanLcPeriod"/>
              <a:defRPr/>
            </a:lvl3pPr>
            <a:lvl4pPr indent="-317500" lvl="3" marL="1828800" rtl="0">
              <a:lnSpc>
                <a:spcPct val="100000"/>
              </a:lnSpc>
              <a:spcBef>
                <a:spcPts val="0"/>
              </a:spcBef>
              <a:spcAft>
                <a:spcPts val="0"/>
              </a:spcAft>
              <a:buClr>
                <a:srgbClr val="434343"/>
              </a:buClr>
              <a:buSzPts val="1400"/>
              <a:buFont typeface="Roboto Condensed Light"/>
              <a:buAutoNum type="arabicPeriod"/>
              <a:defRPr/>
            </a:lvl4pPr>
            <a:lvl5pPr indent="-317500" lvl="4" marL="2286000" rtl="0">
              <a:lnSpc>
                <a:spcPct val="100000"/>
              </a:lnSpc>
              <a:spcBef>
                <a:spcPts val="0"/>
              </a:spcBef>
              <a:spcAft>
                <a:spcPts val="0"/>
              </a:spcAft>
              <a:buClr>
                <a:srgbClr val="434343"/>
              </a:buClr>
              <a:buSzPts val="1400"/>
              <a:buFont typeface="Roboto Condensed Light"/>
              <a:buAutoNum type="alphaLcPeriod"/>
              <a:defRPr/>
            </a:lvl5pPr>
            <a:lvl6pPr indent="-317500" lvl="5" marL="2743200" rtl="0">
              <a:lnSpc>
                <a:spcPct val="100000"/>
              </a:lnSpc>
              <a:spcBef>
                <a:spcPts val="0"/>
              </a:spcBef>
              <a:spcAft>
                <a:spcPts val="0"/>
              </a:spcAft>
              <a:buClr>
                <a:srgbClr val="434343"/>
              </a:buClr>
              <a:buSzPts val="1400"/>
              <a:buFont typeface="Roboto Condensed Light"/>
              <a:buAutoNum type="romanLcPeriod"/>
              <a:defRPr/>
            </a:lvl6pPr>
            <a:lvl7pPr indent="-317500" lvl="6" marL="3200400" rtl="0">
              <a:lnSpc>
                <a:spcPct val="100000"/>
              </a:lnSpc>
              <a:spcBef>
                <a:spcPts val="0"/>
              </a:spcBef>
              <a:spcAft>
                <a:spcPts val="0"/>
              </a:spcAft>
              <a:buClr>
                <a:srgbClr val="434343"/>
              </a:buClr>
              <a:buSzPts val="1400"/>
              <a:buFont typeface="Roboto Condensed Light"/>
              <a:buAutoNum type="arabicPeriod"/>
              <a:defRPr/>
            </a:lvl7pPr>
            <a:lvl8pPr indent="-317500" lvl="7" marL="3657600" rtl="0">
              <a:lnSpc>
                <a:spcPct val="100000"/>
              </a:lnSpc>
              <a:spcBef>
                <a:spcPts val="0"/>
              </a:spcBef>
              <a:spcAft>
                <a:spcPts val="0"/>
              </a:spcAft>
              <a:buClr>
                <a:srgbClr val="434343"/>
              </a:buClr>
              <a:buSzPts val="1400"/>
              <a:buFont typeface="Roboto Condensed Light"/>
              <a:buAutoNum type="alphaLcPeriod"/>
              <a:defRPr/>
            </a:lvl8pPr>
            <a:lvl9pPr indent="-317500" lvl="8" marL="4114800" rtl="0">
              <a:lnSpc>
                <a:spcPct val="100000"/>
              </a:lnSpc>
              <a:spcBef>
                <a:spcPts val="0"/>
              </a:spcBef>
              <a:spcAft>
                <a:spcPts val="0"/>
              </a:spcAft>
              <a:buClr>
                <a:srgbClr val="434343"/>
              </a:buClr>
              <a:buSzPts val="14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1_2">
    <p:spTree>
      <p:nvGrpSpPr>
        <p:cNvPr id="171" name="Shape 171"/>
        <p:cNvGrpSpPr/>
        <p:nvPr/>
      </p:nvGrpSpPr>
      <p:grpSpPr>
        <a:xfrm>
          <a:off x="0" y="0"/>
          <a:ext cx="0" cy="0"/>
          <a:chOff x="0" y="0"/>
          <a:chExt cx="0" cy="0"/>
        </a:xfrm>
      </p:grpSpPr>
      <p:sp>
        <p:nvSpPr>
          <p:cNvPr id="172" name="Google Shape;172;p31"/>
          <p:cNvSpPr/>
          <p:nvPr/>
        </p:nvSpPr>
        <p:spPr>
          <a:xfrm rot="10800000">
            <a:off x="-318891" y="4134829"/>
            <a:ext cx="9783216" cy="1058721"/>
          </a:xfrm>
          <a:custGeom>
            <a:rect b="b" l="l" r="r" t="t"/>
            <a:pathLst>
              <a:path extrusionOk="0" h="3352" w="13416">
                <a:moveTo>
                  <a:pt x="0" y="0"/>
                </a:moveTo>
                <a:cubicBezTo>
                  <a:pt x="87" y="841"/>
                  <a:pt x="256" y="1666"/>
                  <a:pt x="396" y="2474"/>
                </a:cubicBezTo>
                <a:cubicBezTo>
                  <a:pt x="429" y="2647"/>
                  <a:pt x="462" y="2837"/>
                  <a:pt x="581" y="2973"/>
                </a:cubicBezTo>
                <a:cubicBezTo>
                  <a:pt x="705" y="3109"/>
                  <a:pt x="891" y="3162"/>
                  <a:pt x="1064" y="3212"/>
                </a:cubicBezTo>
                <a:cubicBezTo>
                  <a:pt x="1509" y="3315"/>
                  <a:pt x="1975" y="3331"/>
                  <a:pt x="2437" y="3352"/>
                </a:cubicBezTo>
                <a:cubicBezTo>
                  <a:pt x="3451" y="3352"/>
                  <a:pt x="4482" y="3249"/>
                  <a:pt x="5496" y="3146"/>
                </a:cubicBezTo>
                <a:cubicBezTo>
                  <a:pt x="6700" y="3006"/>
                  <a:pt x="7900" y="2853"/>
                  <a:pt x="9103" y="2696"/>
                </a:cubicBezTo>
                <a:cubicBezTo>
                  <a:pt x="9808" y="2610"/>
                  <a:pt x="10530" y="2527"/>
                  <a:pt x="11235" y="2424"/>
                </a:cubicBezTo>
                <a:cubicBezTo>
                  <a:pt x="11561" y="2371"/>
                  <a:pt x="11903" y="2321"/>
                  <a:pt x="12196" y="2148"/>
                </a:cubicBezTo>
                <a:cubicBezTo>
                  <a:pt x="12847" y="1769"/>
                  <a:pt x="13210" y="792"/>
                  <a:pt x="13399" y="103"/>
                </a:cubicBezTo>
                <a:cubicBezTo>
                  <a:pt x="13399" y="70"/>
                  <a:pt x="13416" y="33"/>
                  <a:pt x="13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rot="10800000">
            <a:off x="5894650" y="-60125"/>
            <a:ext cx="3282388" cy="1770394"/>
          </a:xfrm>
          <a:custGeom>
            <a:rect b="b" l="l" r="r" t="t"/>
            <a:pathLst>
              <a:path extrusionOk="0" h="5440" w="10086">
                <a:moveTo>
                  <a:pt x="2326" y="0"/>
                </a:moveTo>
                <a:cubicBezTo>
                  <a:pt x="2063" y="0"/>
                  <a:pt x="1793" y="39"/>
                  <a:pt x="1547" y="80"/>
                </a:cubicBezTo>
                <a:cubicBezTo>
                  <a:pt x="1085" y="150"/>
                  <a:pt x="636" y="253"/>
                  <a:pt x="191" y="339"/>
                </a:cubicBezTo>
                <a:cubicBezTo>
                  <a:pt x="137" y="339"/>
                  <a:pt x="87" y="372"/>
                  <a:pt x="71" y="389"/>
                </a:cubicBezTo>
                <a:cubicBezTo>
                  <a:pt x="1" y="475"/>
                  <a:pt x="54" y="628"/>
                  <a:pt x="54" y="731"/>
                </a:cubicBezTo>
                <a:lnTo>
                  <a:pt x="54" y="2158"/>
                </a:lnTo>
                <a:lnTo>
                  <a:pt x="54" y="4067"/>
                </a:lnTo>
                <a:cubicBezTo>
                  <a:pt x="54" y="4615"/>
                  <a:pt x="34" y="5130"/>
                  <a:pt x="34" y="5369"/>
                </a:cubicBezTo>
                <a:lnTo>
                  <a:pt x="10086" y="5439"/>
                </a:lnTo>
                <a:lnTo>
                  <a:pt x="10086" y="5163"/>
                </a:lnTo>
                <a:cubicBezTo>
                  <a:pt x="10086" y="4891"/>
                  <a:pt x="9912" y="4615"/>
                  <a:pt x="9776" y="4409"/>
                </a:cubicBezTo>
                <a:cubicBezTo>
                  <a:pt x="9331" y="3687"/>
                  <a:pt x="8626" y="3085"/>
                  <a:pt x="7764" y="2982"/>
                </a:cubicBezTo>
                <a:cubicBezTo>
                  <a:pt x="7694" y="2975"/>
                  <a:pt x="7626" y="2972"/>
                  <a:pt x="7561" y="2972"/>
                </a:cubicBezTo>
                <a:cubicBezTo>
                  <a:pt x="7146" y="2972"/>
                  <a:pt x="6815" y="3104"/>
                  <a:pt x="6445" y="3329"/>
                </a:cubicBezTo>
                <a:cubicBezTo>
                  <a:pt x="5963" y="3617"/>
                  <a:pt x="5534" y="3963"/>
                  <a:pt x="5051" y="4236"/>
                </a:cubicBezTo>
                <a:cubicBezTo>
                  <a:pt x="4565" y="4521"/>
                  <a:pt x="4031" y="4838"/>
                  <a:pt x="3446" y="4838"/>
                </a:cubicBezTo>
                <a:cubicBezTo>
                  <a:pt x="3432" y="4838"/>
                  <a:pt x="3417" y="4838"/>
                  <a:pt x="3402" y="4837"/>
                </a:cubicBezTo>
                <a:cubicBezTo>
                  <a:pt x="2957" y="4837"/>
                  <a:pt x="2648" y="4545"/>
                  <a:pt x="2734" y="4083"/>
                </a:cubicBezTo>
                <a:cubicBezTo>
                  <a:pt x="2817" y="3704"/>
                  <a:pt x="3077" y="3378"/>
                  <a:pt x="3266" y="3036"/>
                </a:cubicBezTo>
                <a:cubicBezTo>
                  <a:pt x="3592" y="2504"/>
                  <a:pt x="3901" y="1935"/>
                  <a:pt x="3901" y="1350"/>
                </a:cubicBezTo>
                <a:cubicBezTo>
                  <a:pt x="3918" y="818"/>
                  <a:pt x="3559" y="269"/>
                  <a:pt x="2887" y="80"/>
                </a:cubicBezTo>
                <a:cubicBezTo>
                  <a:pt x="2712" y="22"/>
                  <a:pt x="2521"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31"/>
          <p:cNvSpPr txBox="1"/>
          <p:nvPr>
            <p:ph idx="1" type="subTitle"/>
          </p:nvPr>
        </p:nvSpPr>
        <p:spPr>
          <a:xfrm>
            <a:off x="1002276" y="3194125"/>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6" name="Google Shape;176;p31"/>
          <p:cNvSpPr txBox="1"/>
          <p:nvPr>
            <p:ph idx="2" type="title"/>
          </p:nvPr>
        </p:nvSpPr>
        <p:spPr>
          <a:xfrm>
            <a:off x="1002275" y="2885523"/>
            <a:ext cx="1859700" cy="426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77" name="Google Shape;177;p31"/>
          <p:cNvSpPr txBox="1"/>
          <p:nvPr>
            <p:ph idx="3" type="subTitle"/>
          </p:nvPr>
        </p:nvSpPr>
        <p:spPr>
          <a:xfrm>
            <a:off x="6314181" y="3194125"/>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100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31"/>
          <p:cNvSpPr txBox="1"/>
          <p:nvPr>
            <p:ph idx="4" type="title"/>
          </p:nvPr>
        </p:nvSpPr>
        <p:spPr>
          <a:xfrm>
            <a:off x="6314175" y="2885523"/>
            <a:ext cx="1859700" cy="426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79" name="Google Shape;179;p31"/>
          <p:cNvSpPr txBox="1"/>
          <p:nvPr>
            <p:ph idx="5" type="subTitle"/>
          </p:nvPr>
        </p:nvSpPr>
        <p:spPr>
          <a:xfrm>
            <a:off x="3658224" y="3194125"/>
            <a:ext cx="18597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31"/>
          <p:cNvSpPr txBox="1"/>
          <p:nvPr>
            <p:ph idx="6" type="title"/>
          </p:nvPr>
        </p:nvSpPr>
        <p:spPr>
          <a:xfrm>
            <a:off x="3658220" y="2885523"/>
            <a:ext cx="1859700" cy="426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_1_1">
    <p:spTree>
      <p:nvGrpSpPr>
        <p:cNvPr id="181" name="Shape 181"/>
        <p:cNvGrpSpPr/>
        <p:nvPr/>
      </p:nvGrpSpPr>
      <p:grpSpPr>
        <a:xfrm>
          <a:off x="0" y="0"/>
          <a:ext cx="0" cy="0"/>
          <a:chOff x="0" y="0"/>
          <a:chExt cx="0" cy="0"/>
        </a:xfrm>
      </p:grpSpPr>
      <p:sp>
        <p:nvSpPr>
          <p:cNvPr id="182" name="Google Shape;182;p32"/>
          <p:cNvSpPr/>
          <p:nvPr/>
        </p:nvSpPr>
        <p:spPr>
          <a:xfrm>
            <a:off x="-50075" y="3408875"/>
            <a:ext cx="3282388" cy="1770394"/>
          </a:xfrm>
          <a:custGeom>
            <a:rect b="b" l="l" r="r" t="t"/>
            <a:pathLst>
              <a:path extrusionOk="0" h="5440" w="10086">
                <a:moveTo>
                  <a:pt x="2326" y="0"/>
                </a:moveTo>
                <a:cubicBezTo>
                  <a:pt x="2063" y="0"/>
                  <a:pt x="1793" y="39"/>
                  <a:pt x="1547" y="80"/>
                </a:cubicBezTo>
                <a:cubicBezTo>
                  <a:pt x="1085" y="150"/>
                  <a:pt x="636" y="253"/>
                  <a:pt x="191" y="339"/>
                </a:cubicBezTo>
                <a:cubicBezTo>
                  <a:pt x="137" y="339"/>
                  <a:pt x="87" y="372"/>
                  <a:pt x="71" y="389"/>
                </a:cubicBezTo>
                <a:cubicBezTo>
                  <a:pt x="1" y="475"/>
                  <a:pt x="54" y="628"/>
                  <a:pt x="54" y="731"/>
                </a:cubicBezTo>
                <a:lnTo>
                  <a:pt x="54" y="2158"/>
                </a:lnTo>
                <a:lnTo>
                  <a:pt x="54" y="4067"/>
                </a:lnTo>
                <a:cubicBezTo>
                  <a:pt x="54" y="4615"/>
                  <a:pt x="34" y="5130"/>
                  <a:pt x="34" y="5369"/>
                </a:cubicBezTo>
                <a:lnTo>
                  <a:pt x="10086" y="5439"/>
                </a:lnTo>
                <a:lnTo>
                  <a:pt x="10086" y="5163"/>
                </a:lnTo>
                <a:cubicBezTo>
                  <a:pt x="10086" y="4891"/>
                  <a:pt x="9912" y="4615"/>
                  <a:pt x="9776" y="4409"/>
                </a:cubicBezTo>
                <a:cubicBezTo>
                  <a:pt x="9331" y="3687"/>
                  <a:pt x="8626" y="3085"/>
                  <a:pt x="7764" y="2982"/>
                </a:cubicBezTo>
                <a:cubicBezTo>
                  <a:pt x="7694" y="2975"/>
                  <a:pt x="7626" y="2972"/>
                  <a:pt x="7561" y="2972"/>
                </a:cubicBezTo>
                <a:cubicBezTo>
                  <a:pt x="7146" y="2972"/>
                  <a:pt x="6815" y="3104"/>
                  <a:pt x="6445" y="3329"/>
                </a:cubicBezTo>
                <a:cubicBezTo>
                  <a:pt x="5963" y="3617"/>
                  <a:pt x="5534" y="3963"/>
                  <a:pt x="5051" y="4236"/>
                </a:cubicBezTo>
                <a:cubicBezTo>
                  <a:pt x="4565" y="4521"/>
                  <a:pt x="4031" y="4838"/>
                  <a:pt x="3446" y="4838"/>
                </a:cubicBezTo>
                <a:cubicBezTo>
                  <a:pt x="3432" y="4838"/>
                  <a:pt x="3417" y="4838"/>
                  <a:pt x="3402" y="4837"/>
                </a:cubicBezTo>
                <a:cubicBezTo>
                  <a:pt x="2957" y="4837"/>
                  <a:pt x="2648" y="4545"/>
                  <a:pt x="2734" y="4083"/>
                </a:cubicBezTo>
                <a:cubicBezTo>
                  <a:pt x="2817" y="3704"/>
                  <a:pt x="3077" y="3378"/>
                  <a:pt x="3266" y="3036"/>
                </a:cubicBezTo>
                <a:cubicBezTo>
                  <a:pt x="3592" y="2504"/>
                  <a:pt x="3901" y="1935"/>
                  <a:pt x="3901" y="1350"/>
                </a:cubicBezTo>
                <a:cubicBezTo>
                  <a:pt x="3918" y="818"/>
                  <a:pt x="3559" y="269"/>
                  <a:pt x="2887" y="80"/>
                </a:cubicBezTo>
                <a:cubicBezTo>
                  <a:pt x="2712" y="22"/>
                  <a:pt x="2521"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2"/>
          <p:cNvSpPr/>
          <p:nvPr/>
        </p:nvSpPr>
        <p:spPr>
          <a:xfrm rot="10800000">
            <a:off x="5894650" y="-60125"/>
            <a:ext cx="3282388" cy="1770394"/>
          </a:xfrm>
          <a:custGeom>
            <a:rect b="b" l="l" r="r" t="t"/>
            <a:pathLst>
              <a:path extrusionOk="0" h="5440" w="10086">
                <a:moveTo>
                  <a:pt x="2326" y="0"/>
                </a:moveTo>
                <a:cubicBezTo>
                  <a:pt x="2063" y="0"/>
                  <a:pt x="1793" y="39"/>
                  <a:pt x="1547" y="80"/>
                </a:cubicBezTo>
                <a:cubicBezTo>
                  <a:pt x="1085" y="150"/>
                  <a:pt x="636" y="253"/>
                  <a:pt x="191" y="339"/>
                </a:cubicBezTo>
                <a:cubicBezTo>
                  <a:pt x="137" y="339"/>
                  <a:pt x="87" y="372"/>
                  <a:pt x="71" y="389"/>
                </a:cubicBezTo>
                <a:cubicBezTo>
                  <a:pt x="1" y="475"/>
                  <a:pt x="54" y="628"/>
                  <a:pt x="54" y="731"/>
                </a:cubicBezTo>
                <a:lnTo>
                  <a:pt x="54" y="2158"/>
                </a:lnTo>
                <a:lnTo>
                  <a:pt x="54" y="4067"/>
                </a:lnTo>
                <a:cubicBezTo>
                  <a:pt x="54" y="4615"/>
                  <a:pt x="34" y="5130"/>
                  <a:pt x="34" y="5369"/>
                </a:cubicBezTo>
                <a:lnTo>
                  <a:pt x="10086" y="5439"/>
                </a:lnTo>
                <a:lnTo>
                  <a:pt x="10086" y="5163"/>
                </a:lnTo>
                <a:cubicBezTo>
                  <a:pt x="10086" y="4891"/>
                  <a:pt x="9912" y="4615"/>
                  <a:pt x="9776" y="4409"/>
                </a:cubicBezTo>
                <a:cubicBezTo>
                  <a:pt x="9331" y="3687"/>
                  <a:pt x="8626" y="3085"/>
                  <a:pt x="7764" y="2982"/>
                </a:cubicBezTo>
                <a:cubicBezTo>
                  <a:pt x="7694" y="2975"/>
                  <a:pt x="7626" y="2972"/>
                  <a:pt x="7561" y="2972"/>
                </a:cubicBezTo>
                <a:cubicBezTo>
                  <a:pt x="7146" y="2972"/>
                  <a:pt x="6815" y="3104"/>
                  <a:pt x="6445" y="3329"/>
                </a:cubicBezTo>
                <a:cubicBezTo>
                  <a:pt x="5963" y="3617"/>
                  <a:pt x="5534" y="3963"/>
                  <a:pt x="5051" y="4236"/>
                </a:cubicBezTo>
                <a:cubicBezTo>
                  <a:pt x="4565" y="4521"/>
                  <a:pt x="4031" y="4838"/>
                  <a:pt x="3446" y="4838"/>
                </a:cubicBezTo>
                <a:cubicBezTo>
                  <a:pt x="3432" y="4838"/>
                  <a:pt x="3417" y="4838"/>
                  <a:pt x="3402" y="4837"/>
                </a:cubicBezTo>
                <a:cubicBezTo>
                  <a:pt x="2957" y="4837"/>
                  <a:pt x="2648" y="4545"/>
                  <a:pt x="2734" y="4083"/>
                </a:cubicBezTo>
                <a:cubicBezTo>
                  <a:pt x="2817" y="3704"/>
                  <a:pt x="3077" y="3378"/>
                  <a:pt x="3266" y="3036"/>
                </a:cubicBezTo>
                <a:cubicBezTo>
                  <a:pt x="3592" y="2504"/>
                  <a:pt x="3901" y="1935"/>
                  <a:pt x="3901" y="1350"/>
                </a:cubicBezTo>
                <a:cubicBezTo>
                  <a:pt x="3918" y="818"/>
                  <a:pt x="3559" y="269"/>
                  <a:pt x="2887" y="80"/>
                </a:cubicBezTo>
                <a:cubicBezTo>
                  <a:pt x="2712" y="22"/>
                  <a:pt x="2521" y="0"/>
                  <a:pt x="23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32"/>
          <p:cNvSpPr txBox="1"/>
          <p:nvPr>
            <p:ph idx="1" type="subTitle"/>
          </p:nvPr>
        </p:nvSpPr>
        <p:spPr>
          <a:xfrm>
            <a:off x="2247856" y="1720350"/>
            <a:ext cx="46482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1"/>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6" name="Google Shape;186;p32"/>
          <p:cNvSpPr txBox="1"/>
          <p:nvPr>
            <p:ph idx="2" type="title"/>
          </p:nvPr>
        </p:nvSpPr>
        <p:spPr>
          <a:xfrm>
            <a:off x="2007300" y="1292813"/>
            <a:ext cx="51294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87" name="Google Shape;187;p32"/>
          <p:cNvSpPr txBox="1"/>
          <p:nvPr>
            <p:ph idx="3" type="subTitle"/>
          </p:nvPr>
        </p:nvSpPr>
        <p:spPr>
          <a:xfrm>
            <a:off x="2247869" y="3953023"/>
            <a:ext cx="46482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i="1"/>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8" name="Google Shape;188;p32"/>
          <p:cNvSpPr txBox="1"/>
          <p:nvPr>
            <p:ph idx="4" type="title"/>
          </p:nvPr>
        </p:nvSpPr>
        <p:spPr>
          <a:xfrm>
            <a:off x="2007300" y="3525496"/>
            <a:ext cx="51294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189" name="Google Shape;189;p32"/>
          <p:cNvSpPr txBox="1"/>
          <p:nvPr>
            <p:ph idx="5" type="subTitle"/>
          </p:nvPr>
        </p:nvSpPr>
        <p:spPr>
          <a:xfrm>
            <a:off x="2247850" y="2869499"/>
            <a:ext cx="4648200" cy="6987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i="1"/>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0" name="Google Shape;190;p32"/>
          <p:cNvSpPr txBox="1"/>
          <p:nvPr>
            <p:ph idx="6" type="title"/>
          </p:nvPr>
        </p:nvSpPr>
        <p:spPr>
          <a:xfrm>
            <a:off x="2007300" y="2441967"/>
            <a:ext cx="51294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191" name="Shape 191"/>
        <p:cNvGrpSpPr/>
        <p:nvPr/>
      </p:nvGrpSpPr>
      <p:grpSpPr>
        <a:xfrm>
          <a:off x="0" y="0"/>
          <a:ext cx="0" cy="0"/>
          <a:chOff x="0" y="0"/>
          <a:chExt cx="0" cy="0"/>
        </a:xfrm>
      </p:grpSpPr>
      <p:sp>
        <p:nvSpPr>
          <p:cNvPr id="192" name="Google Shape;192;p33"/>
          <p:cNvSpPr/>
          <p:nvPr/>
        </p:nvSpPr>
        <p:spPr>
          <a:xfrm>
            <a:off x="0" y="0"/>
            <a:ext cx="4906115" cy="5143495"/>
          </a:xfrm>
          <a:custGeom>
            <a:rect b="b" l="l" r="r" t="t"/>
            <a:pathLst>
              <a:path extrusionOk="0" h="9896" w="12902">
                <a:moveTo>
                  <a:pt x="1" y="1"/>
                </a:moveTo>
                <a:lnTo>
                  <a:pt x="1" y="9895"/>
                </a:lnTo>
                <a:lnTo>
                  <a:pt x="12885" y="9895"/>
                </a:lnTo>
                <a:cubicBezTo>
                  <a:pt x="12901" y="9500"/>
                  <a:pt x="12852" y="9120"/>
                  <a:pt x="12678" y="8762"/>
                </a:cubicBezTo>
                <a:cubicBezTo>
                  <a:pt x="12472" y="8366"/>
                  <a:pt x="12114" y="8073"/>
                  <a:pt x="11821" y="7747"/>
                </a:cubicBezTo>
                <a:cubicBezTo>
                  <a:pt x="10687" y="6527"/>
                  <a:pt x="10155" y="4878"/>
                  <a:pt x="9656" y="3282"/>
                </a:cubicBezTo>
                <a:cubicBezTo>
                  <a:pt x="9310" y="2198"/>
                  <a:pt x="8968" y="1101"/>
                  <a:pt x="8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3"/>
          <p:cNvSpPr txBox="1"/>
          <p:nvPr>
            <p:ph idx="1" type="subTitle"/>
          </p:nvPr>
        </p:nvSpPr>
        <p:spPr>
          <a:xfrm>
            <a:off x="4565650" y="1722575"/>
            <a:ext cx="3852000" cy="10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33"/>
          <p:cNvSpPr txBox="1"/>
          <p:nvPr>
            <p:ph type="ctrTitle"/>
          </p:nvPr>
        </p:nvSpPr>
        <p:spPr>
          <a:xfrm flipH="1">
            <a:off x="4572000" y="887075"/>
            <a:ext cx="3852000" cy="83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4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5" name="Google Shape;195;p33"/>
          <p:cNvSpPr txBox="1"/>
          <p:nvPr/>
        </p:nvSpPr>
        <p:spPr>
          <a:xfrm>
            <a:off x="4940088" y="3779450"/>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1" lang="en" sz="1000">
                <a:solidFill>
                  <a:schemeClr val="dk1"/>
                </a:solidFill>
                <a:latin typeface="Open Sans"/>
                <a:ea typeface="Open Sans"/>
                <a:cs typeface="Open Sans"/>
                <a:sym typeface="Open Sans"/>
              </a:rPr>
              <a:t>,</a:t>
            </a:r>
            <a:r>
              <a:rPr lang="en" sz="1000">
                <a:solidFill>
                  <a:schemeClr val="dk1"/>
                </a:solidFill>
                <a:latin typeface="Open Sans"/>
                <a:ea typeface="Open Sans"/>
                <a:cs typeface="Open Sans"/>
                <a:sym typeface="Open Sans"/>
              </a:rPr>
              <a:t> including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spTree>
      <p:nvGrpSpPr>
        <p:cNvPr id="196" name="Shape 196"/>
        <p:cNvGrpSpPr/>
        <p:nvPr/>
      </p:nvGrpSpPr>
      <p:grpSpPr>
        <a:xfrm>
          <a:off x="0" y="0"/>
          <a:ext cx="0" cy="0"/>
          <a:chOff x="0" y="0"/>
          <a:chExt cx="0" cy="0"/>
        </a:xfrm>
      </p:grpSpPr>
      <p:sp>
        <p:nvSpPr>
          <p:cNvPr id="197" name="Google Shape;197;p34"/>
          <p:cNvSpPr/>
          <p:nvPr/>
        </p:nvSpPr>
        <p:spPr>
          <a:xfrm>
            <a:off x="0" y="3825699"/>
            <a:ext cx="9144014" cy="1317792"/>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flipH="1" rot="10800000">
            <a:off x="0" y="-1"/>
            <a:ext cx="9144014" cy="1317792"/>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spTree>
      <p:nvGrpSpPr>
        <p:cNvPr id="199" name="Shape 199"/>
        <p:cNvGrpSpPr/>
        <p:nvPr/>
      </p:nvGrpSpPr>
      <p:grpSpPr>
        <a:xfrm>
          <a:off x="0" y="0"/>
          <a:ext cx="0" cy="0"/>
          <a:chOff x="0" y="0"/>
          <a:chExt cx="0" cy="0"/>
        </a:xfrm>
      </p:grpSpPr>
      <p:sp>
        <p:nvSpPr>
          <p:cNvPr id="200" name="Google Shape;200;p35"/>
          <p:cNvSpPr/>
          <p:nvPr/>
        </p:nvSpPr>
        <p:spPr>
          <a:xfrm rot="-5400000">
            <a:off x="-2360885" y="2096129"/>
            <a:ext cx="6272886" cy="1551096"/>
          </a:xfrm>
          <a:custGeom>
            <a:rect b="b" l="l" r="r" t="t"/>
            <a:pathLst>
              <a:path extrusionOk="0" h="3352" w="13416">
                <a:moveTo>
                  <a:pt x="0" y="0"/>
                </a:moveTo>
                <a:cubicBezTo>
                  <a:pt x="87" y="841"/>
                  <a:pt x="256" y="1666"/>
                  <a:pt x="396" y="2474"/>
                </a:cubicBezTo>
                <a:cubicBezTo>
                  <a:pt x="429" y="2647"/>
                  <a:pt x="462" y="2837"/>
                  <a:pt x="581" y="2973"/>
                </a:cubicBezTo>
                <a:cubicBezTo>
                  <a:pt x="705" y="3109"/>
                  <a:pt x="891" y="3162"/>
                  <a:pt x="1064" y="3212"/>
                </a:cubicBezTo>
                <a:cubicBezTo>
                  <a:pt x="1509" y="3315"/>
                  <a:pt x="1975" y="3331"/>
                  <a:pt x="2437" y="3352"/>
                </a:cubicBezTo>
                <a:cubicBezTo>
                  <a:pt x="3451" y="3352"/>
                  <a:pt x="4482" y="3249"/>
                  <a:pt x="5496" y="3146"/>
                </a:cubicBezTo>
                <a:cubicBezTo>
                  <a:pt x="6700" y="3006"/>
                  <a:pt x="7900" y="2853"/>
                  <a:pt x="9103" y="2696"/>
                </a:cubicBezTo>
                <a:cubicBezTo>
                  <a:pt x="9808" y="2610"/>
                  <a:pt x="10530" y="2527"/>
                  <a:pt x="11235" y="2424"/>
                </a:cubicBezTo>
                <a:cubicBezTo>
                  <a:pt x="11561" y="2371"/>
                  <a:pt x="11903" y="2321"/>
                  <a:pt x="12196" y="2148"/>
                </a:cubicBezTo>
                <a:cubicBezTo>
                  <a:pt x="12847" y="1769"/>
                  <a:pt x="13210" y="792"/>
                  <a:pt x="13399" y="103"/>
                </a:cubicBezTo>
                <a:cubicBezTo>
                  <a:pt x="13399" y="70"/>
                  <a:pt x="13416" y="33"/>
                  <a:pt x="13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rot="5400000">
            <a:off x="5232015" y="2096129"/>
            <a:ext cx="6272886" cy="1551096"/>
          </a:xfrm>
          <a:custGeom>
            <a:rect b="b" l="l" r="r" t="t"/>
            <a:pathLst>
              <a:path extrusionOk="0" h="3352" w="13416">
                <a:moveTo>
                  <a:pt x="0" y="0"/>
                </a:moveTo>
                <a:cubicBezTo>
                  <a:pt x="87" y="841"/>
                  <a:pt x="256" y="1666"/>
                  <a:pt x="396" y="2474"/>
                </a:cubicBezTo>
                <a:cubicBezTo>
                  <a:pt x="429" y="2647"/>
                  <a:pt x="462" y="2837"/>
                  <a:pt x="581" y="2973"/>
                </a:cubicBezTo>
                <a:cubicBezTo>
                  <a:pt x="705" y="3109"/>
                  <a:pt x="891" y="3162"/>
                  <a:pt x="1064" y="3212"/>
                </a:cubicBezTo>
                <a:cubicBezTo>
                  <a:pt x="1509" y="3315"/>
                  <a:pt x="1975" y="3331"/>
                  <a:pt x="2437" y="3352"/>
                </a:cubicBezTo>
                <a:cubicBezTo>
                  <a:pt x="3451" y="3352"/>
                  <a:pt x="4482" y="3249"/>
                  <a:pt x="5496" y="3146"/>
                </a:cubicBezTo>
                <a:cubicBezTo>
                  <a:pt x="6700" y="3006"/>
                  <a:pt x="7900" y="2853"/>
                  <a:pt x="9103" y="2696"/>
                </a:cubicBezTo>
                <a:cubicBezTo>
                  <a:pt x="9808" y="2610"/>
                  <a:pt x="10530" y="2527"/>
                  <a:pt x="11235" y="2424"/>
                </a:cubicBezTo>
                <a:cubicBezTo>
                  <a:pt x="11561" y="2371"/>
                  <a:pt x="11903" y="2321"/>
                  <a:pt x="12196" y="2148"/>
                </a:cubicBezTo>
                <a:cubicBezTo>
                  <a:pt x="12847" y="1769"/>
                  <a:pt x="13210" y="792"/>
                  <a:pt x="13399" y="103"/>
                </a:cubicBezTo>
                <a:cubicBezTo>
                  <a:pt x="13399" y="70"/>
                  <a:pt x="13416" y="33"/>
                  <a:pt x="13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_2">
    <p:spTree>
      <p:nvGrpSpPr>
        <p:cNvPr id="202" name="Shape 202"/>
        <p:cNvGrpSpPr/>
        <p:nvPr/>
      </p:nvGrpSpPr>
      <p:grpSpPr>
        <a:xfrm>
          <a:off x="0" y="0"/>
          <a:ext cx="0" cy="0"/>
          <a:chOff x="0" y="0"/>
          <a:chExt cx="0" cy="0"/>
        </a:xfrm>
      </p:grpSpPr>
      <p:sp>
        <p:nvSpPr>
          <p:cNvPr id="203" name="Google Shape;203;p36"/>
          <p:cNvSpPr/>
          <p:nvPr/>
        </p:nvSpPr>
        <p:spPr>
          <a:xfrm rot="-4499998">
            <a:off x="6327051" y="3814403"/>
            <a:ext cx="5091025" cy="4766595"/>
          </a:xfrm>
          <a:custGeom>
            <a:rect b="b" l="l" r="r" t="t"/>
            <a:pathLst>
              <a:path extrusionOk="0" h="2718" w="2903">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6"/>
          <p:cNvSpPr/>
          <p:nvPr/>
        </p:nvSpPr>
        <p:spPr>
          <a:xfrm rot="-9899998">
            <a:off x="-2398947" y="-2164598"/>
            <a:ext cx="5091025" cy="4766595"/>
          </a:xfrm>
          <a:custGeom>
            <a:rect b="b" l="l" r="r" t="t"/>
            <a:pathLst>
              <a:path extrusionOk="0" h="2718" w="2903">
                <a:moveTo>
                  <a:pt x="1564" y="1"/>
                </a:moveTo>
                <a:cubicBezTo>
                  <a:pt x="1273" y="1"/>
                  <a:pt x="1022" y="131"/>
                  <a:pt x="911" y="501"/>
                </a:cubicBezTo>
                <a:cubicBezTo>
                  <a:pt x="685" y="1190"/>
                  <a:pt x="0" y="1581"/>
                  <a:pt x="359" y="2200"/>
                </a:cubicBezTo>
                <a:cubicBezTo>
                  <a:pt x="576" y="2574"/>
                  <a:pt x="867" y="2717"/>
                  <a:pt x="1177" y="2717"/>
                </a:cubicBezTo>
                <a:cubicBezTo>
                  <a:pt x="1580" y="2717"/>
                  <a:pt x="2014" y="2475"/>
                  <a:pt x="2354" y="2183"/>
                </a:cubicBezTo>
                <a:cubicBezTo>
                  <a:pt x="2560" y="1994"/>
                  <a:pt x="2746" y="1754"/>
                  <a:pt x="2767" y="1499"/>
                </a:cubicBezTo>
                <a:cubicBezTo>
                  <a:pt x="2767" y="1223"/>
                  <a:pt x="2903" y="604"/>
                  <a:pt x="2680" y="431"/>
                </a:cubicBezTo>
                <a:cubicBezTo>
                  <a:pt x="2396" y="227"/>
                  <a:pt x="1946" y="1"/>
                  <a:pt x="1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166900" y="135925"/>
            <a:ext cx="8810193" cy="4871673"/>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subTitle"/>
          </p:nvPr>
        </p:nvSpPr>
        <p:spPr>
          <a:xfrm>
            <a:off x="1575602" y="3371700"/>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6" name="Google Shape;26;p5"/>
          <p:cNvSpPr txBox="1"/>
          <p:nvPr>
            <p:ph idx="2" type="title"/>
          </p:nvPr>
        </p:nvSpPr>
        <p:spPr>
          <a:xfrm>
            <a:off x="1575600" y="2940050"/>
            <a:ext cx="2555700" cy="40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
        <p:nvSpPr>
          <p:cNvPr id="27" name="Google Shape;27;p5"/>
          <p:cNvSpPr txBox="1"/>
          <p:nvPr>
            <p:ph idx="3" type="subTitle"/>
          </p:nvPr>
        </p:nvSpPr>
        <p:spPr>
          <a:xfrm>
            <a:off x="5012702" y="3371700"/>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8" name="Google Shape;28;p5"/>
          <p:cNvSpPr txBox="1"/>
          <p:nvPr>
            <p:ph idx="4" type="title"/>
          </p:nvPr>
        </p:nvSpPr>
        <p:spPr>
          <a:xfrm>
            <a:off x="5012700" y="2940050"/>
            <a:ext cx="2555700" cy="40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a:off x="25" y="166600"/>
            <a:ext cx="9067615" cy="4782658"/>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flipH="1">
            <a:off x="21" y="107725"/>
            <a:ext cx="9144004" cy="4891885"/>
          </a:xfrm>
          <a:custGeom>
            <a:rect b="b" l="l" r="r" t="t"/>
            <a:pathLst>
              <a:path extrusionOk="0" h="22839" w="29898">
                <a:moveTo>
                  <a:pt x="12862" y="0"/>
                </a:moveTo>
                <a:cubicBezTo>
                  <a:pt x="11865" y="0"/>
                  <a:pt x="10869" y="18"/>
                  <a:pt x="9874" y="54"/>
                </a:cubicBezTo>
                <a:cubicBezTo>
                  <a:pt x="5534" y="221"/>
                  <a:pt x="1399" y="2073"/>
                  <a:pt x="802" y="6882"/>
                </a:cubicBezTo>
                <a:cubicBezTo>
                  <a:pt x="409" y="10079"/>
                  <a:pt x="1" y="13265"/>
                  <a:pt x="345" y="16514"/>
                </a:cubicBezTo>
                <a:cubicBezTo>
                  <a:pt x="509" y="18174"/>
                  <a:pt x="762" y="20814"/>
                  <a:pt x="2425" y="21728"/>
                </a:cubicBezTo>
                <a:cubicBezTo>
                  <a:pt x="2857" y="21957"/>
                  <a:pt x="3351" y="22057"/>
                  <a:pt x="3835" y="22133"/>
                </a:cubicBezTo>
                <a:cubicBezTo>
                  <a:pt x="7261" y="22680"/>
                  <a:pt x="10781" y="22839"/>
                  <a:pt x="14294" y="22839"/>
                </a:cubicBezTo>
                <a:cubicBezTo>
                  <a:pt x="16259" y="22839"/>
                  <a:pt x="18222" y="22789"/>
                  <a:pt x="20165" y="22730"/>
                </a:cubicBezTo>
                <a:cubicBezTo>
                  <a:pt x="20673" y="22718"/>
                  <a:pt x="21179" y="22706"/>
                  <a:pt x="21700" y="22666"/>
                </a:cubicBezTo>
                <a:cubicBezTo>
                  <a:pt x="22717" y="22605"/>
                  <a:pt x="23719" y="22465"/>
                  <a:pt x="24681" y="22173"/>
                </a:cubicBezTo>
                <a:cubicBezTo>
                  <a:pt x="26143" y="21716"/>
                  <a:pt x="27526" y="20839"/>
                  <a:pt x="28275" y="19520"/>
                </a:cubicBezTo>
                <a:cubicBezTo>
                  <a:pt x="28997" y="18250"/>
                  <a:pt x="29073" y="16728"/>
                  <a:pt x="29124" y="15269"/>
                </a:cubicBezTo>
                <a:cubicBezTo>
                  <a:pt x="29237" y="12263"/>
                  <a:pt x="29898" y="9053"/>
                  <a:pt x="29213" y="6068"/>
                </a:cubicBezTo>
                <a:cubicBezTo>
                  <a:pt x="28756" y="4028"/>
                  <a:pt x="27309" y="2237"/>
                  <a:pt x="25406" y="1363"/>
                </a:cubicBezTo>
                <a:cubicBezTo>
                  <a:pt x="24163" y="791"/>
                  <a:pt x="22765" y="602"/>
                  <a:pt x="21407" y="450"/>
                </a:cubicBezTo>
                <a:cubicBezTo>
                  <a:pt x="18568" y="147"/>
                  <a:pt x="15714" y="0"/>
                  <a:pt x="12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rot="-5400000">
            <a:off x="5643118" y="1639338"/>
            <a:ext cx="5140218" cy="1861555"/>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rot="5400000">
            <a:off x="-1639332" y="1639338"/>
            <a:ext cx="5140218" cy="1861555"/>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3148500" y="2345200"/>
            <a:ext cx="2847000" cy="599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37" name="Google Shape;37;p7"/>
          <p:cNvSpPr txBox="1"/>
          <p:nvPr>
            <p:ph idx="1" type="subTitle"/>
          </p:nvPr>
        </p:nvSpPr>
        <p:spPr>
          <a:xfrm>
            <a:off x="3148501" y="2857375"/>
            <a:ext cx="28470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4043225"/>
            <a:ext cx="9144014" cy="1100275"/>
          </a:xfrm>
          <a:custGeom>
            <a:rect b="b" l="l" r="r" t="t"/>
            <a:pathLst>
              <a:path extrusionOk="0" h="6391" w="17647">
                <a:moveTo>
                  <a:pt x="1" y="0"/>
                </a:moveTo>
                <a:lnTo>
                  <a:pt x="1" y="6391"/>
                </a:lnTo>
                <a:lnTo>
                  <a:pt x="17647" y="6391"/>
                </a:lnTo>
                <a:lnTo>
                  <a:pt x="17647" y="1736"/>
                </a:lnTo>
                <a:cubicBezTo>
                  <a:pt x="17647" y="1630"/>
                  <a:pt x="17502" y="1590"/>
                  <a:pt x="17283" y="1590"/>
                </a:cubicBezTo>
                <a:cubicBezTo>
                  <a:pt x="16649" y="1590"/>
                  <a:pt x="15392" y="1927"/>
                  <a:pt x="15239" y="1979"/>
                </a:cubicBezTo>
                <a:cubicBezTo>
                  <a:pt x="14192" y="2408"/>
                  <a:pt x="13367" y="3093"/>
                  <a:pt x="12473" y="3678"/>
                </a:cubicBezTo>
                <a:cubicBezTo>
                  <a:pt x="11402" y="4369"/>
                  <a:pt x="10189" y="4829"/>
                  <a:pt x="8848" y="4829"/>
                </a:cubicBezTo>
                <a:cubicBezTo>
                  <a:pt x="8557" y="4829"/>
                  <a:pt x="8261" y="4808"/>
                  <a:pt x="7958" y="4762"/>
                </a:cubicBezTo>
                <a:cubicBezTo>
                  <a:pt x="6515" y="4556"/>
                  <a:pt x="5414" y="3798"/>
                  <a:pt x="4433" y="2973"/>
                </a:cubicBezTo>
                <a:cubicBezTo>
                  <a:pt x="3266" y="2012"/>
                  <a:pt x="2203" y="965"/>
                  <a:pt x="743" y="277"/>
                </a:cubicBezTo>
                <a:cubicBezTo>
                  <a:pt x="673" y="244"/>
                  <a:pt x="22" y="54"/>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2390925" y="1062800"/>
            <a:ext cx="4362300" cy="20640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6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 type="subTitle"/>
          </p:nvPr>
        </p:nvSpPr>
        <p:spPr>
          <a:xfrm>
            <a:off x="2605375" y="3212650"/>
            <a:ext cx="3933000" cy="64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flipH="1">
            <a:off x="2438185" y="0"/>
            <a:ext cx="6705815" cy="5143495"/>
          </a:xfrm>
          <a:custGeom>
            <a:rect b="b" l="l" r="r" t="t"/>
            <a:pathLst>
              <a:path extrusionOk="0" h="9896" w="12902">
                <a:moveTo>
                  <a:pt x="1" y="1"/>
                </a:moveTo>
                <a:lnTo>
                  <a:pt x="1" y="9895"/>
                </a:lnTo>
                <a:lnTo>
                  <a:pt x="12885" y="9895"/>
                </a:lnTo>
                <a:cubicBezTo>
                  <a:pt x="12901" y="9500"/>
                  <a:pt x="12852" y="9120"/>
                  <a:pt x="12678" y="8762"/>
                </a:cubicBezTo>
                <a:cubicBezTo>
                  <a:pt x="12472" y="8366"/>
                  <a:pt x="12114" y="8073"/>
                  <a:pt x="11821" y="7747"/>
                </a:cubicBezTo>
                <a:cubicBezTo>
                  <a:pt x="10687" y="6527"/>
                  <a:pt x="10155" y="4878"/>
                  <a:pt x="9656" y="3282"/>
                </a:cubicBezTo>
                <a:cubicBezTo>
                  <a:pt x="9310" y="2198"/>
                  <a:pt x="8968" y="1101"/>
                  <a:pt x="8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4572000" y="1309625"/>
            <a:ext cx="38520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p9"/>
          <p:cNvSpPr txBox="1"/>
          <p:nvPr>
            <p:ph idx="1" type="subTitle"/>
          </p:nvPr>
        </p:nvSpPr>
        <p:spPr>
          <a:xfrm>
            <a:off x="4572000" y="1961600"/>
            <a:ext cx="3852000" cy="123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rot="-5400000">
            <a:off x="-114499" y="114505"/>
            <a:ext cx="2146218" cy="1917197"/>
          </a:xfrm>
          <a:custGeom>
            <a:rect b="b" l="l" r="r" t="t"/>
            <a:pathLst>
              <a:path extrusionOk="0" h="5584" w="6251">
                <a:moveTo>
                  <a:pt x="842" y="1"/>
                </a:moveTo>
                <a:cubicBezTo>
                  <a:pt x="549" y="1048"/>
                  <a:pt x="293" y="2099"/>
                  <a:pt x="67" y="3163"/>
                </a:cubicBezTo>
                <a:cubicBezTo>
                  <a:pt x="34" y="3316"/>
                  <a:pt x="1" y="3489"/>
                  <a:pt x="67" y="3625"/>
                </a:cubicBezTo>
                <a:cubicBezTo>
                  <a:pt x="137" y="3831"/>
                  <a:pt x="376" y="3934"/>
                  <a:pt x="603" y="3988"/>
                </a:cubicBezTo>
                <a:cubicBezTo>
                  <a:pt x="1200" y="4161"/>
                  <a:pt x="1872" y="4194"/>
                  <a:pt x="2355" y="4606"/>
                </a:cubicBezTo>
                <a:cubicBezTo>
                  <a:pt x="2627" y="4829"/>
                  <a:pt x="2833" y="5171"/>
                  <a:pt x="3159" y="5344"/>
                </a:cubicBezTo>
                <a:cubicBezTo>
                  <a:pt x="3365" y="5447"/>
                  <a:pt x="3625" y="5447"/>
                  <a:pt x="3847" y="5464"/>
                </a:cubicBezTo>
                <a:cubicBezTo>
                  <a:pt x="4655" y="5501"/>
                  <a:pt x="5447" y="5550"/>
                  <a:pt x="6251" y="5583"/>
                </a:cubicBezTo>
                <a:lnTo>
                  <a:pt x="62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a:off x="4127675" y="2825700"/>
            <a:ext cx="5016319" cy="2364298"/>
          </a:xfrm>
          <a:custGeom>
            <a:rect b="b" l="l" r="r" t="t"/>
            <a:pathLst>
              <a:path extrusionOk="0" h="6604" w="8573">
                <a:moveTo>
                  <a:pt x="5789" y="1"/>
                </a:moveTo>
                <a:cubicBezTo>
                  <a:pt x="3331" y="1"/>
                  <a:pt x="117" y="1067"/>
                  <a:pt x="1" y="6604"/>
                </a:cubicBezTo>
                <a:lnTo>
                  <a:pt x="8572" y="6604"/>
                </a:lnTo>
                <a:lnTo>
                  <a:pt x="8572" y="419"/>
                </a:lnTo>
                <a:cubicBezTo>
                  <a:pt x="8572" y="419"/>
                  <a:pt x="7329" y="1"/>
                  <a:pt x="5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flipH="1">
            <a:off x="4929000" y="3598300"/>
            <a:ext cx="3495000" cy="1005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000"/>
              <a:buFont typeface="Secular One"/>
              <a:buNone/>
              <a:defRPr b="1" sz="3000">
                <a:solidFill>
                  <a:schemeClr val="accent6"/>
                </a:solidFill>
                <a:latin typeface="Secular One"/>
                <a:ea typeface="Secular One"/>
                <a:cs typeface="Secular One"/>
                <a:sym typeface="Secular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hyperlink" Target="http://drive.google.com/file/d/1rEEpwcnuA8CJvhZ0UpYlf0BqxtaJiX9e/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ctrTitle"/>
          </p:nvPr>
        </p:nvSpPr>
        <p:spPr>
          <a:xfrm>
            <a:off x="4373150" y="1041800"/>
            <a:ext cx="4050900" cy="28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     </a:t>
            </a:r>
            <a:endParaRPr sz="4700"/>
          </a:p>
          <a:p>
            <a:pPr indent="0" lvl="0" marL="0" rtl="0" algn="l">
              <a:spcBef>
                <a:spcPts val="0"/>
              </a:spcBef>
              <a:spcAft>
                <a:spcPts val="0"/>
              </a:spcAft>
              <a:buNone/>
            </a:pPr>
            <a:r>
              <a:rPr lang="en" sz="4700"/>
              <a:t>     DIGISOLE</a:t>
            </a:r>
            <a:endParaRPr/>
          </a:p>
        </p:txBody>
      </p:sp>
      <p:sp>
        <p:nvSpPr>
          <p:cNvPr id="210" name="Google Shape;210;p37"/>
          <p:cNvSpPr txBox="1"/>
          <p:nvPr>
            <p:ph idx="1" type="subTitle"/>
          </p:nvPr>
        </p:nvSpPr>
        <p:spPr>
          <a:xfrm>
            <a:off x="4651000" y="2435525"/>
            <a:ext cx="40509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highlight>
                  <a:srgbClr val="FFFFFF"/>
                </a:highlight>
                <a:latin typeface="Roboto"/>
                <a:ea typeface="Roboto"/>
                <a:cs typeface="Roboto"/>
                <a:sym typeface="Roboto"/>
              </a:rPr>
              <a:t> Shoe Charm, Protected from Harm!</a:t>
            </a:r>
            <a:endParaRPr b="1" sz="1900">
              <a:highlight>
                <a:srgbClr val="FFFFFF"/>
              </a:highlight>
            </a:endParaRPr>
          </a:p>
          <a:p>
            <a:pPr indent="0" lvl="0" marL="0" rtl="0" algn="l">
              <a:spcBef>
                <a:spcPts val="0"/>
              </a:spcBef>
              <a:spcAft>
                <a:spcPts val="0"/>
              </a:spcAft>
              <a:buNone/>
            </a:pPr>
            <a:r>
              <a:t/>
            </a:r>
            <a:endParaRPr/>
          </a:p>
        </p:txBody>
      </p:sp>
      <p:pic>
        <p:nvPicPr>
          <p:cNvPr id="211" name="Google Shape;211;p37"/>
          <p:cNvPicPr preferRelativeResize="0"/>
          <p:nvPr/>
        </p:nvPicPr>
        <p:blipFill>
          <a:blip r:embed="rId3">
            <a:alphaModFix/>
          </a:blip>
          <a:stretch>
            <a:fillRect/>
          </a:stretch>
        </p:blipFill>
        <p:spPr>
          <a:xfrm>
            <a:off x="-111175" y="467150"/>
            <a:ext cx="4068350" cy="42092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1949100" y="290650"/>
            <a:ext cx="52458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TABLE OF CONTENTS</a:t>
            </a:r>
            <a:endParaRPr/>
          </a:p>
        </p:txBody>
      </p:sp>
      <p:sp>
        <p:nvSpPr>
          <p:cNvPr id="217" name="Google Shape;217;p38"/>
          <p:cNvSpPr txBox="1"/>
          <p:nvPr>
            <p:ph idx="3" type="title"/>
          </p:nvPr>
        </p:nvSpPr>
        <p:spPr>
          <a:xfrm>
            <a:off x="1385037" y="892461"/>
            <a:ext cx="23160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18" name="Google Shape;218;p38"/>
          <p:cNvSpPr txBox="1"/>
          <p:nvPr>
            <p:ph idx="5" type="title"/>
          </p:nvPr>
        </p:nvSpPr>
        <p:spPr>
          <a:xfrm>
            <a:off x="4543262" y="1377775"/>
            <a:ext cx="36306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Solution</a:t>
            </a:r>
            <a:endParaRPr/>
          </a:p>
        </p:txBody>
      </p:sp>
      <p:sp>
        <p:nvSpPr>
          <p:cNvPr id="219" name="Google Shape;219;p38"/>
          <p:cNvSpPr txBox="1"/>
          <p:nvPr>
            <p:ph idx="13" type="subTitle"/>
          </p:nvPr>
        </p:nvSpPr>
        <p:spPr>
          <a:xfrm>
            <a:off x="2972700" y="3674900"/>
            <a:ext cx="31986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Make a network that connects all of India's bangla sahibs so that people can reserve lockers wherever they go.</a:t>
            </a:r>
            <a:endParaRPr b="1" sz="1200"/>
          </a:p>
          <a:p>
            <a:pPr indent="0" lvl="0" marL="0" rtl="0" algn="l">
              <a:spcBef>
                <a:spcPts val="0"/>
              </a:spcBef>
              <a:spcAft>
                <a:spcPts val="0"/>
              </a:spcAft>
              <a:buClr>
                <a:schemeClr val="dk1"/>
              </a:buClr>
              <a:buSzPts val="1100"/>
              <a:buFont typeface="Arial"/>
              <a:buNone/>
            </a:pPr>
            <a:r>
              <a:t/>
            </a:r>
            <a:endParaRPr b="1" sz="1200"/>
          </a:p>
          <a:p>
            <a:pPr indent="0" lvl="0" marL="0" rtl="0" algn="l">
              <a:spcBef>
                <a:spcPts val="0"/>
              </a:spcBef>
              <a:spcAft>
                <a:spcPts val="0"/>
              </a:spcAft>
              <a:buClr>
                <a:schemeClr val="dk1"/>
              </a:buClr>
              <a:buSzPts val="1100"/>
              <a:buFont typeface="Arial"/>
              <a:buNone/>
            </a:pPr>
            <a:r>
              <a:t/>
            </a:r>
            <a:endParaRPr b="1" sz="1200"/>
          </a:p>
        </p:txBody>
      </p:sp>
      <p:sp>
        <p:nvSpPr>
          <p:cNvPr id="220" name="Google Shape;220;p38"/>
          <p:cNvSpPr txBox="1"/>
          <p:nvPr>
            <p:ph idx="14" type="title"/>
          </p:nvPr>
        </p:nvSpPr>
        <p:spPr>
          <a:xfrm>
            <a:off x="2756690" y="3236400"/>
            <a:ext cx="3630600" cy="40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Plans</a:t>
            </a:r>
            <a:endParaRPr/>
          </a:p>
        </p:txBody>
      </p:sp>
      <p:sp>
        <p:nvSpPr>
          <p:cNvPr id="221" name="Google Shape;221;p38"/>
          <p:cNvSpPr txBox="1"/>
          <p:nvPr>
            <p:ph idx="15" type="title"/>
          </p:nvPr>
        </p:nvSpPr>
        <p:spPr>
          <a:xfrm>
            <a:off x="3414008" y="2796889"/>
            <a:ext cx="23160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2" name="Google Shape;222;p38"/>
          <p:cNvSpPr txBox="1"/>
          <p:nvPr>
            <p:ph idx="4" type="subTitle"/>
          </p:nvPr>
        </p:nvSpPr>
        <p:spPr>
          <a:xfrm>
            <a:off x="4690100" y="1826500"/>
            <a:ext cx="3336900" cy="103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t>Visitors can choose which locker to keep their treasured slippers and other footwear in by using an interface we created for this purpose.</a:t>
            </a:r>
            <a:endParaRPr b="1" sz="1200"/>
          </a:p>
          <a:p>
            <a:pPr indent="0" lvl="0" marL="0" rtl="0" algn="ctr">
              <a:spcBef>
                <a:spcPts val="0"/>
              </a:spcBef>
              <a:spcAft>
                <a:spcPts val="0"/>
              </a:spcAft>
              <a:buClr>
                <a:schemeClr val="dk1"/>
              </a:buClr>
              <a:buSzPts val="1100"/>
              <a:buFont typeface="Arial"/>
              <a:buNone/>
            </a:pPr>
            <a:r>
              <a:rPr b="1" lang="en" sz="1200"/>
              <a:t> </a:t>
            </a:r>
            <a:endParaRPr b="1" sz="1200"/>
          </a:p>
          <a:p>
            <a:pPr indent="0" lvl="0" marL="0" rtl="0" algn="ctr">
              <a:spcBef>
                <a:spcPts val="0"/>
              </a:spcBef>
              <a:spcAft>
                <a:spcPts val="0"/>
              </a:spcAft>
              <a:buClr>
                <a:schemeClr val="dk1"/>
              </a:buClr>
              <a:buSzPts val="1100"/>
              <a:buFont typeface="Arial"/>
              <a:buNone/>
            </a:pPr>
            <a:r>
              <a:t/>
            </a:r>
            <a:endParaRPr b="1" sz="1200"/>
          </a:p>
          <a:p>
            <a:pPr indent="0" lvl="0" marL="0" rtl="0" algn="ctr">
              <a:spcBef>
                <a:spcPts val="0"/>
              </a:spcBef>
              <a:spcAft>
                <a:spcPts val="0"/>
              </a:spcAft>
              <a:buClr>
                <a:schemeClr val="dk1"/>
              </a:buClr>
              <a:buSzPts val="1100"/>
              <a:buFont typeface="Arial"/>
              <a:buNone/>
            </a:pPr>
            <a:r>
              <a:t/>
            </a:r>
            <a:endParaRPr b="1" sz="1200"/>
          </a:p>
        </p:txBody>
      </p:sp>
      <p:sp>
        <p:nvSpPr>
          <p:cNvPr id="223" name="Google Shape;223;p38"/>
          <p:cNvSpPr txBox="1"/>
          <p:nvPr>
            <p:ph idx="6" type="title"/>
          </p:nvPr>
        </p:nvSpPr>
        <p:spPr>
          <a:xfrm>
            <a:off x="5200558" y="938273"/>
            <a:ext cx="2316000" cy="4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4" name="Google Shape;224;p38"/>
          <p:cNvSpPr txBox="1"/>
          <p:nvPr>
            <p:ph idx="1" type="subTitle"/>
          </p:nvPr>
        </p:nvSpPr>
        <p:spPr>
          <a:xfrm>
            <a:off x="874575" y="1826500"/>
            <a:ext cx="33369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t>Losing your valuable footwear in the Delhi Bangla Sahib Gurudwara is nothing new for Sikh residents of Delhi.</a:t>
            </a:r>
            <a:r>
              <a:rPr lang="en" sz="1200"/>
              <a:t> </a:t>
            </a:r>
            <a:endParaRPr sz="1200"/>
          </a:p>
          <a:p>
            <a:pPr indent="0" lvl="0" marL="0" rtl="0" algn="ctr">
              <a:spcBef>
                <a:spcPts val="0"/>
              </a:spcBef>
              <a:spcAft>
                <a:spcPts val="0"/>
              </a:spcAft>
              <a:buClr>
                <a:schemeClr val="dk1"/>
              </a:buClr>
              <a:buSzPts val="1100"/>
              <a:buFont typeface="Arial"/>
              <a:buNone/>
            </a:pPr>
            <a:r>
              <a:t/>
            </a:r>
            <a:endParaRPr sz="1200"/>
          </a:p>
          <a:p>
            <a:pPr indent="0" lvl="0" marL="0" rtl="0" algn="ctr">
              <a:spcBef>
                <a:spcPts val="0"/>
              </a:spcBef>
              <a:spcAft>
                <a:spcPts val="0"/>
              </a:spcAft>
              <a:buClr>
                <a:schemeClr val="dk1"/>
              </a:buClr>
              <a:buSzPts val="1100"/>
              <a:buFont typeface="Arial"/>
              <a:buNone/>
            </a:pPr>
            <a:r>
              <a:t/>
            </a:r>
            <a:endParaRPr sz="1200"/>
          </a:p>
        </p:txBody>
      </p:sp>
      <p:sp>
        <p:nvSpPr>
          <p:cNvPr id="225" name="Google Shape;225;p38"/>
          <p:cNvSpPr txBox="1"/>
          <p:nvPr>
            <p:ph idx="2" type="title"/>
          </p:nvPr>
        </p:nvSpPr>
        <p:spPr>
          <a:xfrm>
            <a:off x="677988" y="1377775"/>
            <a:ext cx="3630600" cy="40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572000" y="298000"/>
            <a:ext cx="3852000" cy="8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PROBLEM</a:t>
            </a:r>
            <a:endParaRPr/>
          </a:p>
        </p:txBody>
      </p:sp>
      <p:sp>
        <p:nvSpPr>
          <p:cNvPr id="231" name="Google Shape;231;p39"/>
          <p:cNvSpPr txBox="1"/>
          <p:nvPr>
            <p:ph idx="1" type="subTitle"/>
          </p:nvPr>
        </p:nvSpPr>
        <p:spPr>
          <a:xfrm>
            <a:off x="4572000" y="1197750"/>
            <a:ext cx="3852000" cy="2748000"/>
          </a:xfrm>
          <a:prstGeom prst="rect">
            <a:avLst/>
          </a:prstGeom>
        </p:spPr>
        <p:txBody>
          <a:bodyPr anchorCtr="0" anchor="t" bIns="91425" lIns="91425" spcFirstLastPara="1" rIns="91425" wrap="square" tIns="91425">
            <a:noAutofit/>
          </a:bodyPr>
          <a:lstStyle/>
          <a:p>
            <a:pPr indent="0" lvl="0" marL="0" marR="245595" rtl="0" algn="l">
              <a:spcBef>
                <a:spcPts val="0"/>
              </a:spcBef>
              <a:spcAft>
                <a:spcPts val="0"/>
              </a:spcAft>
              <a:buNone/>
            </a:pPr>
            <a:r>
              <a:rPr lang="en" sz="1200">
                <a:latin typeface="Roboto Medium"/>
                <a:ea typeface="Roboto Medium"/>
                <a:cs typeface="Roboto Medium"/>
                <a:sym typeface="Roboto Medium"/>
              </a:rPr>
              <a:t>Most of us have undoubtedly seen or heard of a shoe being stolen in bangla sahib in our neighbourhood.</a:t>
            </a:r>
            <a:endParaRPr sz="1200">
              <a:latin typeface="Roboto Medium"/>
              <a:ea typeface="Roboto Medium"/>
              <a:cs typeface="Roboto Medium"/>
              <a:sym typeface="Roboto Medium"/>
            </a:endParaRPr>
          </a:p>
          <a:p>
            <a:pPr indent="0" lvl="0" marL="0" marR="245595" rtl="0" algn="l">
              <a:spcBef>
                <a:spcPts val="1600"/>
              </a:spcBef>
              <a:spcAft>
                <a:spcPts val="0"/>
              </a:spcAft>
              <a:buNone/>
            </a:pPr>
            <a:r>
              <a:rPr lang="en" sz="1200">
                <a:latin typeface="Roboto Medium"/>
                <a:ea typeface="Roboto Medium"/>
                <a:cs typeface="Roboto Medium"/>
                <a:sym typeface="Roboto Medium"/>
              </a:rPr>
              <a:t>The system's present fatal fault is the failure to maintain an appropriate system for shoe security, particularly in India. Think about how many of the  stolen shoes might have been avoided if a suitable system had been created.</a:t>
            </a:r>
            <a:endParaRPr sz="1200">
              <a:latin typeface="Roboto Medium"/>
              <a:ea typeface="Roboto Medium"/>
              <a:cs typeface="Roboto Medium"/>
              <a:sym typeface="Roboto Medium"/>
            </a:endParaRPr>
          </a:p>
          <a:p>
            <a:pPr indent="0" lvl="0" marL="0" marR="245595" rtl="0" algn="l">
              <a:spcBef>
                <a:spcPts val="1600"/>
              </a:spcBef>
              <a:spcAft>
                <a:spcPts val="0"/>
              </a:spcAft>
              <a:buNone/>
            </a:pPr>
            <a:r>
              <a:rPr lang="en" sz="1200">
                <a:latin typeface="Roboto Medium"/>
                <a:ea typeface="Roboto Medium"/>
                <a:cs typeface="Roboto Medium"/>
                <a:sym typeface="Roboto Medium"/>
              </a:rPr>
              <a:t>This presentation offers a potential fix and a few examples that can be utilised to get beyond this significant problem.</a:t>
            </a:r>
            <a:endParaRPr sz="1200">
              <a:latin typeface="Roboto Medium"/>
              <a:ea typeface="Roboto Medium"/>
              <a:cs typeface="Roboto Medium"/>
              <a:sym typeface="Roboto Medium"/>
            </a:endParaRPr>
          </a:p>
          <a:p>
            <a:pPr indent="0" lvl="0" marL="0" marR="245595" rtl="0" algn="l">
              <a:spcBef>
                <a:spcPts val="1600"/>
              </a:spcBef>
              <a:spcAft>
                <a:spcPts val="0"/>
              </a:spcAft>
              <a:buNone/>
            </a:pPr>
            <a:r>
              <a:t/>
            </a:r>
            <a:endParaRPr/>
          </a:p>
          <a:p>
            <a:pPr indent="0" lvl="0" marL="0" marR="245595" rtl="0" algn="l">
              <a:spcBef>
                <a:spcPts val="1600"/>
              </a:spcBef>
              <a:spcAft>
                <a:spcPts val="0"/>
              </a:spcAft>
              <a:buNone/>
            </a:pPr>
            <a:r>
              <a:t/>
            </a:r>
            <a:endParaRPr/>
          </a:p>
          <a:p>
            <a:pPr indent="0" lvl="0" marL="0" marR="245595" rtl="0" algn="l">
              <a:spcBef>
                <a:spcPts val="1600"/>
              </a:spcBef>
              <a:spcAft>
                <a:spcPts val="1600"/>
              </a:spcAft>
              <a:buClr>
                <a:schemeClr val="dk1"/>
              </a:buClr>
              <a:buSzPts val="1100"/>
              <a:buFont typeface="Arial"/>
              <a:buNone/>
            </a:pPr>
            <a:r>
              <a:t/>
            </a:r>
            <a:endParaRPr/>
          </a:p>
        </p:txBody>
      </p:sp>
      <p:grpSp>
        <p:nvGrpSpPr>
          <p:cNvPr id="232" name="Google Shape;232;p39"/>
          <p:cNvGrpSpPr/>
          <p:nvPr/>
        </p:nvGrpSpPr>
        <p:grpSpPr>
          <a:xfrm>
            <a:off x="817288" y="1643192"/>
            <a:ext cx="3383616" cy="2687181"/>
            <a:chOff x="817288" y="1643192"/>
            <a:chExt cx="3383616" cy="2687181"/>
          </a:xfrm>
        </p:grpSpPr>
        <p:sp>
          <p:nvSpPr>
            <p:cNvPr id="233" name="Google Shape;233;p39"/>
            <p:cNvSpPr/>
            <p:nvPr/>
          </p:nvSpPr>
          <p:spPr>
            <a:xfrm>
              <a:off x="2531420" y="1942174"/>
              <a:ext cx="649936" cy="772886"/>
            </a:xfrm>
            <a:custGeom>
              <a:rect b="b" l="l" r="r" t="t"/>
              <a:pathLst>
                <a:path extrusionOk="0" h="2112" w="1776">
                  <a:moveTo>
                    <a:pt x="1411" y="1"/>
                  </a:moveTo>
                  <a:cubicBezTo>
                    <a:pt x="1405" y="1"/>
                    <a:pt x="1400" y="2"/>
                    <a:pt x="1395" y="5"/>
                  </a:cubicBezTo>
                  <a:cubicBezTo>
                    <a:pt x="1294" y="66"/>
                    <a:pt x="1154" y="158"/>
                    <a:pt x="1115" y="194"/>
                  </a:cubicBezTo>
                  <a:cubicBezTo>
                    <a:pt x="1078" y="246"/>
                    <a:pt x="1026" y="474"/>
                    <a:pt x="1026" y="474"/>
                  </a:cubicBezTo>
                  <a:cubicBezTo>
                    <a:pt x="1026" y="474"/>
                    <a:pt x="229" y="1400"/>
                    <a:pt x="113" y="1641"/>
                  </a:cubicBezTo>
                  <a:cubicBezTo>
                    <a:pt x="0" y="1894"/>
                    <a:pt x="88" y="2061"/>
                    <a:pt x="88" y="2061"/>
                  </a:cubicBezTo>
                  <a:cubicBezTo>
                    <a:pt x="88" y="2061"/>
                    <a:pt x="154" y="2112"/>
                    <a:pt x="259" y="2112"/>
                  </a:cubicBezTo>
                  <a:cubicBezTo>
                    <a:pt x="327" y="2112"/>
                    <a:pt x="411" y="2091"/>
                    <a:pt x="506" y="2021"/>
                  </a:cubicBezTo>
                  <a:cubicBezTo>
                    <a:pt x="762" y="1845"/>
                    <a:pt x="1407" y="575"/>
                    <a:pt x="1407" y="575"/>
                  </a:cubicBezTo>
                  <a:lnTo>
                    <a:pt x="1776" y="322"/>
                  </a:lnTo>
                  <a:lnTo>
                    <a:pt x="1751" y="258"/>
                  </a:lnTo>
                  <a:cubicBezTo>
                    <a:pt x="1751" y="258"/>
                    <a:pt x="1660" y="170"/>
                    <a:pt x="1611" y="158"/>
                  </a:cubicBezTo>
                  <a:cubicBezTo>
                    <a:pt x="1606" y="156"/>
                    <a:pt x="1600" y="156"/>
                    <a:pt x="1593" y="156"/>
                  </a:cubicBezTo>
                  <a:cubicBezTo>
                    <a:pt x="1512" y="156"/>
                    <a:pt x="1307" y="234"/>
                    <a:pt x="1307" y="234"/>
                  </a:cubicBezTo>
                  <a:cubicBezTo>
                    <a:pt x="1307" y="234"/>
                    <a:pt x="1447" y="130"/>
                    <a:pt x="1447" y="42"/>
                  </a:cubicBezTo>
                  <a:cubicBezTo>
                    <a:pt x="1456" y="22"/>
                    <a:pt x="1433" y="1"/>
                    <a:pt x="1411" y="1"/>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3041560" y="2055253"/>
              <a:ext cx="135403" cy="97343"/>
            </a:xfrm>
            <a:custGeom>
              <a:rect b="b" l="l" r="r" t="t"/>
              <a:pathLst>
                <a:path extrusionOk="0" h="266" w="370">
                  <a:moveTo>
                    <a:pt x="281" y="1"/>
                  </a:moveTo>
                  <a:cubicBezTo>
                    <a:pt x="254" y="1"/>
                    <a:pt x="242" y="1"/>
                    <a:pt x="229" y="13"/>
                  </a:cubicBezTo>
                  <a:cubicBezTo>
                    <a:pt x="165" y="37"/>
                    <a:pt x="89" y="77"/>
                    <a:pt x="89" y="77"/>
                  </a:cubicBezTo>
                  <a:lnTo>
                    <a:pt x="114" y="114"/>
                  </a:lnTo>
                  <a:cubicBezTo>
                    <a:pt x="114" y="114"/>
                    <a:pt x="114" y="101"/>
                    <a:pt x="129" y="101"/>
                  </a:cubicBezTo>
                  <a:cubicBezTo>
                    <a:pt x="153" y="89"/>
                    <a:pt x="178" y="77"/>
                    <a:pt x="205" y="62"/>
                  </a:cubicBezTo>
                  <a:cubicBezTo>
                    <a:pt x="229" y="50"/>
                    <a:pt x="242" y="50"/>
                    <a:pt x="254" y="50"/>
                  </a:cubicBezTo>
                  <a:cubicBezTo>
                    <a:pt x="266" y="37"/>
                    <a:pt x="266" y="37"/>
                    <a:pt x="281" y="37"/>
                  </a:cubicBezTo>
                  <a:cubicBezTo>
                    <a:pt x="287" y="37"/>
                    <a:pt x="293" y="40"/>
                    <a:pt x="299" y="43"/>
                  </a:cubicBezTo>
                  <a:lnTo>
                    <a:pt x="299" y="43"/>
                  </a:lnTo>
                  <a:cubicBezTo>
                    <a:pt x="267" y="63"/>
                    <a:pt x="214" y="95"/>
                    <a:pt x="165" y="126"/>
                  </a:cubicBezTo>
                  <a:cubicBezTo>
                    <a:pt x="129" y="153"/>
                    <a:pt x="89" y="178"/>
                    <a:pt x="53" y="202"/>
                  </a:cubicBezTo>
                  <a:cubicBezTo>
                    <a:pt x="38" y="214"/>
                    <a:pt x="25" y="229"/>
                    <a:pt x="13" y="229"/>
                  </a:cubicBezTo>
                  <a:cubicBezTo>
                    <a:pt x="13" y="229"/>
                    <a:pt x="13" y="242"/>
                    <a:pt x="1" y="242"/>
                  </a:cubicBezTo>
                  <a:lnTo>
                    <a:pt x="1" y="254"/>
                  </a:lnTo>
                  <a:lnTo>
                    <a:pt x="1" y="266"/>
                  </a:lnTo>
                  <a:lnTo>
                    <a:pt x="38" y="266"/>
                  </a:lnTo>
                  <a:lnTo>
                    <a:pt x="53" y="254"/>
                  </a:lnTo>
                  <a:cubicBezTo>
                    <a:pt x="89" y="229"/>
                    <a:pt x="165" y="178"/>
                    <a:pt x="229" y="138"/>
                  </a:cubicBezTo>
                  <a:cubicBezTo>
                    <a:pt x="293" y="101"/>
                    <a:pt x="342" y="62"/>
                    <a:pt x="342" y="62"/>
                  </a:cubicBezTo>
                  <a:lnTo>
                    <a:pt x="369" y="50"/>
                  </a:lnTo>
                  <a:lnTo>
                    <a:pt x="357" y="37"/>
                  </a:lnTo>
                  <a:lnTo>
                    <a:pt x="330" y="13"/>
                  </a:lnTo>
                  <a:cubicBezTo>
                    <a:pt x="318" y="13"/>
                    <a:pt x="306" y="1"/>
                    <a:pt x="28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3069739" y="2027441"/>
              <a:ext cx="97344" cy="41718"/>
            </a:xfrm>
            <a:custGeom>
              <a:rect b="b" l="l" r="r" t="t"/>
              <a:pathLst>
                <a:path extrusionOk="0" h="114" w="266">
                  <a:moveTo>
                    <a:pt x="253" y="1"/>
                  </a:moveTo>
                  <a:lnTo>
                    <a:pt x="0" y="77"/>
                  </a:lnTo>
                  <a:lnTo>
                    <a:pt x="12" y="113"/>
                  </a:lnTo>
                  <a:lnTo>
                    <a:pt x="265" y="37"/>
                  </a:lnTo>
                  <a:lnTo>
                    <a:pt x="25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3060590" y="2004020"/>
              <a:ext cx="84170" cy="41718"/>
            </a:xfrm>
            <a:custGeom>
              <a:rect b="b" l="l" r="r" t="t"/>
              <a:pathLst>
                <a:path extrusionOk="0" h="114" w="230">
                  <a:moveTo>
                    <a:pt x="214" y="1"/>
                  </a:moveTo>
                  <a:lnTo>
                    <a:pt x="1" y="65"/>
                  </a:lnTo>
                  <a:lnTo>
                    <a:pt x="13" y="114"/>
                  </a:lnTo>
                  <a:lnTo>
                    <a:pt x="229" y="37"/>
                  </a:lnTo>
                  <a:lnTo>
                    <a:pt x="214"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2999475" y="1957178"/>
              <a:ext cx="70629" cy="144184"/>
            </a:xfrm>
            <a:custGeom>
              <a:rect b="b" l="l" r="r" t="t"/>
              <a:pathLst>
                <a:path extrusionOk="0" h="394" w="193">
                  <a:moveTo>
                    <a:pt x="153" y="1"/>
                  </a:moveTo>
                  <a:cubicBezTo>
                    <a:pt x="140" y="13"/>
                    <a:pt x="128" y="53"/>
                    <a:pt x="104" y="89"/>
                  </a:cubicBezTo>
                  <a:cubicBezTo>
                    <a:pt x="76" y="129"/>
                    <a:pt x="40" y="165"/>
                    <a:pt x="15" y="178"/>
                  </a:cubicBezTo>
                  <a:lnTo>
                    <a:pt x="0" y="178"/>
                  </a:lnTo>
                  <a:lnTo>
                    <a:pt x="15" y="205"/>
                  </a:lnTo>
                  <a:cubicBezTo>
                    <a:pt x="15" y="217"/>
                    <a:pt x="40" y="254"/>
                    <a:pt x="40" y="305"/>
                  </a:cubicBezTo>
                  <a:cubicBezTo>
                    <a:pt x="40" y="330"/>
                    <a:pt x="40" y="345"/>
                    <a:pt x="28" y="369"/>
                  </a:cubicBezTo>
                  <a:lnTo>
                    <a:pt x="52" y="394"/>
                  </a:lnTo>
                  <a:cubicBezTo>
                    <a:pt x="76" y="369"/>
                    <a:pt x="76" y="330"/>
                    <a:pt x="76" y="305"/>
                  </a:cubicBezTo>
                  <a:cubicBezTo>
                    <a:pt x="76" y="262"/>
                    <a:pt x="65" y="219"/>
                    <a:pt x="58" y="196"/>
                  </a:cubicBezTo>
                  <a:lnTo>
                    <a:pt x="58" y="196"/>
                  </a:lnTo>
                  <a:cubicBezTo>
                    <a:pt x="89" y="176"/>
                    <a:pt x="120" y="134"/>
                    <a:pt x="140" y="101"/>
                  </a:cubicBezTo>
                  <a:cubicBezTo>
                    <a:pt x="168" y="53"/>
                    <a:pt x="192" y="13"/>
                    <a:pt x="192" y="13"/>
                  </a:cubicBezTo>
                  <a:lnTo>
                    <a:pt x="15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2298306" y="2147839"/>
              <a:ext cx="432925" cy="580397"/>
            </a:xfrm>
            <a:custGeom>
              <a:rect b="b" l="l" r="r" t="t"/>
              <a:pathLst>
                <a:path extrusionOk="0" h="1586" w="1183">
                  <a:moveTo>
                    <a:pt x="304" y="0"/>
                  </a:moveTo>
                  <a:cubicBezTo>
                    <a:pt x="218" y="0"/>
                    <a:pt x="153" y="25"/>
                    <a:pt x="153" y="25"/>
                  </a:cubicBezTo>
                  <a:cubicBezTo>
                    <a:pt x="153" y="25"/>
                    <a:pt x="1" y="113"/>
                    <a:pt x="1" y="266"/>
                  </a:cubicBezTo>
                  <a:cubicBezTo>
                    <a:pt x="1" y="418"/>
                    <a:pt x="585" y="1396"/>
                    <a:pt x="585" y="1396"/>
                  </a:cubicBezTo>
                  <a:cubicBezTo>
                    <a:pt x="585" y="1396"/>
                    <a:pt x="686" y="1585"/>
                    <a:pt x="869" y="1585"/>
                  </a:cubicBezTo>
                  <a:cubicBezTo>
                    <a:pt x="892" y="1585"/>
                    <a:pt x="916" y="1582"/>
                    <a:pt x="942" y="1575"/>
                  </a:cubicBezTo>
                  <a:cubicBezTo>
                    <a:pt x="1182" y="1511"/>
                    <a:pt x="1131" y="1283"/>
                    <a:pt x="1131" y="1283"/>
                  </a:cubicBezTo>
                  <a:cubicBezTo>
                    <a:pt x="1131" y="1283"/>
                    <a:pt x="774" y="418"/>
                    <a:pt x="610" y="165"/>
                  </a:cubicBezTo>
                  <a:cubicBezTo>
                    <a:pt x="523" y="32"/>
                    <a:pt x="400" y="0"/>
                    <a:pt x="304"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2261711" y="2133567"/>
              <a:ext cx="371444" cy="428161"/>
            </a:xfrm>
            <a:custGeom>
              <a:rect b="b" l="l" r="r" t="t"/>
              <a:pathLst>
                <a:path extrusionOk="0" h="1170" w="1015">
                  <a:moveTo>
                    <a:pt x="433" y="0"/>
                  </a:moveTo>
                  <a:cubicBezTo>
                    <a:pt x="0" y="256"/>
                    <a:pt x="229" y="1170"/>
                    <a:pt x="405" y="1170"/>
                  </a:cubicBezTo>
                  <a:cubicBezTo>
                    <a:pt x="585" y="1170"/>
                    <a:pt x="1014" y="777"/>
                    <a:pt x="1014" y="777"/>
                  </a:cubicBezTo>
                  <a:cubicBezTo>
                    <a:pt x="1014" y="777"/>
                    <a:pt x="862" y="408"/>
                    <a:pt x="761" y="229"/>
                  </a:cubicBezTo>
                  <a:cubicBezTo>
                    <a:pt x="661" y="52"/>
                    <a:pt x="433" y="0"/>
                    <a:pt x="433"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p:nvPr/>
          </p:nvSpPr>
          <p:spPr>
            <a:xfrm>
              <a:off x="2312945" y="3341572"/>
              <a:ext cx="120765" cy="906458"/>
            </a:xfrm>
            <a:custGeom>
              <a:rect b="b" l="l" r="r" t="t"/>
              <a:pathLst>
                <a:path extrusionOk="0" h="2477" w="330">
                  <a:moveTo>
                    <a:pt x="37" y="0"/>
                  </a:moveTo>
                  <a:cubicBezTo>
                    <a:pt x="12" y="13"/>
                    <a:pt x="0" y="25"/>
                    <a:pt x="0" y="49"/>
                  </a:cubicBezTo>
                  <a:lnTo>
                    <a:pt x="241" y="2449"/>
                  </a:lnTo>
                  <a:cubicBezTo>
                    <a:pt x="251" y="2459"/>
                    <a:pt x="261" y="2477"/>
                    <a:pt x="278" y="2477"/>
                  </a:cubicBezTo>
                  <a:cubicBezTo>
                    <a:pt x="283" y="2477"/>
                    <a:pt x="287" y="2476"/>
                    <a:pt x="293" y="2473"/>
                  </a:cubicBezTo>
                  <a:cubicBezTo>
                    <a:pt x="317" y="2473"/>
                    <a:pt x="329" y="2461"/>
                    <a:pt x="329" y="2437"/>
                  </a:cubicBezTo>
                  <a:lnTo>
                    <a:pt x="76" y="37"/>
                  </a:lnTo>
                  <a:cubicBezTo>
                    <a:pt x="76" y="25"/>
                    <a:pt x="49" y="0"/>
                    <a:pt x="3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p:nvPr/>
          </p:nvSpPr>
          <p:spPr>
            <a:xfrm>
              <a:off x="2090078" y="3341572"/>
              <a:ext cx="111616" cy="906458"/>
            </a:xfrm>
            <a:custGeom>
              <a:rect b="b" l="l" r="r" t="t"/>
              <a:pathLst>
                <a:path extrusionOk="0" h="2477" w="305">
                  <a:moveTo>
                    <a:pt x="37" y="0"/>
                  </a:moveTo>
                  <a:cubicBezTo>
                    <a:pt x="24" y="0"/>
                    <a:pt x="0" y="25"/>
                    <a:pt x="12" y="37"/>
                  </a:cubicBezTo>
                  <a:lnTo>
                    <a:pt x="216" y="2449"/>
                  </a:lnTo>
                  <a:cubicBezTo>
                    <a:pt x="226" y="2459"/>
                    <a:pt x="236" y="2477"/>
                    <a:pt x="252" y="2477"/>
                  </a:cubicBezTo>
                  <a:cubicBezTo>
                    <a:pt x="256" y="2477"/>
                    <a:pt x="260" y="2476"/>
                    <a:pt x="265" y="2473"/>
                  </a:cubicBezTo>
                  <a:cubicBezTo>
                    <a:pt x="292" y="2473"/>
                    <a:pt x="305" y="2461"/>
                    <a:pt x="305" y="2437"/>
                  </a:cubicBezTo>
                  <a:lnTo>
                    <a:pt x="88" y="37"/>
                  </a:lnTo>
                  <a:cubicBezTo>
                    <a:pt x="88" y="13"/>
                    <a:pt x="64" y="0"/>
                    <a:pt x="3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1616167" y="3341572"/>
              <a:ext cx="111982" cy="906458"/>
            </a:xfrm>
            <a:custGeom>
              <a:rect b="b" l="l" r="r" t="t"/>
              <a:pathLst>
                <a:path extrusionOk="0" h="2477" w="306">
                  <a:moveTo>
                    <a:pt x="254" y="0"/>
                  </a:moveTo>
                  <a:cubicBezTo>
                    <a:pt x="241" y="0"/>
                    <a:pt x="217" y="13"/>
                    <a:pt x="217" y="37"/>
                  </a:cubicBezTo>
                  <a:lnTo>
                    <a:pt x="1" y="2437"/>
                  </a:lnTo>
                  <a:cubicBezTo>
                    <a:pt x="1" y="2461"/>
                    <a:pt x="13" y="2473"/>
                    <a:pt x="37" y="2473"/>
                  </a:cubicBezTo>
                  <a:cubicBezTo>
                    <a:pt x="43" y="2476"/>
                    <a:pt x="47" y="2477"/>
                    <a:pt x="51" y="2477"/>
                  </a:cubicBezTo>
                  <a:cubicBezTo>
                    <a:pt x="69" y="2477"/>
                    <a:pt x="79" y="2459"/>
                    <a:pt x="89" y="2449"/>
                  </a:cubicBezTo>
                  <a:lnTo>
                    <a:pt x="293" y="37"/>
                  </a:lnTo>
                  <a:cubicBezTo>
                    <a:pt x="305" y="25"/>
                    <a:pt x="278" y="0"/>
                    <a:pt x="254"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nvSpPr>
          <p:spPr>
            <a:xfrm>
              <a:off x="1485887" y="2482318"/>
              <a:ext cx="733740" cy="887429"/>
            </a:xfrm>
            <a:custGeom>
              <a:rect b="b" l="l" r="r" t="t"/>
              <a:pathLst>
                <a:path extrusionOk="0" h="2425" w="2005">
                  <a:moveTo>
                    <a:pt x="141" y="0"/>
                  </a:moveTo>
                  <a:cubicBezTo>
                    <a:pt x="64" y="0"/>
                    <a:pt x="0" y="64"/>
                    <a:pt x="13" y="140"/>
                  </a:cubicBezTo>
                  <a:lnTo>
                    <a:pt x="305" y="2321"/>
                  </a:lnTo>
                  <a:cubicBezTo>
                    <a:pt x="317" y="2385"/>
                    <a:pt x="369" y="2425"/>
                    <a:pt x="433" y="2425"/>
                  </a:cubicBezTo>
                  <a:lnTo>
                    <a:pt x="1867" y="2425"/>
                  </a:lnTo>
                  <a:cubicBezTo>
                    <a:pt x="1943" y="2425"/>
                    <a:pt x="2004" y="2361"/>
                    <a:pt x="1992" y="2284"/>
                  </a:cubicBezTo>
                  <a:lnTo>
                    <a:pt x="1700" y="113"/>
                  </a:lnTo>
                  <a:cubicBezTo>
                    <a:pt x="1688" y="52"/>
                    <a:pt x="1639" y="0"/>
                    <a:pt x="1575" y="0"/>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p:nvPr/>
          </p:nvSpPr>
          <p:spPr>
            <a:xfrm>
              <a:off x="1820370" y="3299122"/>
              <a:ext cx="627613" cy="70628"/>
            </a:xfrm>
            <a:custGeom>
              <a:rect b="b" l="l" r="r" t="t"/>
              <a:pathLst>
                <a:path extrusionOk="0" h="193" w="1715">
                  <a:moveTo>
                    <a:pt x="0" y="1"/>
                  </a:moveTo>
                  <a:lnTo>
                    <a:pt x="0" y="193"/>
                  </a:lnTo>
                  <a:lnTo>
                    <a:pt x="1715" y="193"/>
                  </a:lnTo>
                  <a:cubicBezTo>
                    <a:pt x="1715" y="89"/>
                    <a:pt x="1623" y="1"/>
                    <a:pt x="1511" y="1"/>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9"/>
            <p:cNvSpPr/>
            <p:nvPr/>
          </p:nvSpPr>
          <p:spPr>
            <a:xfrm>
              <a:off x="2169124" y="4037978"/>
              <a:ext cx="306670" cy="222864"/>
            </a:xfrm>
            <a:custGeom>
              <a:rect b="b" l="l" r="r" t="t"/>
              <a:pathLst>
                <a:path extrusionOk="0" h="609" w="838">
                  <a:moveTo>
                    <a:pt x="442" y="1"/>
                  </a:moveTo>
                  <a:lnTo>
                    <a:pt x="153" y="25"/>
                  </a:lnTo>
                  <a:lnTo>
                    <a:pt x="0" y="598"/>
                  </a:lnTo>
                  <a:cubicBezTo>
                    <a:pt x="0" y="598"/>
                    <a:pt x="366" y="609"/>
                    <a:pt x="609" y="609"/>
                  </a:cubicBezTo>
                  <a:cubicBezTo>
                    <a:pt x="731" y="609"/>
                    <a:pt x="823" y="606"/>
                    <a:pt x="823" y="598"/>
                  </a:cubicBezTo>
                  <a:cubicBezTo>
                    <a:pt x="838" y="570"/>
                    <a:pt x="506" y="381"/>
                    <a:pt x="506" y="381"/>
                  </a:cubicBezTo>
                  <a:lnTo>
                    <a:pt x="405" y="241"/>
                  </a:lnTo>
                  <a:lnTo>
                    <a:pt x="442" y="1"/>
                  </a:lnTo>
                  <a:close/>
                </a:path>
              </a:pathLst>
            </a:custGeom>
            <a:solidFill>
              <a:srgbClr val="BD6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p:nvPr/>
          </p:nvSpPr>
          <p:spPr>
            <a:xfrm>
              <a:off x="2930310" y="4037978"/>
              <a:ext cx="306670" cy="222864"/>
            </a:xfrm>
            <a:custGeom>
              <a:rect b="b" l="l" r="r" t="t"/>
              <a:pathLst>
                <a:path extrusionOk="0" h="609" w="838">
                  <a:moveTo>
                    <a:pt x="305" y="1"/>
                  </a:moveTo>
                  <a:lnTo>
                    <a:pt x="13" y="25"/>
                  </a:lnTo>
                  <a:lnTo>
                    <a:pt x="0" y="598"/>
                  </a:lnTo>
                  <a:cubicBezTo>
                    <a:pt x="0" y="598"/>
                    <a:pt x="367" y="609"/>
                    <a:pt x="615" y="609"/>
                  </a:cubicBezTo>
                  <a:cubicBezTo>
                    <a:pt x="739" y="609"/>
                    <a:pt x="834" y="606"/>
                    <a:pt x="838" y="598"/>
                  </a:cubicBezTo>
                  <a:cubicBezTo>
                    <a:pt x="838" y="570"/>
                    <a:pt x="509" y="381"/>
                    <a:pt x="509" y="381"/>
                  </a:cubicBezTo>
                  <a:lnTo>
                    <a:pt x="393" y="254"/>
                  </a:lnTo>
                  <a:lnTo>
                    <a:pt x="305" y="1"/>
                  </a:lnTo>
                  <a:close/>
                </a:path>
              </a:pathLst>
            </a:custGeom>
            <a:solidFill>
              <a:srgbClr val="BD6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p:nvPr/>
          </p:nvSpPr>
          <p:spPr>
            <a:xfrm>
              <a:off x="2001883" y="2919264"/>
              <a:ext cx="1059074" cy="1142496"/>
            </a:xfrm>
            <a:custGeom>
              <a:rect b="b" l="l" r="r" t="t"/>
              <a:pathLst>
                <a:path extrusionOk="0" h="3122" w="2894">
                  <a:moveTo>
                    <a:pt x="838" y="0"/>
                  </a:moveTo>
                  <a:lnTo>
                    <a:pt x="1" y="417"/>
                  </a:lnTo>
                  <a:cubicBezTo>
                    <a:pt x="1" y="417"/>
                    <a:pt x="153" y="950"/>
                    <a:pt x="926" y="1039"/>
                  </a:cubicBezTo>
                  <a:cubicBezTo>
                    <a:pt x="1159" y="1066"/>
                    <a:pt x="1342" y="1075"/>
                    <a:pt x="1483" y="1075"/>
                  </a:cubicBezTo>
                  <a:cubicBezTo>
                    <a:pt x="1806" y="1075"/>
                    <a:pt x="1916" y="1026"/>
                    <a:pt x="1916" y="1026"/>
                  </a:cubicBezTo>
                  <a:lnTo>
                    <a:pt x="2537" y="3122"/>
                  </a:lnTo>
                  <a:lnTo>
                    <a:pt x="2879" y="3122"/>
                  </a:lnTo>
                  <a:cubicBezTo>
                    <a:pt x="2894" y="2345"/>
                    <a:pt x="2690" y="1255"/>
                    <a:pt x="2601" y="786"/>
                  </a:cubicBezTo>
                  <a:cubicBezTo>
                    <a:pt x="2574" y="634"/>
                    <a:pt x="2473" y="518"/>
                    <a:pt x="2333" y="457"/>
                  </a:cubicBezTo>
                  <a:cubicBezTo>
                    <a:pt x="1636" y="165"/>
                    <a:pt x="838" y="0"/>
                    <a:pt x="838"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p:nvPr/>
          </p:nvSpPr>
          <p:spPr>
            <a:xfrm>
              <a:off x="1732175" y="2895844"/>
              <a:ext cx="855237" cy="1175065"/>
            </a:xfrm>
            <a:custGeom>
              <a:rect b="b" l="l" r="r" t="t"/>
              <a:pathLst>
                <a:path extrusionOk="0" h="3211" w="2337">
                  <a:moveTo>
                    <a:pt x="433" y="0"/>
                  </a:moveTo>
                  <a:cubicBezTo>
                    <a:pt x="433" y="0"/>
                    <a:pt x="1" y="749"/>
                    <a:pt x="406" y="1002"/>
                  </a:cubicBezTo>
                  <a:cubicBezTo>
                    <a:pt x="605" y="1122"/>
                    <a:pt x="869" y="1154"/>
                    <a:pt x="1092" y="1154"/>
                  </a:cubicBezTo>
                  <a:cubicBezTo>
                    <a:pt x="1339" y="1154"/>
                    <a:pt x="1535" y="1115"/>
                    <a:pt x="1535" y="1115"/>
                  </a:cubicBezTo>
                  <a:lnTo>
                    <a:pt x="1535" y="1115"/>
                  </a:lnTo>
                  <a:lnTo>
                    <a:pt x="1270" y="3198"/>
                  </a:lnTo>
                  <a:lnTo>
                    <a:pt x="1676" y="3210"/>
                  </a:lnTo>
                  <a:cubicBezTo>
                    <a:pt x="1676" y="3210"/>
                    <a:pt x="2169" y="1559"/>
                    <a:pt x="2297" y="862"/>
                  </a:cubicBezTo>
                  <a:cubicBezTo>
                    <a:pt x="2336" y="710"/>
                    <a:pt x="2260" y="558"/>
                    <a:pt x="2120" y="494"/>
                  </a:cubicBezTo>
                  <a:lnTo>
                    <a:pt x="1359" y="101"/>
                  </a:lnTo>
                  <a:lnTo>
                    <a:pt x="433"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9"/>
            <p:cNvSpPr/>
            <p:nvPr/>
          </p:nvSpPr>
          <p:spPr>
            <a:xfrm>
              <a:off x="2302698" y="4173014"/>
              <a:ext cx="56357" cy="41352"/>
            </a:xfrm>
            <a:custGeom>
              <a:rect b="b" l="l" r="r" t="t"/>
              <a:pathLst>
                <a:path extrusionOk="0" h="113" w="154">
                  <a:moveTo>
                    <a:pt x="129" y="0"/>
                  </a:moveTo>
                  <a:lnTo>
                    <a:pt x="1" y="89"/>
                  </a:lnTo>
                  <a:lnTo>
                    <a:pt x="28" y="113"/>
                  </a:lnTo>
                  <a:lnTo>
                    <a:pt x="153" y="25"/>
                  </a:lnTo>
                  <a:lnTo>
                    <a:pt x="129"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9"/>
            <p:cNvSpPr/>
            <p:nvPr/>
          </p:nvSpPr>
          <p:spPr>
            <a:xfrm>
              <a:off x="2280375" y="4134955"/>
              <a:ext cx="50502" cy="38425"/>
            </a:xfrm>
            <a:custGeom>
              <a:rect b="b" l="l" r="r" t="t"/>
              <a:pathLst>
                <a:path extrusionOk="0" h="105" w="138">
                  <a:moveTo>
                    <a:pt x="114" y="1"/>
                  </a:moveTo>
                  <a:lnTo>
                    <a:pt x="1" y="65"/>
                  </a:lnTo>
                  <a:lnTo>
                    <a:pt x="13" y="104"/>
                  </a:lnTo>
                  <a:lnTo>
                    <a:pt x="138" y="40"/>
                  </a:lnTo>
                  <a:lnTo>
                    <a:pt x="114"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9"/>
            <p:cNvSpPr/>
            <p:nvPr/>
          </p:nvSpPr>
          <p:spPr>
            <a:xfrm>
              <a:off x="3082913" y="4173014"/>
              <a:ext cx="38425" cy="46110"/>
            </a:xfrm>
            <a:custGeom>
              <a:rect b="b" l="l" r="r" t="t"/>
              <a:pathLst>
                <a:path extrusionOk="0" h="126" w="105">
                  <a:moveTo>
                    <a:pt x="65" y="0"/>
                  </a:moveTo>
                  <a:lnTo>
                    <a:pt x="1" y="113"/>
                  </a:lnTo>
                  <a:lnTo>
                    <a:pt x="40" y="125"/>
                  </a:lnTo>
                  <a:lnTo>
                    <a:pt x="104" y="25"/>
                  </a:lnTo>
                  <a:lnTo>
                    <a:pt x="6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p:nvPr/>
          </p:nvSpPr>
          <p:spPr>
            <a:xfrm>
              <a:off x="3037169" y="4130564"/>
              <a:ext cx="41719" cy="55990"/>
            </a:xfrm>
            <a:custGeom>
              <a:rect b="b" l="l" r="r" t="t"/>
              <a:pathLst>
                <a:path extrusionOk="0" h="153" w="114">
                  <a:moveTo>
                    <a:pt x="77" y="1"/>
                  </a:moveTo>
                  <a:lnTo>
                    <a:pt x="1" y="128"/>
                  </a:lnTo>
                  <a:lnTo>
                    <a:pt x="37" y="153"/>
                  </a:lnTo>
                  <a:lnTo>
                    <a:pt x="113" y="13"/>
                  </a:lnTo>
                  <a:lnTo>
                    <a:pt x="77"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p:nvPr/>
          </p:nvSpPr>
          <p:spPr>
            <a:xfrm>
              <a:off x="1834642" y="2087457"/>
              <a:ext cx="697144" cy="873157"/>
            </a:xfrm>
            <a:custGeom>
              <a:rect b="b" l="l" r="r" t="t"/>
              <a:pathLst>
                <a:path extrusionOk="0" h="2386" w="1905">
                  <a:moveTo>
                    <a:pt x="588" y="0"/>
                  </a:moveTo>
                  <a:cubicBezTo>
                    <a:pt x="463" y="0"/>
                    <a:pt x="233" y="6"/>
                    <a:pt x="153" y="50"/>
                  </a:cubicBezTo>
                  <a:cubicBezTo>
                    <a:pt x="25" y="330"/>
                    <a:pt x="1" y="1420"/>
                    <a:pt x="1" y="1420"/>
                  </a:cubicBezTo>
                  <a:cubicBezTo>
                    <a:pt x="1" y="1420"/>
                    <a:pt x="25" y="1865"/>
                    <a:pt x="37" y="2121"/>
                  </a:cubicBezTo>
                  <a:cubicBezTo>
                    <a:pt x="49" y="2234"/>
                    <a:pt x="126" y="2322"/>
                    <a:pt x="241" y="2334"/>
                  </a:cubicBezTo>
                  <a:cubicBezTo>
                    <a:pt x="582" y="2374"/>
                    <a:pt x="1268" y="2386"/>
                    <a:pt x="1268" y="2386"/>
                  </a:cubicBezTo>
                  <a:cubicBezTo>
                    <a:pt x="1268" y="2386"/>
                    <a:pt x="1496" y="2386"/>
                    <a:pt x="1523" y="2298"/>
                  </a:cubicBezTo>
                  <a:cubicBezTo>
                    <a:pt x="1548" y="2221"/>
                    <a:pt x="1508" y="1829"/>
                    <a:pt x="1508" y="1829"/>
                  </a:cubicBezTo>
                  <a:cubicBezTo>
                    <a:pt x="1508" y="1829"/>
                    <a:pt x="1904" y="446"/>
                    <a:pt x="1865" y="318"/>
                  </a:cubicBezTo>
                  <a:cubicBezTo>
                    <a:pt x="1828" y="190"/>
                    <a:pt x="1688" y="141"/>
                    <a:pt x="1688" y="141"/>
                  </a:cubicBezTo>
                  <a:cubicBezTo>
                    <a:pt x="1523" y="77"/>
                    <a:pt x="671" y="1"/>
                    <a:pt x="671" y="1"/>
                  </a:cubicBezTo>
                  <a:cubicBezTo>
                    <a:pt x="671" y="1"/>
                    <a:pt x="638" y="0"/>
                    <a:pt x="588"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9"/>
            <p:cNvSpPr/>
            <p:nvPr/>
          </p:nvSpPr>
          <p:spPr>
            <a:xfrm>
              <a:off x="2285132" y="3169941"/>
              <a:ext cx="129548" cy="133938"/>
            </a:xfrm>
            <a:custGeom>
              <a:rect b="b" l="l" r="r" t="t"/>
              <a:pathLst>
                <a:path extrusionOk="0" h="366" w="354">
                  <a:moveTo>
                    <a:pt x="341" y="0"/>
                  </a:moveTo>
                  <a:cubicBezTo>
                    <a:pt x="177" y="49"/>
                    <a:pt x="101" y="137"/>
                    <a:pt x="49" y="214"/>
                  </a:cubicBezTo>
                  <a:cubicBezTo>
                    <a:pt x="12" y="305"/>
                    <a:pt x="0" y="366"/>
                    <a:pt x="0" y="366"/>
                  </a:cubicBezTo>
                  <a:lnTo>
                    <a:pt x="37" y="366"/>
                  </a:lnTo>
                  <a:cubicBezTo>
                    <a:pt x="49" y="354"/>
                    <a:pt x="49" y="290"/>
                    <a:pt x="101" y="229"/>
                  </a:cubicBezTo>
                  <a:cubicBezTo>
                    <a:pt x="140" y="165"/>
                    <a:pt x="216" y="89"/>
                    <a:pt x="353" y="37"/>
                  </a:cubicBezTo>
                  <a:lnTo>
                    <a:pt x="341"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p:nvPr/>
          </p:nvSpPr>
          <p:spPr>
            <a:xfrm>
              <a:off x="1606286" y="2106120"/>
              <a:ext cx="428167" cy="575639"/>
            </a:xfrm>
            <a:custGeom>
              <a:rect b="b" l="l" r="r" t="t"/>
              <a:pathLst>
                <a:path extrusionOk="0" h="1573" w="1170">
                  <a:moveTo>
                    <a:pt x="877" y="0"/>
                  </a:moveTo>
                  <a:cubicBezTo>
                    <a:pt x="781" y="0"/>
                    <a:pt x="659" y="32"/>
                    <a:pt x="573" y="166"/>
                  </a:cubicBezTo>
                  <a:cubicBezTo>
                    <a:pt x="408" y="419"/>
                    <a:pt x="52" y="1281"/>
                    <a:pt x="52" y="1281"/>
                  </a:cubicBezTo>
                  <a:cubicBezTo>
                    <a:pt x="52" y="1281"/>
                    <a:pt x="0" y="1510"/>
                    <a:pt x="229" y="1561"/>
                  </a:cubicBezTo>
                  <a:cubicBezTo>
                    <a:pt x="259" y="1569"/>
                    <a:pt x="287" y="1573"/>
                    <a:pt x="313" y="1573"/>
                  </a:cubicBezTo>
                  <a:cubicBezTo>
                    <a:pt x="498" y="1573"/>
                    <a:pt x="585" y="1397"/>
                    <a:pt x="585" y="1397"/>
                  </a:cubicBezTo>
                  <a:cubicBezTo>
                    <a:pt x="585" y="1397"/>
                    <a:pt x="1170" y="419"/>
                    <a:pt x="1170" y="267"/>
                  </a:cubicBezTo>
                  <a:cubicBezTo>
                    <a:pt x="1170" y="115"/>
                    <a:pt x="1030" y="26"/>
                    <a:pt x="1030" y="26"/>
                  </a:cubicBezTo>
                  <a:cubicBezTo>
                    <a:pt x="1030" y="26"/>
                    <a:pt x="964" y="0"/>
                    <a:pt x="877"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9"/>
            <p:cNvSpPr/>
            <p:nvPr/>
          </p:nvSpPr>
          <p:spPr>
            <a:xfrm>
              <a:off x="1611776" y="2529526"/>
              <a:ext cx="960998" cy="227987"/>
            </a:xfrm>
            <a:custGeom>
              <a:rect b="b" l="l" r="r" t="t"/>
              <a:pathLst>
                <a:path extrusionOk="0" h="623" w="2626">
                  <a:moveTo>
                    <a:pt x="368" y="0"/>
                  </a:moveTo>
                  <a:cubicBezTo>
                    <a:pt x="193" y="0"/>
                    <a:pt x="89" y="48"/>
                    <a:pt x="89" y="48"/>
                  </a:cubicBezTo>
                  <a:cubicBezTo>
                    <a:pt x="62" y="60"/>
                    <a:pt x="49" y="88"/>
                    <a:pt x="37" y="112"/>
                  </a:cubicBezTo>
                  <a:cubicBezTo>
                    <a:pt x="1" y="252"/>
                    <a:pt x="77" y="392"/>
                    <a:pt x="214" y="441"/>
                  </a:cubicBezTo>
                  <a:cubicBezTo>
                    <a:pt x="651" y="599"/>
                    <a:pt x="1520" y="609"/>
                    <a:pt x="1722" y="609"/>
                  </a:cubicBezTo>
                  <a:cubicBezTo>
                    <a:pt x="1749" y="609"/>
                    <a:pt x="1764" y="608"/>
                    <a:pt x="1764" y="608"/>
                  </a:cubicBezTo>
                  <a:lnTo>
                    <a:pt x="1889" y="621"/>
                  </a:lnTo>
                  <a:cubicBezTo>
                    <a:pt x="1897" y="622"/>
                    <a:pt x="1906" y="623"/>
                    <a:pt x="1915" y="623"/>
                  </a:cubicBezTo>
                  <a:cubicBezTo>
                    <a:pt x="2042" y="623"/>
                    <a:pt x="2285" y="480"/>
                    <a:pt x="2285" y="480"/>
                  </a:cubicBezTo>
                  <a:lnTo>
                    <a:pt x="2574" y="493"/>
                  </a:lnTo>
                  <a:lnTo>
                    <a:pt x="2626" y="340"/>
                  </a:lnTo>
                  <a:cubicBezTo>
                    <a:pt x="2626" y="340"/>
                    <a:pt x="2269" y="152"/>
                    <a:pt x="2209" y="152"/>
                  </a:cubicBezTo>
                  <a:cubicBezTo>
                    <a:pt x="2132" y="152"/>
                    <a:pt x="1764" y="328"/>
                    <a:pt x="1764" y="328"/>
                  </a:cubicBezTo>
                  <a:cubicBezTo>
                    <a:pt x="1764" y="328"/>
                    <a:pt x="799" y="48"/>
                    <a:pt x="518" y="11"/>
                  </a:cubicBezTo>
                  <a:cubicBezTo>
                    <a:pt x="464" y="3"/>
                    <a:pt x="413" y="0"/>
                    <a:pt x="368"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a:off x="1689724" y="2090019"/>
              <a:ext cx="377300" cy="388273"/>
            </a:xfrm>
            <a:custGeom>
              <a:rect b="b" l="l" r="r" t="t"/>
              <a:pathLst>
                <a:path extrusionOk="0" h="1061" w="1031">
                  <a:moveTo>
                    <a:pt x="721" y="1"/>
                  </a:moveTo>
                  <a:cubicBezTo>
                    <a:pt x="619" y="1"/>
                    <a:pt x="444" y="25"/>
                    <a:pt x="333" y="171"/>
                  </a:cubicBezTo>
                  <a:cubicBezTo>
                    <a:pt x="180" y="387"/>
                    <a:pt x="1" y="820"/>
                    <a:pt x="1" y="820"/>
                  </a:cubicBezTo>
                  <a:cubicBezTo>
                    <a:pt x="1" y="820"/>
                    <a:pt x="369" y="1048"/>
                    <a:pt x="662" y="1060"/>
                  </a:cubicBezTo>
                  <a:cubicBezTo>
                    <a:pt x="662" y="1060"/>
                    <a:pt x="1030" y="411"/>
                    <a:pt x="1030" y="271"/>
                  </a:cubicBezTo>
                  <a:cubicBezTo>
                    <a:pt x="1030" y="119"/>
                    <a:pt x="838" y="19"/>
                    <a:pt x="802" y="6"/>
                  </a:cubicBezTo>
                  <a:cubicBezTo>
                    <a:pt x="802" y="6"/>
                    <a:pt x="770" y="1"/>
                    <a:pt x="721" y="1"/>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
            <p:cNvSpPr/>
            <p:nvPr/>
          </p:nvSpPr>
          <p:spPr>
            <a:xfrm>
              <a:off x="1713145" y="2537943"/>
              <a:ext cx="144186" cy="55990"/>
            </a:xfrm>
            <a:custGeom>
              <a:rect b="b" l="l" r="r" t="t"/>
              <a:pathLst>
                <a:path extrusionOk="0" h="153" w="394">
                  <a:moveTo>
                    <a:pt x="357" y="1"/>
                  </a:moveTo>
                  <a:cubicBezTo>
                    <a:pt x="281" y="1"/>
                    <a:pt x="129" y="13"/>
                    <a:pt x="1" y="129"/>
                  </a:cubicBezTo>
                  <a:lnTo>
                    <a:pt x="28" y="153"/>
                  </a:lnTo>
                  <a:cubicBezTo>
                    <a:pt x="141" y="52"/>
                    <a:pt x="281" y="37"/>
                    <a:pt x="357" y="37"/>
                  </a:cubicBezTo>
                  <a:lnTo>
                    <a:pt x="394" y="37"/>
                  </a:lnTo>
                  <a:lnTo>
                    <a:pt x="394"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9"/>
            <p:cNvSpPr/>
            <p:nvPr/>
          </p:nvSpPr>
          <p:spPr>
            <a:xfrm>
              <a:off x="2400774" y="2584785"/>
              <a:ext cx="23787" cy="116372"/>
            </a:xfrm>
            <a:custGeom>
              <a:rect b="b" l="l" r="r" t="t"/>
              <a:pathLst>
                <a:path extrusionOk="0" h="318" w="65">
                  <a:moveTo>
                    <a:pt x="25" y="1"/>
                  </a:moveTo>
                  <a:lnTo>
                    <a:pt x="1" y="317"/>
                  </a:lnTo>
                  <a:lnTo>
                    <a:pt x="37" y="317"/>
                  </a:lnTo>
                  <a:lnTo>
                    <a:pt x="6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9"/>
            <p:cNvSpPr/>
            <p:nvPr/>
          </p:nvSpPr>
          <p:spPr>
            <a:xfrm>
              <a:off x="2409923" y="2602716"/>
              <a:ext cx="130646" cy="60382"/>
            </a:xfrm>
            <a:custGeom>
              <a:rect b="b" l="l" r="r" t="t"/>
              <a:pathLst>
                <a:path extrusionOk="0" h="165" w="357">
                  <a:moveTo>
                    <a:pt x="12" y="0"/>
                  </a:moveTo>
                  <a:lnTo>
                    <a:pt x="0" y="40"/>
                  </a:lnTo>
                  <a:lnTo>
                    <a:pt x="332" y="165"/>
                  </a:lnTo>
                  <a:lnTo>
                    <a:pt x="356" y="128"/>
                  </a:lnTo>
                  <a:lnTo>
                    <a:pt x="12"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9"/>
            <p:cNvSpPr/>
            <p:nvPr/>
          </p:nvSpPr>
          <p:spPr>
            <a:xfrm>
              <a:off x="2414314" y="2640409"/>
              <a:ext cx="107225" cy="46110"/>
            </a:xfrm>
            <a:custGeom>
              <a:rect b="b" l="l" r="r" t="t"/>
              <a:pathLst>
                <a:path extrusionOk="0" h="126" w="293">
                  <a:moveTo>
                    <a:pt x="16" y="1"/>
                  </a:moveTo>
                  <a:lnTo>
                    <a:pt x="0" y="37"/>
                  </a:lnTo>
                  <a:lnTo>
                    <a:pt x="268" y="126"/>
                  </a:lnTo>
                  <a:lnTo>
                    <a:pt x="293" y="89"/>
                  </a:lnTo>
                  <a:lnTo>
                    <a:pt x="16"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p:nvPr/>
          </p:nvSpPr>
          <p:spPr>
            <a:xfrm>
              <a:off x="2409923" y="2672979"/>
              <a:ext cx="79412" cy="32570"/>
            </a:xfrm>
            <a:custGeom>
              <a:rect b="b" l="l" r="r" t="t"/>
              <a:pathLst>
                <a:path extrusionOk="0" h="89" w="217">
                  <a:moveTo>
                    <a:pt x="0" y="0"/>
                  </a:moveTo>
                  <a:lnTo>
                    <a:pt x="0" y="37"/>
                  </a:lnTo>
                  <a:lnTo>
                    <a:pt x="216" y="88"/>
                  </a:lnTo>
                  <a:lnTo>
                    <a:pt x="216" y="49"/>
                  </a:lnTo>
                  <a:lnTo>
                    <a:pt x="0"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p:nvPr/>
          </p:nvSpPr>
          <p:spPr>
            <a:xfrm>
              <a:off x="1908199" y="2217004"/>
              <a:ext cx="121863" cy="261288"/>
            </a:xfrm>
            <a:custGeom>
              <a:rect b="b" l="l" r="r" t="t"/>
              <a:pathLst>
                <a:path extrusionOk="0" h="714" w="333">
                  <a:moveTo>
                    <a:pt x="281" y="1"/>
                  </a:moveTo>
                  <a:cubicBezTo>
                    <a:pt x="281" y="40"/>
                    <a:pt x="257" y="104"/>
                    <a:pt x="229" y="180"/>
                  </a:cubicBezTo>
                  <a:cubicBezTo>
                    <a:pt x="193" y="293"/>
                    <a:pt x="129" y="421"/>
                    <a:pt x="77" y="521"/>
                  </a:cubicBezTo>
                  <a:cubicBezTo>
                    <a:pt x="52" y="573"/>
                    <a:pt x="40" y="610"/>
                    <a:pt x="13" y="649"/>
                  </a:cubicBezTo>
                  <a:cubicBezTo>
                    <a:pt x="1" y="674"/>
                    <a:pt x="1" y="701"/>
                    <a:pt x="1" y="701"/>
                  </a:cubicBezTo>
                  <a:lnTo>
                    <a:pt x="28" y="713"/>
                  </a:lnTo>
                  <a:cubicBezTo>
                    <a:pt x="28" y="713"/>
                    <a:pt x="104" y="585"/>
                    <a:pt x="165" y="433"/>
                  </a:cubicBezTo>
                  <a:cubicBezTo>
                    <a:pt x="205" y="345"/>
                    <a:pt x="241" y="269"/>
                    <a:pt x="269" y="192"/>
                  </a:cubicBezTo>
                  <a:cubicBezTo>
                    <a:pt x="305" y="116"/>
                    <a:pt x="317" y="52"/>
                    <a:pt x="33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9"/>
            <p:cNvSpPr/>
            <p:nvPr/>
          </p:nvSpPr>
          <p:spPr>
            <a:xfrm>
              <a:off x="2131065" y="1705770"/>
              <a:ext cx="255803" cy="334844"/>
            </a:xfrm>
            <a:custGeom>
              <a:rect b="b" l="l" r="r" t="t"/>
              <a:pathLst>
                <a:path extrusionOk="0" h="915" w="699">
                  <a:moveTo>
                    <a:pt x="328" y="1"/>
                  </a:moveTo>
                  <a:cubicBezTo>
                    <a:pt x="236" y="1"/>
                    <a:pt x="147" y="24"/>
                    <a:pt x="104" y="91"/>
                  </a:cubicBezTo>
                  <a:cubicBezTo>
                    <a:pt x="13" y="231"/>
                    <a:pt x="1" y="499"/>
                    <a:pt x="117" y="664"/>
                  </a:cubicBezTo>
                  <a:cubicBezTo>
                    <a:pt x="206" y="804"/>
                    <a:pt x="387" y="914"/>
                    <a:pt x="502" y="914"/>
                  </a:cubicBezTo>
                  <a:cubicBezTo>
                    <a:pt x="531" y="914"/>
                    <a:pt x="556" y="907"/>
                    <a:pt x="573" y="892"/>
                  </a:cubicBezTo>
                  <a:cubicBezTo>
                    <a:pt x="686" y="700"/>
                    <a:pt x="698" y="307"/>
                    <a:pt x="698" y="307"/>
                  </a:cubicBezTo>
                  <a:cubicBezTo>
                    <a:pt x="698" y="243"/>
                    <a:pt x="662" y="103"/>
                    <a:pt x="573" y="54"/>
                  </a:cubicBezTo>
                  <a:cubicBezTo>
                    <a:pt x="527" y="28"/>
                    <a:pt x="427" y="1"/>
                    <a:pt x="328" y="1"/>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9"/>
            <p:cNvSpPr/>
            <p:nvPr/>
          </p:nvSpPr>
          <p:spPr>
            <a:xfrm>
              <a:off x="2090078" y="1882524"/>
              <a:ext cx="180782" cy="289101"/>
            </a:xfrm>
            <a:custGeom>
              <a:rect b="b" l="l" r="r" t="t"/>
              <a:pathLst>
                <a:path extrusionOk="0" h="790" w="494">
                  <a:moveTo>
                    <a:pt x="201" y="1"/>
                  </a:moveTo>
                  <a:lnTo>
                    <a:pt x="0" y="573"/>
                  </a:lnTo>
                  <a:cubicBezTo>
                    <a:pt x="0" y="573"/>
                    <a:pt x="76" y="790"/>
                    <a:pt x="292" y="790"/>
                  </a:cubicBezTo>
                  <a:cubicBezTo>
                    <a:pt x="493" y="777"/>
                    <a:pt x="469" y="625"/>
                    <a:pt x="469" y="625"/>
                  </a:cubicBezTo>
                  <a:lnTo>
                    <a:pt x="493" y="345"/>
                  </a:lnTo>
                  <a:lnTo>
                    <a:pt x="201" y="1"/>
                  </a:ln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9"/>
            <p:cNvSpPr/>
            <p:nvPr/>
          </p:nvSpPr>
          <p:spPr>
            <a:xfrm>
              <a:off x="2075440" y="1643192"/>
              <a:ext cx="394865" cy="319108"/>
            </a:xfrm>
            <a:custGeom>
              <a:rect b="b" l="l" r="r" t="t"/>
              <a:pathLst>
                <a:path extrusionOk="0" h="872" w="1079">
                  <a:moveTo>
                    <a:pt x="864" y="0"/>
                  </a:moveTo>
                  <a:cubicBezTo>
                    <a:pt x="818" y="0"/>
                    <a:pt x="768" y="75"/>
                    <a:pt x="738" y="85"/>
                  </a:cubicBezTo>
                  <a:cubicBezTo>
                    <a:pt x="706" y="85"/>
                    <a:pt x="617" y="66"/>
                    <a:pt x="514" y="66"/>
                  </a:cubicBezTo>
                  <a:cubicBezTo>
                    <a:pt x="450" y="66"/>
                    <a:pt x="381" y="73"/>
                    <a:pt x="317" y="98"/>
                  </a:cubicBezTo>
                  <a:cubicBezTo>
                    <a:pt x="153" y="174"/>
                    <a:pt x="128" y="366"/>
                    <a:pt x="128" y="366"/>
                  </a:cubicBezTo>
                  <a:cubicBezTo>
                    <a:pt x="128" y="366"/>
                    <a:pt x="52" y="390"/>
                    <a:pt x="28" y="503"/>
                  </a:cubicBezTo>
                  <a:cubicBezTo>
                    <a:pt x="1" y="606"/>
                    <a:pt x="165" y="871"/>
                    <a:pt x="165" y="871"/>
                  </a:cubicBezTo>
                  <a:lnTo>
                    <a:pt x="229" y="746"/>
                  </a:lnTo>
                  <a:cubicBezTo>
                    <a:pt x="229" y="746"/>
                    <a:pt x="192" y="643"/>
                    <a:pt x="205" y="579"/>
                  </a:cubicBezTo>
                  <a:cubicBezTo>
                    <a:pt x="212" y="534"/>
                    <a:pt x="232" y="525"/>
                    <a:pt x="248" y="525"/>
                  </a:cubicBezTo>
                  <a:cubicBezTo>
                    <a:pt x="259" y="525"/>
                    <a:pt x="269" y="530"/>
                    <a:pt x="269" y="530"/>
                  </a:cubicBezTo>
                  <a:lnTo>
                    <a:pt x="269" y="670"/>
                  </a:lnTo>
                  <a:lnTo>
                    <a:pt x="332" y="643"/>
                  </a:lnTo>
                  <a:lnTo>
                    <a:pt x="332" y="426"/>
                  </a:lnTo>
                  <a:cubicBezTo>
                    <a:pt x="332" y="426"/>
                    <a:pt x="381" y="350"/>
                    <a:pt x="445" y="338"/>
                  </a:cubicBezTo>
                  <a:cubicBezTo>
                    <a:pt x="521" y="338"/>
                    <a:pt x="738" y="426"/>
                    <a:pt x="850" y="466"/>
                  </a:cubicBezTo>
                  <a:cubicBezTo>
                    <a:pt x="860" y="469"/>
                    <a:pt x="870" y="471"/>
                    <a:pt x="880" y="471"/>
                  </a:cubicBezTo>
                  <a:cubicBezTo>
                    <a:pt x="985" y="471"/>
                    <a:pt x="1077" y="309"/>
                    <a:pt x="1054" y="262"/>
                  </a:cubicBezTo>
                  <a:cubicBezTo>
                    <a:pt x="1051" y="252"/>
                    <a:pt x="1042" y="248"/>
                    <a:pt x="1031" y="248"/>
                  </a:cubicBezTo>
                  <a:cubicBezTo>
                    <a:pt x="1000" y="248"/>
                    <a:pt x="954" y="274"/>
                    <a:pt x="954" y="274"/>
                  </a:cubicBezTo>
                  <a:cubicBezTo>
                    <a:pt x="954" y="274"/>
                    <a:pt x="1079" y="149"/>
                    <a:pt x="1042" y="98"/>
                  </a:cubicBezTo>
                  <a:cubicBezTo>
                    <a:pt x="1029" y="84"/>
                    <a:pt x="1014" y="80"/>
                    <a:pt x="1000" y="80"/>
                  </a:cubicBezTo>
                  <a:cubicBezTo>
                    <a:pt x="957" y="80"/>
                    <a:pt x="914" y="122"/>
                    <a:pt x="914" y="122"/>
                  </a:cubicBezTo>
                  <a:cubicBezTo>
                    <a:pt x="914" y="122"/>
                    <a:pt x="942" y="46"/>
                    <a:pt x="890" y="9"/>
                  </a:cubicBezTo>
                  <a:cubicBezTo>
                    <a:pt x="882" y="3"/>
                    <a:pt x="873" y="0"/>
                    <a:pt x="864"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9"/>
            <p:cNvSpPr/>
            <p:nvPr/>
          </p:nvSpPr>
          <p:spPr>
            <a:xfrm>
              <a:off x="2229141" y="1826899"/>
              <a:ext cx="97344" cy="98441"/>
            </a:xfrm>
            <a:custGeom>
              <a:rect b="b" l="l" r="r" t="t"/>
              <a:pathLst>
                <a:path extrusionOk="0" h="269" w="266">
                  <a:moveTo>
                    <a:pt x="126" y="40"/>
                  </a:moveTo>
                  <a:cubicBezTo>
                    <a:pt x="177" y="40"/>
                    <a:pt x="217" y="77"/>
                    <a:pt x="217" y="129"/>
                  </a:cubicBezTo>
                  <a:cubicBezTo>
                    <a:pt x="217" y="180"/>
                    <a:pt x="177" y="217"/>
                    <a:pt x="126" y="217"/>
                  </a:cubicBezTo>
                  <a:cubicBezTo>
                    <a:pt x="77" y="217"/>
                    <a:pt x="37" y="180"/>
                    <a:pt x="37" y="129"/>
                  </a:cubicBezTo>
                  <a:cubicBezTo>
                    <a:pt x="37" y="77"/>
                    <a:pt x="77" y="40"/>
                    <a:pt x="126" y="40"/>
                  </a:cubicBezTo>
                  <a:close/>
                  <a:moveTo>
                    <a:pt x="126" y="1"/>
                  </a:moveTo>
                  <a:cubicBezTo>
                    <a:pt x="50" y="1"/>
                    <a:pt x="1" y="52"/>
                    <a:pt x="1" y="129"/>
                  </a:cubicBezTo>
                  <a:cubicBezTo>
                    <a:pt x="1" y="205"/>
                    <a:pt x="50" y="269"/>
                    <a:pt x="126" y="269"/>
                  </a:cubicBezTo>
                  <a:cubicBezTo>
                    <a:pt x="202" y="269"/>
                    <a:pt x="266" y="205"/>
                    <a:pt x="266" y="129"/>
                  </a:cubicBezTo>
                  <a:cubicBezTo>
                    <a:pt x="266" y="52"/>
                    <a:pt x="202" y="1"/>
                    <a:pt x="126"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2336366" y="1826899"/>
              <a:ext cx="97344" cy="98441"/>
            </a:xfrm>
            <a:custGeom>
              <a:rect b="b" l="l" r="r" t="t"/>
              <a:pathLst>
                <a:path extrusionOk="0" h="269" w="266">
                  <a:moveTo>
                    <a:pt x="137" y="40"/>
                  </a:moveTo>
                  <a:cubicBezTo>
                    <a:pt x="189" y="40"/>
                    <a:pt x="229" y="77"/>
                    <a:pt x="229" y="129"/>
                  </a:cubicBezTo>
                  <a:cubicBezTo>
                    <a:pt x="229" y="180"/>
                    <a:pt x="189" y="217"/>
                    <a:pt x="137" y="217"/>
                  </a:cubicBezTo>
                  <a:cubicBezTo>
                    <a:pt x="88" y="217"/>
                    <a:pt x="49" y="180"/>
                    <a:pt x="49" y="129"/>
                  </a:cubicBezTo>
                  <a:cubicBezTo>
                    <a:pt x="49" y="77"/>
                    <a:pt x="88" y="40"/>
                    <a:pt x="137" y="40"/>
                  </a:cubicBezTo>
                  <a:close/>
                  <a:moveTo>
                    <a:pt x="137" y="1"/>
                  </a:moveTo>
                  <a:cubicBezTo>
                    <a:pt x="61" y="1"/>
                    <a:pt x="0" y="52"/>
                    <a:pt x="0" y="129"/>
                  </a:cubicBezTo>
                  <a:cubicBezTo>
                    <a:pt x="0" y="205"/>
                    <a:pt x="61" y="269"/>
                    <a:pt x="137" y="269"/>
                  </a:cubicBezTo>
                  <a:cubicBezTo>
                    <a:pt x="213" y="269"/>
                    <a:pt x="265" y="205"/>
                    <a:pt x="265" y="129"/>
                  </a:cubicBezTo>
                  <a:cubicBezTo>
                    <a:pt x="265" y="52"/>
                    <a:pt x="213" y="1"/>
                    <a:pt x="13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2317336" y="1869350"/>
              <a:ext cx="28179" cy="13540"/>
            </a:xfrm>
            <a:custGeom>
              <a:rect b="b" l="l" r="r" t="t"/>
              <a:pathLst>
                <a:path extrusionOk="0" h="37" w="77">
                  <a:moveTo>
                    <a:pt x="0" y="0"/>
                  </a:moveTo>
                  <a:lnTo>
                    <a:pt x="0" y="37"/>
                  </a:lnTo>
                  <a:lnTo>
                    <a:pt x="77" y="37"/>
                  </a:lnTo>
                  <a:lnTo>
                    <a:pt x="7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2079832" y="2092214"/>
              <a:ext cx="139795" cy="88194"/>
            </a:xfrm>
            <a:custGeom>
              <a:rect b="b" l="l" r="r" t="t"/>
              <a:pathLst>
                <a:path extrusionOk="0" h="241" w="382">
                  <a:moveTo>
                    <a:pt x="40" y="0"/>
                  </a:moveTo>
                  <a:lnTo>
                    <a:pt x="1" y="13"/>
                  </a:lnTo>
                  <a:cubicBezTo>
                    <a:pt x="1" y="13"/>
                    <a:pt x="16" y="64"/>
                    <a:pt x="65" y="128"/>
                  </a:cubicBezTo>
                  <a:cubicBezTo>
                    <a:pt x="116" y="177"/>
                    <a:pt x="193" y="241"/>
                    <a:pt x="320" y="241"/>
                  </a:cubicBezTo>
                  <a:lnTo>
                    <a:pt x="381" y="241"/>
                  </a:lnTo>
                  <a:lnTo>
                    <a:pt x="381" y="189"/>
                  </a:lnTo>
                  <a:cubicBezTo>
                    <a:pt x="357" y="204"/>
                    <a:pt x="333" y="204"/>
                    <a:pt x="320" y="204"/>
                  </a:cubicBezTo>
                  <a:cubicBezTo>
                    <a:pt x="205" y="204"/>
                    <a:pt x="141" y="153"/>
                    <a:pt x="104" y="101"/>
                  </a:cubicBezTo>
                  <a:cubicBezTo>
                    <a:pt x="77" y="77"/>
                    <a:pt x="65" y="52"/>
                    <a:pt x="52" y="25"/>
                  </a:cubicBezTo>
                  <a:cubicBezTo>
                    <a:pt x="52" y="13"/>
                    <a:pt x="52" y="13"/>
                    <a:pt x="4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2456765" y="2226884"/>
              <a:ext cx="743621" cy="478663"/>
            </a:xfrm>
            <a:custGeom>
              <a:rect b="b" l="l" r="r" t="t"/>
              <a:pathLst>
                <a:path extrusionOk="0" h="1308" w="2032">
                  <a:moveTo>
                    <a:pt x="241" y="1"/>
                  </a:moveTo>
                  <a:cubicBezTo>
                    <a:pt x="204" y="1"/>
                    <a:pt x="165" y="25"/>
                    <a:pt x="165" y="65"/>
                  </a:cubicBezTo>
                  <a:lnTo>
                    <a:pt x="12" y="1219"/>
                  </a:lnTo>
                  <a:cubicBezTo>
                    <a:pt x="0" y="1268"/>
                    <a:pt x="37" y="1307"/>
                    <a:pt x="88" y="1307"/>
                  </a:cubicBezTo>
                  <a:lnTo>
                    <a:pt x="1788" y="1307"/>
                  </a:lnTo>
                  <a:cubicBezTo>
                    <a:pt x="1827" y="1307"/>
                    <a:pt x="1852" y="1283"/>
                    <a:pt x="1864" y="1243"/>
                  </a:cubicBezTo>
                  <a:lnTo>
                    <a:pt x="2016" y="89"/>
                  </a:lnTo>
                  <a:cubicBezTo>
                    <a:pt x="2031" y="37"/>
                    <a:pt x="1992" y="1"/>
                    <a:pt x="1940"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2782098" y="2426694"/>
              <a:ext cx="133940" cy="135036"/>
            </a:xfrm>
            <a:custGeom>
              <a:rect b="b" l="l" r="r" t="t"/>
              <a:pathLst>
                <a:path extrusionOk="0" h="369" w="366">
                  <a:moveTo>
                    <a:pt x="189" y="0"/>
                  </a:moveTo>
                  <a:cubicBezTo>
                    <a:pt x="89" y="0"/>
                    <a:pt x="0" y="88"/>
                    <a:pt x="0" y="189"/>
                  </a:cubicBezTo>
                  <a:cubicBezTo>
                    <a:pt x="0" y="292"/>
                    <a:pt x="89" y="369"/>
                    <a:pt x="189" y="369"/>
                  </a:cubicBezTo>
                  <a:cubicBezTo>
                    <a:pt x="290" y="369"/>
                    <a:pt x="366" y="292"/>
                    <a:pt x="366" y="189"/>
                  </a:cubicBezTo>
                  <a:cubicBezTo>
                    <a:pt x="366" y="88"/>
                    <a:pt x="290" y="0"/>
                    <a:pt x="189" y="0"/>
                  </a:cubicBezTo>
                  <a:close/>
                </a:path>
              </a:pathLst>
            </a:custGeom>
            <a:solidFill>
              <a:srgbClr val="BD6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1987245" y="2398516"/>
              <a:ext cx="399623" cy="153333"/>
            </a:xfrm>
            <a:custGeom>
              <a:rect b="b" l="l" r="r" t="t"/>
              <a:pathLst>
                <a:path extrusionOk="0" h="419" w="1092">
                  <a:moveTo>
                    <a:pt x="1055" y="1"/>
                  </a:moveTo>
                  <a:cubicBezTo>
                    <a:pt x="698" y="357"/>
                    <a:pt x="165" y="382"/>
                    <a:pt x="25" y="382"/>
                  </a:cubicBezTo>
                  <a:lnTo>
                    <a:pt x="1" y="382"/>
                  </a:lnTo>
                  <a:lnTo>
                    <a:pt x="1" y="418"/>
                  </a:lnTo>
                  <a:lnTo>
                    <a:pt x="25" y="418"/>
                  </a:lnTo>
                  <a:cubicBezTo>
                    <a:pt x="165" y="418"/>
                    <a:pt x="711" y="394"/>
                    <a:pt x="1091" y="37"/>
                  </a:cubicBezTo>
                  <a:lnTo>
                    <a:pt x="105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9"/>
            <p:cNvSpPr/>
            <p:nvPr/>
          </p:nvSpPr>
          <p:spPr>
            <a:xfrm>
              <a:off x="2428586" y="2268237"/>
              <a:ext cx="23787" cy="265680"/>
            </a:xfrm>
            <a:custGeom>
              <a:rect b="b" l="l" r="r" t="t"/>
              <a:pathLst>
                <a:path extrusionOk="0" h="726" w="65">
                  <a:moveTo>
                    <a:pt x="65" y="1"/>
                  </a:moveTo>
                  <a:lnTo>
                    <a:pt x="25" y="13"/>
                  </a:lnTo>
                  <a:lnTo>
                    <a:pt x="25" y="89"/>
                  </a:lnTo>
                  <a:lnTo>
                    <a:pt x="25" y="281"/>
                  </a:lnTo>
                  <a:cubicBezTo>
                    <a:pt x="25" y="433"/>
                    <a:pt x="25" y="610"/>
                    <a:pt x="1" y="725"/>
                  </a:cubicBezTo>
                  <a:lnTo>
                    <a:pt x="37" y="725"/>
                  </a:lnTo>
                  <a:cubicBezTo>
                    <a:pt x="65" y="610"/>
                    <a:pt x="65" y="433"/>
                    <a:pt x="65" y="281"/>
                  </a:cubicBezTo>
                  <a:lnTo>
                    <a:pt x="6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2182299" y="1948395"/>
              <a:ext cx="84170" cy="85632"/>
            </a:xfrm>
            <a:custGeom>
              <a:rect b="b" l="l" r="r" t="t"/>
              <a:pathLst>
                <a:path extrusionOk="0" h="234" w="230">
                  <a:moveTo>
                    <a:pt x="13" y="1"/>
                  </a:moveTo>
                  <a:cubicBezTo>
                    <a:pt x="1" y="1"/>
                    <a:pt x="1" y="13"/>
                    <a:pt x="1" y="25"/>
                  </a:cubicBezTo>
                  <a:cubicBezTo>
                    <a:pt x="1" y="25"/>
                    <a:pt x="1" y="65"/>
                    <a:pt x="25" y="101"/>
                  </a:cubicBezTo>
                  <a:cubicBezTo>
                    <a:pt x="53" y="153"/>
                    <a:pt x="101" y="202"/>
                    <a:pt x="205" y="229"/>
                  </a:cubicBezTo>
                  <a:cubicBezTo>
                    <a:pt x="209" y="233"/>
                    <a:pt x="211" y="234"/>
                    <a:pt x="213" y="234"/>
                  </a:cubicBezTo>
                  <a:cubicBezTo>
                    <a:pt x="218" y="234"/>
                    <a:pt x="221" y="225"/>
                    <a:pt x="229" y="217"/>
                  </a:cubicBezTo>
                  <a:cubicBezTo>
                    <a:pt x="229" y="217"/>
                    <a:pt x="229" y="202"/>
                    <a:pt x="217" y="189"/>
                  </a:cubicBezTo>
                  <a:cubicBezTo>
                    <a:pt x="129" y="165"/>
                    <a:pt x="89" y="113"/>
                    <a:pt x="65" y="89"/>
                  </a:cubicBezTo>
                  <a:cubicBezTo>
                    <a:pt x="53" y="65"/>
                    <a:pt x="53" y="49"/>
                    <a:pt x="40" y="37"/>
                  </a:cubicBezTo>
                  <a:lnTo>
                    <a:pt x="40" y="25"/>
                  </a:lnTo>
                  <a:cubicBezTo>
                    <a:pt x="40" y="13"/>
                    <a:pt x="25" y="1"/>
                    <a:pt x="1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3037169" y="1710893"/>
              <a:ext cx="478669" cy="409498"/>
            </a:xfrm>
            <a:custGeom>
              <a:rect b="b" l="l" r="r" t="t"/>
              <a:pathLst>
                <a:path extrusionOk="0" h="1119" w="1308">
                  <a:moveTo>
                    <a:pt x="582" y="1"/>
                  </a:moveTo>
                  <a:cubicBezTo>
                    <a:pt x="570" y="1"/>
                    <a:pt x="570" y="1"/>
                    <a:pt x="558" y="13"/>
                  </a:cubicBezTo>
                  <a:cubicBezTo>
                    <a:pt x="494" y="65"/>
                    <a:pt x="65" y="394"/>
                    <a:pt x="1" y="1042"/>
                  </a:cubicBezTo>
                  <a:cubicBezTo>
                    <a:pt x="1" y="1067"/>
                    <a:pt x="13" y="1079"/>
                    <a:pt x="25" y="1079"/>
                  </a:cubicBezTo>
                  <a:lnTo>
                    <a:pt x="750" y="1119"/>
                  </a:lnTo>
                  <a:cubicBezTo>
                    <a:pt x="762" y="1119"/>
                    <a:pt x="774" y="1106"/>
                    <a:pt x="774" y="1094"/>
                  </a:cubicBezTo>
                  <a:cubicBezTo>
                    <a:pt x="838" y="534"/>
                    <a:pt x="1155" y="205"/>
                    <a:pt x="1295" y="89"/>
                  </a:cubicBezTo>
                  <a:cubicBezTo>
                    <a:pt x="1307" y="77"/>
                    <a:pt x="1295" y="40"/>
                    <a:pt x="1268" y="40"/>
                  </a:cubicBezTo>
                  <a:lnTo>
                    <a:pt x="582"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9"/>
            <p:cNvSpPr/>
            <p:nvPr/>
          </p:nvSpPr>
          <p:spPr>
            <a:xfrm>
              <a:off x="3064981" y="1739071"/>
              <a:ext cx="404014" cy="353508"/>
            </a:xfrm>
            <a:custGeom>
              <a:rect b="b" l="l" r="r" t="t"/>
              <a:pathLst>
                <a:path extrusionOk="0" h="966" w="1104">
                  <a:moveTo>
                    <a:pt x="674" y="128"/>
                  </a:moveTo>
                  <a:cubicBezTo>
                    <a:pt x="711" y="140"/>
                    <a:pt x="723" y="164"/>
                    <a:pt x="711" y="204"/>
                  </a:cubicBezTo>
                  <a:cubicBezTo>
                    <a:pt x="691" y="224"/>
                    <a:pt x="654" y="245"/>
                    <a:pt x="621" y="245"/>
                  </a:cubicBezTo>
                  <a:cubicBezTo>
                    <a:pt x="613" y="245"/>
                    <a:pt x="605" y="244"/>
                    <a:pt x="598" y="241"/>
                  </a:cubicBezTo>
                  <a:cubicBezTo>
                    <a:pt x="570" y="241"/>
                    <a:pt x="558" y="204"/>
                    <a:pt x="570" y="180"/>
                  </a:cubicBezTo>
                  <a:cubicBezTo>
                    <a:pt x="598" y="140"/>
                    <a:pt x="647" y="128"/>
                    <a:pt x="674" y="128"/>
                  </a:cubicBezTo>
                  <a:close/>
                  <a:moveTo>
                    <a:pt x="522" y="0"/>
                  </a:moveTo>
                  <a:cubicBezTo>
                    <a:pt x="506" y="0"/>
                    <a:pt x="482" y="12"/>
                    <a:pt x="470" y="40"/>
                  </a:cubicBezTo>
                  <a:cubicBezTo>
                    <a:pt x="418" y="76"/>
                    <a:pt x="369" y="128"/>
                    <a:pt x="305" y="204"/>
                  </a:cubicBezTo>
                  <a:cubicBezTo>
                    <a:pt x="229" y="305"/>
                    <a:pt x="153" y="432"/>
                    <a:pt x="89" y="585"/>
                  </a:cubicBezTo>
                  <a:cubicBezTo>
                    <a:pt x="50" y="673"/>
                    <a:pt x="13" y="789"/>
                    <a:pt x="1" y="914"/>
                  </a:cubicBezTo>
                  <a:lnTo>
                    <a:pt x="1" y="941"/>
                  </a:lnTo>
                  <a:lnTo>
                    <a:pt x="634" y="965"/>
                  </a:lnTo>
                  <a:cubicBezTo>
                    <a:pt x="634" y="953"/>
                    <a:pt x="647" y="941"/>
                    <a:pt x="647" y="926"/>
                  </a:cubicBezTo>
                  <a:cubicBezTo>
                    <a:pt x="659" y="813"/>
                    <a:pt x="686" y="713"/>
                    <a:pt x="723" y="609"/>
                  </a:cubicBezTo>
                  <a:cubicBezTo>
                    <a:pt x="799" y="420"/>
                    <a:pt x="887" y="280"/>
                    <a:pt x="979" y="164"/>
                  </a:cubicBezTo>
                  <a:cubicBezTo>
                    <a:pt x="1027" y="116"/>
                    <a:pt x="1067" y="64"/>
                    <a:pt x="1103" y="27"/>
                  </a:cubicBezTo>
                  <a:lnTo>
                    <a:pt x="522"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3064981" y="1864958"/>
              <a:ext cx="264585" cy="227621"/>
            </a:xfrm>
            <a:custGeom>
              <a:rect b="b" l="l" r="r" t="t"/>
              <a:pathLst>
                <a:path extrusionOk="0" h="622" w="723">
                  <a:moveTo>
                    <a:pt x="546" y="0"/>
                  </a:moveTo>
                  <a:cubicBezTo>
                    <a:pt x="506" y="0"/>
                    <a:pt x="190" y="177"/>
                    <a:pt x="89" y="241"/>
                  </a:cubicBezTo>
                  <a:cubicBezTo>
                    <a:pt x="50" y="329"/>
                    <a:pt x="13" y="445"/>
                    <a:pt x="1" y="570"/>
                  </a:cubicBezTo>
                  <a:lnTo>
                    <a:pt x="1" y="597"/>
                  </a:lnTo>
                  <a:lnTo>
                    <a:pt x="634" y="621"/>
                  </a:lnTo>
                  <a:cubicBezTo>
                    <a:pt x="634" y="609"/>
                    <a:pt x="647" y="597"/>
                    <a:pt x="647" y="582"/>
                  </a:cubicBezTo>
                  <a:cubicBezTo>
                    <a:pt x="659" y="469"/>
                    <a:pt x="686" y="369"/>
                    <a:pt x="723" y="265"/>
                  </a:cubicBezTo>
                  <a:cubicBezTo>
                    <a:pt x="698" y="201"/>
                    <a:pt x="570" y="0"/>
                    <a:pt x="546"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p:nvPr/>
          </p:nvSpPr>
          <p:spPr>
            <a:xfrm>
              <a:off x="1132741" y="2681762"/>
              <a:ext cx="2299295" cy="75020"/>
            </a:xfrm>
            <a:custGeom>
              <a:rect b="b" l="l" r="r" t="t"/>
              <a:pathLst>
                <a:path extrusionOk="0" h="205" w="6283">
                  <a:moveTo>
                    <a:pt x="0" y="0"/>
                  </a:moveTo>
                  <a:lnTo>
                    <a:pt x="0" y="205"/>
                  </a:lnTo>
                  <a:lnTo>
                    <a:pt x="6283" y="205"/>
                  </a:lnTo>
                  <a:lnTo>
                    <a:pt x="6283"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p:nvPr/>
          </p:nvSpPr>
          <p:spPr>
            <a:xfrm>
              <a:off x="817288" y="2756416"/>
              <a:ext cx="418287" cy="1560777"/>
            </a:xfrm>
            <a:custGeom>
              <a:rect b="b" l="l" r="r" t="t"/>
              <a:pathLst>
                <a:path extrusionOk="0" h="4265" w="1143">
                  <a:moveTo>
                    <a:pt x="862" y="1"/>
                  </a:moveTo>
                  <a:lnTo>
                    <a:pt x="0" y="4264"/>
                  </a:lnTo>
                  <a:lnTo>
                    <a:pt x="116" y="4264"/>
                  </a:lnTo>
                  <a:lnTo>
                    <a:pt x="1142"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9"/>
            <p:cNvSpPr/>
            <p:nvPr/>
          </p:nvSpPr>
          <p:spPr>
            <a:xfrm>
              <a:off x="3329200" y="2756416"/>
              <a:ext cx="418287" cy="1560777"/>
            </a:xfrm>
            <a:custGeom>
              <a:rect b="b" l="l" r="r" t="t"/>
              <a:pathLst>
                <a:path extrusionOk="0" h="4265" w="1143">
                  <a:moveTo>
                    <a:pt x="1" y="1"/>
                  </a:moveTo>
                  <a:lnTo>
                    <a:pt x="1030" y="4264"/>
                  </a:lnTo>
                  <a:lnTo>
                    <a:pt x="1143" y="4264"/>
                  </a:lnTo>
                  <a:lnTo>
                    <a:pt x="29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a:off x="3532671" y="3077721"/>
              <a:ext cx="396695" cy="686522"/>
            </a:xfrm>
            <a:custGeom>
              <a:rect b="b" l="l" r="r" t="t"/>
              <a:pathLst>
                <a:path extrusionOk="0" h="1876" w="1084">
                  <a:moveTo>
                    <a:pt x="258" y="0"/>
                  </a:moveTo>
                  <a:cubicBezTo>
                    <a:pt x="132" y="0"/>
                    <a:pt x="1" y="95"/>
                    <a:pt x="42" y="313"/>
                  </a:cubicBezTo>
                  <a:cubicBezTo>
                    <a:pt x="142" y="770"/>
                    <a:pt x="371" y="633"/>
                    <a:pt x="434" y="822"/>
                  </a:cubicBezTo>
                  <a:cubicBezTo>
                    <a:pt x="511" y="999"/>
                    <a:pt x="371" y="1203"/>
                    <a:pt x="474" y="1394"/>
                  </a:cubicBezTo>
                  <a:cubicBezTo>
                    <a:pt x="587" y="1583"/>
                    <a:pt x="791" y="1495"/>
                    <a:pt x="919" y="1876"/>
                  </a:cubicBezTo>
                  <a:cubicBezTo>
                    <a:pt x="919" y="1876"/>
                    <a:pt x="1083" y="1547"/>
                    <a:pt x="1044" y="1318"/>
                  </a:cubicBezTo>
                  <a:cubicBezTo>
                    <a:pt x="1007" y="1102"/>
                    <a:pt x="803" y="1151"/>
                    <a:pt x="867" y="886"/>
                  </a:cubicBezTo>
                  <a:cubicBezTo>
                    <a:pt x="919" y="618"/>
                    <a:pt x="867" y="453"/>
                    <a:pt x="715" y="429"/>
                  </a:cubicBezTo>
                  <a:cubicBezTo>
                    <a:pt x="550" y="405"/>
                    <a:pt x="550" y="277"/>
                    <a:pt x="434" y="85"/>
                  </a:cubicBezTo>
                  <a:cubicBezTo>
                    <a:pt x="398" y="30"/>
                    <a:pt x="329" y="0"/>
                    <a:pt x="258"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a:off x="3635870" y="3169941"/>
              <a:ext cx="246654" cy="714700"/>
            </a:xfrm>
            <a:custGeom>
              <a:rect b="b" l="l" r="r" t="t"/>
              <a:pathLst>
                <a:path extrusionOk="0" h="1953" w="674">
                  <a:moveTo>
                    <a:pt x="12" y="0"/>
                  </a:moveTo>
                  <a:lnTo>
                    <a:pt x="0" y="13"/>
                  </a:lnTo>
                  <a:cubicBezTo>
                    <a:pt x="381" y="482"/>
                    <a:pt x="533" y="975"/>
                    <a:pt x="597" y="1319"/>
                  </a:cubicBezTo>
                  <a:cubicBezTo>
                    <a:pt x="649" y="1688"/>
                    <a:pt x="621" y="1953"/>
                    <a:pt x="621" y="1953"/>
                  </a:cubicBezTo>
                  <a:lnTo>
                    <a:pt x="649" y="1953"/>
                  </a:lnTo>
                  <a:cubicBezTo>
                    <a:pt x="649" y="1953"/>
                    <a:pt x="673" y="1688"/>
                    <a:pt x="609" y="1319"/>
                  </a:cubicBezTo>
                  <a:cubicBezTo>
                    <a:pt x="561" y="975"/>
                    <a:pt x="408" y="469"/>
                    <a:pt x="12" y="0"/>
                  </a:cubicBezTo>
                  <a:close/>
                </a:path>
              </a:pathLst>
            </a:custGeom>
            <a:solidFill>
              <a:srgbClr val="1C1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3868617" y="3205804"/>
              <a:ext cx="332287" cy="577469"/>
            </a:xfrm>
            <a:custGeom>
              <a:rect b="b" l="l" r="r" t="t"/>
              <a:pathLst>
                <a:path extrusionOk="0" h="1578" w="908">
                  <a:moveTo>
                    <a:pt x="692" y="1"/>
                  </a:moveTo>
                  <a:cubicBezTo>
                    <a:pt x="632" y="1"/>
                    <a:pt x="574" y="28"/>
                    <a:pt x="546" y="79"/>
                  </a:cubicBezTo>
                  <a:cubicBezTo>
                    <a:pt x="442" y="231"/>
                    <a:pt x="442" y="332"/>
                    <a:pt x="317" y="359"/>
                  </a:cubicBezTo>
                  <a:cubicBezTo>
                    <a:pt x="177" y="384"/>
                    <a:pt x="138" y="511"/>
                    <a:pt x="177" y="740"/>
                  </a:cubicBezTo>
                  <a:cubicBezTo>
                    <a:pt x="229" y="968"/>
                    <a:pt x="62" y="917"/>
                    <a:pt x="25" y="1105"/>
                  </a:cubicBezTo>
                  <a:cubicBezTo>
                    <a:pt x="1" y="1297"/>
                    <a:pt x="126" y="1577"/>
                    <a:pt x="126" y="1577"/>
                  </a:cubicBezTo>
                  <a:cubicBezTo>
                    <a:pt x="241" y="1258"/>
                    <a:pt x="418" y="1322"/>
                    <a:pt x="506" y="1169"/>
                  </a:cubicBezTo>
                  <a:cubicBezTo>
                    <a:pt x="595" y="1005"/>
                    <a:pt x="482" y="840"/>
                    <a:pt x="546" y="688"/>
                  </a:cubicBezTo>
                  <a:cubicBezTo>
                    <a:pt x="595" y="536"/>
                    <a:pt x="786" y="649"/>
                    <a:pt x="875" y="268"/>
                  </a:cubicBezTo>
                  <a:cubicBezTo>
                    <a:pt x="908" y="84"/>
                    <a:pt x="796" y="1"/>
                    <a:pt x="692"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9"/>
            <p:cNvSpPr/>
            <p:nvPr/>
          </p:nvSpPr>
          <p:spPr>
            <a:xfrm>
              <a:off x="3905579" y="3281190"/>
              <a:ext cx="208594" cy="603452"/>
            </a:xfrm>
            <a:custGeom>
              <a:rect b="b" l="l" r="r" t="t"/>
              <a:pathLst>
                <a:path extrusionOk="0" h="1649" w="570">
                  <a:moveTo>
                    <a:pt x="558" y="1"/>
                  </a:moveTo>
                  <a:cubicBezTo>
                    <a:pt x="229" y="394"/>
                    <a:pt x="101" y="823"/>
                    <a:pt x="52" y="1116"/>
                  </a:cubicBezTo>
                  <a:cubicBezTo>
                    <a:pt x="0" y="1420"/>
                    <a:pt x="25" y="1649"/>
                    <a:pt x="25" y="1649"/>
                  </a:cubicBezTo>
                  <a:lnTo>
                    <a:pt x="52" y="1649"/>
                  </a:lnTo>
                  <a:cubicBezTo>
                    <a:pt x="52" y="1649"/>
                    <a:pt x="12" y="1420"/>
                    <a:pt x="76" y="1116"/>
                  </a:cubicBezTo>
                  <a:cubicBezTo>
                    <a:pt x="113" y="823"/>
                    <a:pt x="241" y="406"/>
                    <a:pt x="570" y="13"/>
                  </a:cubicBezTo>
                  <a:lnTo>
                    <a:pt x="558" y="1"/>
                  </a:lnTo>
                  <a:close/>
                </a:path>
              </a:pathLst>
            </a:custGeom>
            <a:solidFill>
              <a:srgbClr val="1C1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p:nvPr/>
          </p:nvSpPr>
          <p:spPr>
            <a:xfrm>
              <a:off x="3654534" y="3833045"/>
              <a:ext cx="474278" cy="469514"/>
            </a:xfrm>
            <a:custGeom>
              <a:rect b="b" l="l" r="r" t="t"/>
              <a:pathLst>
                <a:path extrusionOk="0" h="1283" w="1296">
                  <a:moveTo>
                    <a:pt x="1" y="0"/>
                  </a:moveTo>
                  <a:lnTo>
                    <a:pt x="190" y="1283"/>
                  </a:lnTo>
                  <a:lnTo>
                    <a:pt x="1103" y="1283"/>
                  </a:lnTo>
                  <a:lnTo>
                    <a:pt x="1295" y="0"/>
                  </a:lnTo>
                  <a:close/>
                </a:path>
              </a:pathLst>
            </a:custGeom>
            <a:solidFill>
              <a:srgbClr val="BD6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a:off x="3687104" y="3916482"/>
              <a:ext cx="102833" cy="386077"/>
            </a:xfrm>
            <a:custGeom>
              <a:rect b="b" l="l" r="r" t="t"/>
              <a:pathLst>
                <a:path extrusionOk="0" h="1055" w="281">
                  <a:moveTo>
                    <a:pt x="0" y="1"/>
                  </a:moveTo>
                  <a:lnTo>
                    <a:pt x="153" y="1055"/>
                  </a:lnTo>
                  <a:lnTo>
                    <a:pt x="280" y="1055"/>
                  </a:lnTo>
                  <a:lnTo>
                    <a:pt x="128" y="1"/>
                  </a:lnTo>
                  <a:close/>
                </a:path>
              </a:pathLst>
            </a:custGeom>
            <a:solidFill>
              <a:srgbClr val="D5A1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a:off x="3969987" y="3916482"/>
              <a:ext cx="144186" cy="386077"/>
            </a:xfrm>
            <a:custGeom>
              <a:rect b="b" l="l" r="r" t="t"/>
              <a:pathLst>
                <a:path extrusionOk="0" h="1055" w="394">
                  <a:moveTo>
                    <a:pt x="153" y="1"/>
                  </a:moveTo>
                  <a:lnTo>
                    <a:pt x="1" y="1055"/>
                  </a:lnTo>
                  <a:lnTo>
                    <a:pt x="241" y="1055"/>
                  </a:lnTo>
                  <a:lnTo>
                    <a:pt x="394" y="1"/>
                  </a:lnTo>
                  <a:close/>
                </a:path>
              </a:pathLst>
            </a:custGeom>
            <a:solidFill>
              <a:srgbClr val="AF56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3663683" y="3888670"/>
              <a:ext cx="455980" cy="28178"/>
            </a:xfrm>
            <a:custGeom>
              <a:rect b="b" l="l" r="r" t="t"/>
              <a:pathLst>
                <a:path extrusionOk="0" h="77" w="1246">
                  <a:moveTo>
                    <a:pt x="0" y="1"/>
                  </a:moveTo>
                  <a:lnTo>
                    <a:pt x="13" y="77"/>
                  </a:lnTo>
                  <a:lnTo>
                    <a:pt x="1231" y="77"/>
                  </a:lnTo>
                  <a:lnTo>
                    <a:pt x="1246"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9"/>
            <p:cNvSpPr/>
            <p:nvPr/>
          </p:nvSpPr>
          <p:spPr>
            <a:xfrm>
              <a:off x="3747121" y="4302195"/>
              <a:ext cx="289104" cy="28178"/>
            </a:xfrm>
            <a:custGeom>
              <a:rect b="b" l="l" r="r" t="t"/>
              <a:pathLst>
                <a:path extrusionOk="0" h="77" w="790">
                  <a:moveTo>
                    <a:pt x="1" y="1"/>
                  </a:moveTo>
                  <a:lnTo>
                    <a:pt x="1" y="77"/>
                  </a:lnTo>
                  <a:lnTo>
                    <a:pt x="790" y="77"/>
                  </a:lnTo>
                  <a:lnTo>
                    <a:pt x="790"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9"/>
            <p:cNvSpPr/>
            <p:nvPr/>
          </p:nvSpPr>
          <p:spPr>
            <a:xfrm>
              <a:off x="3747121" y="4302195"/>
              <a:ext cx="289104" cy="15004"/>
            </a:xfrm>
            <a:custGeom>
              <a:rect b="b" l="l" r="r" t="t"/>
              <a:pathLst>
                <a:path extrusionOk="0" h="41" w="790">
                  <a:moveTo>
                    <a:pt x="1" y="1"/>
                  </a:moveTo>
                  <a:lnTo>
                    <a:pt x="1" y="40"/>
                  </a:lnTo>
                  <a:lnTo>
                    <a:pt x="790" y="40"/>
                  </a:lnTo>
                  <a:lnTo>
                    <a:pt x="790"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9"/>
            <p:cNvSpPr/>
            <p:nvPr/>
          </p:nvSpPr>
          <p:spPr>
            <a:xfrm>
              <a:off x="3631479" y="3819505"/>
              <a:ext cx="516363" cy="69531"/>
            </a:xfrm>
            <a:custGeom>
              <a:rect b="b" l="l" r="r" t="t"/>
              <a:pathLst>
                <a:path extrusionOk="0" h="190" w="1411">
                  <a:moveTo>
                    <a:pt x="0" y="1"/>
                  </a:moveTo>
                  <a:lnTo>
                    <a:pt x="0" y="190"/>
                  </a:lnTo>
                  <a:lnTo>
                    <a:pt x="1410" y="190"/>
                  </a:lnTo>
                  <a:lnTo>
                    <a:pt x="1410"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9"/>
            <p:cNvSpPr/>
            <p:nvPr/>
          </p:nvSpPr>
          <p:spPr>
            <a:xfrm>
              <a:off x="4053790" y="3819505"/>
              <a:ext cx="94050" cy="69531"/>
            </a:xfrm>
            <a:custGeom>
              <a:rect b="b" l="l" r="r" t="t"/>
              <a:pathLst>
                <a:path extrusionOk="0" h="190" w="257">
                  <a:moveTo>
                    <a:pt x="0" y="1"/>
                  </a:moveTo>
                  <a:lnTo>
                    <a:pt x="0" y="190"/>
                  </a:lnTo>
                  <a:lnTo>
                    <a:pt x="256" y="190"/>
                  </a:lnTo>
                  <a:lnTo>
                    <a:pt x="256" y="1"/>
                  </a:lnTo>
                  <a:close/>
                </a:path>
              </a:pathLst>
            </a:custGeom>
            <a:solidFill>
              <a:srgbClr val="511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3645751" y="3819505"/>
              <a:ext cx="65140" cy="69531"/>
            </a:xfrm>
            <a:custGeom>
              <a:rect b="b" l="l" r="r" t="t"/>
              <a:pathLst>
                <a:path extrusionOk="0" h="190" w="178">
                  <a:moveTo>
                    <a:pt x="1" y="1"/>
                  </a:moveTo>
                  <a:lnTo>
                    <a:pt x="1" y="190"/>
                  </a:lnTo>
                  <a:lnTo>
                    <a:pt x="177" y="190"/>
                  </a:lnTo>
                  <a:lnTo>
                    <a:pt x="177" y="1"/>
                  </a:lnTo>
                  <a:close/>
                </a:path>
              </a:pathLst>
            </a:custGeom>
            <a:solidFill>
              <a:srgbClr val="9365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2899975" y="73875"/>
            <a:ext cx="2714700" cy="8124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rPr lang="en"/>
              <a:t>    SOLUTION</a:t>
            </a:r>
            <a:endParaRPr/>
          </a:p>
        </p:txBody>
      </p:sp>
      <p:sp>
        <p:nvSpPr>
          <p:cNvPr id="300" name="Google Shape;300;p40"/>
          <p:cNvSpPr txBox="1"/>
          <p:nvPr>
            <p:ph idx="1" type="subTitle"/>
          </p:nvPr>
        </p:nvSpPr>
        <p:spPr>
          <a:xfrm>
            <a:off x="2123700" y="771600"/>
            <a:ext cx="4666200" cy="10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Secular One"/>
                <a:ea typeface="Secular One"/>
                <a:cs typeface="Secular One"/>
                <a:sym typeface="Secular One"/>
              </a:rPr>
              <a:t>Visitors can use an interface we designed for the security of footwear to select which locker to store their valued slippers and other footwear in.</a:t>
            </a:r>
            <a:endParaRPr b="1">
              <a:latin typeface="Secular One"/>
              <a:ea typeface="Secular One"/>
              <a:cs typeface="Secular One"/>
              <a:sym typeface="Secular One"/>
            </a:endParaRPr>
          </a:p>
          <a:p>
            <a:pPr indent="0" lvl="0" marL="0" rtl="0" algn="ctr">
              <a:spcBef>
                <a:spcPts val="0"/>
              </a:spcBef>
              <a:spcAft>
                <a:spcPts val="0"/>
              </a:spcAft>
              <a:buClr>
                <a:schemeClr val="dk1"/>
              </a:buClr>
              <a:buSzPts val="1100"/>
              <a:buFont typeface="Arial"/>
              <a:buNone/>
            </a:pPr>
            <a:r>
              <a:rPr b="1" lang="en"/>
              <a:t> </a:t>
            </a:r>
            <a:endParaRPr b="1"/>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grpSp>
        <p:nvGrpSpPr>
          <p:cNvPr id="301" name="Google Shape;301;p40"/>
          <p:cNvGrpSpPr/>
          <p:nvPr/>
        </p:nvGrpSpPr>
        <p:grpSpPr>
          <a:xfrm>
            <a:off x="720000" y="2094165"/>
            <a:ext cx="7701567" cy="2509210"/>
            <a:chOff x="720000" y="2094165"/>
            <a:chExt cx="7701567" cy="2509210"/>
          </a:xfrm>
        </p:grpSpPr>
        <p:sp>
          <p:nvSpPr>
            <p:cNvPr id="302" name="Google Shape;302;p40"/>
            <p:cNvSpPr/>
            <p:nvPr/>
          </p:nvSpPr>
          <p:spPr>
            <a:xfrm>
              <a:off x="1046375" y="3085950"/>
              <a:ext cx="7088764" cy="69200"/>
            </a:xfrm>
            <a:custGeom>
              <a:rect b="b" l="l" r="r" t="t"/>
              <a:pathLst>
                <a:path extrusionOk="0" h="206" w="12776">
                  <a:moveTo>
                    <a:pt x="0" y="1"/>
                  </a:moveTo>
                  <a:lnTo>
                    <a:pt x="0" y="205"/>
                  </a:lnTo>
                  <a:lnTo>
                    <a:pt x="12776" y="205"/>
                  </a:lnTo>
                  <a:lnTo>
                    <a:pt x="12776"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720000" y="3154800"/>
              <a:ext cx="687493" cy="1448575"/>
            </a:xfrm>
            <a:custGeom>
              <a:rect b="b" l="l" r="r" t="t"/>
              <a:pathLst>
                <a:path extrusionOk="0" h="4313" w="2309">
                  <a:moveTo>
                    <a:pt x="1727" y="0"/>
                  </a:moveTo>
                  <a:lnTo>
                    <a:pt x="0" y="4312"/>
                  </a:lnTo>
                  <a:lnTo>
                    <a:pt x="216" y="4312"/>
                  </a:lnTo>
                  <a:lnTo>
                    <a:pt x="23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7721308" y="3154800"/>
              <a:ext cx="687493" cy="1448575"/>
            </a:xfrm>
            <a:custGeom>
              <a:rect b="b" l="l" r="r" t="t"/>
              <a:pathLst>
                <a:path extrusionOk="0" h="4313" w="2309">
                  <a:moveTo>
                    <a:pt x="0" y="0"/>
                  </a:moveTo>
                  <a:lnTo>
                    <a:pt x="2092" y="4312"/>
                  </a:lnTo>
                  <a:lnTo>
                    <a:pt x="2309" y="4312"/>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2039489" y="2617767"/>
              <a:ext cx="702955" cy="451396"/>
            </a:xfrm>
            <a:custGeom>
              <a:rect b="b" l="l" r="r" t="t"/>
              <a:pathLst>
                <a:path extrusionOk="0" h="1344" w="2093">
                  <a:moveTo>
                    <a:pt x="253" y="0"/>
                  </a:moveTo>
                  <a:cubicBezTo>
                    <a:pt x="214" y="0"/>
                    <a:pt x="177" y="25"/>
                    <a:pt x="165" y="61"/>
                  </a:cubicBezTo>
                  <a:lnTo>
                    <a:pt x="13" y="1255"/>
                  </a:lnTo>
                  <a:cubicBezTo>
                    <a:pt x="1" y="1307"/>
                    <a:pt x="37" y="1343"/>
                    <a:pt x="89" y="1343"/>
                  </a:cubicBezTo>
                  <a:lnTo>
                    <a:pt x="1840" y="1343"/>
                  </a:lnTo>
                  <a:cubicBezTo>
                    <a:pt x="1877" y="1343"/>
                    <a:pt x="1916" y="1319"/>
                    <a:pt x="1928" y="1279"/>
                  </a:cubicBezTo>
                  <a:lnTo>
                    <a:pt x="2081" y="88"/>
                  </a:lnTo>
                  <a:cubicBezTo>
                    <a:pt x="2093" y="37"/>
                    <a:pt x="2056" y="0"/>
                    <a:pt x="2005"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2090539" y="2647322"/>
              <a:ext cx="604884" cy="362393"/>
            </a:xfrm>
            <a:custGeom>
              <a:rect b="b" l="l" r="r" t="t"/>
              <a:pathLst>
                <a:path extrusionOk="0" h="1079" w="1801">
                  <a:moveTo>
                    <a:pt x="138" y="0"/>
                  </a:moveTo>
                  <a:lnTo>
                    <a:pt x="1" y="1079"/>
                  </a:lnTo>
                  <a:lnTo>
                    <a:pt x="1661" y="1079"/>
                  </a:lnTo>
                  <a:lnTo>
                    <a:pt x="1801" y="0"/>
                  </a:ln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1800025" y="3034902"/>
              <a:ext cx="515881" cy="55753"/>
            </a:xfrm>
            <a:custGeom>
              <a:rect b="b" l="l" r="r" t="t"/>
              <a:pathLst>
                <a:path extrusionOk="0" h="166" w="1536">
                  <a:moveTo>
                    <a:pt x="1" y="1"/>
                  </a:moveTo>
                  <a:lnTo>
                    <a:pt x="1" y="165"/>
                  </a:lnTo>
                  <a:lnTo>
                    <a:pt x="1536" y="165"/>
                  </a:lnTo>
                  <a:lnTo>
                    <a:pt x="1536"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6958572" y="2633888"/>
              <a:ext cx="699932" cy="452403"/>
            </a:xfrm>
            <a:custGeom>
              <a:rect b="b" l="l" r="r" t="t"/>
              <a:pathLst>
                <a:path extrusionOk="0" h="1347" w="2084">
                  <a:moveTo>
                    <a:pt x="92" y="1"/>
                  </a:moveTo>
                  <a:cubicBezTo>
                    <a:pt x="40" y="1"/>
                    <a:pt x="0" y="40"/>
                    <a:pt x="0" y="89"/>
                  </a:cubicBezTo>
                  <a:lnTo>
                    <a:pt x="168" y="1283"/>
                  </a:lnTo>
                  <a:cubicBezTo>
                    <a:pt x="168" y="1323"/>
                    <a:pt x="205" y="1347"/>
                    <a:pt x="244" y="1347"/>
                  </a:cubicBezTo>
                  <a:lnTo>
                    <a:pt x="1995" y="1347"/>
                  </a:lnTo>
                  <a:cubicBezTo>
                    <a:pt x="2044" y="1347"/>
                    <a:pt x="2084" y="1307"/>
                    <a:pt x="2084" y="1259"/>
                  </a:cubicBezTo>
                  <a:lnTo>
                    <a:pt x="1919" y="65"/>
                  </a:lnTo>
                  <a:cubicBezTo>
                    <a:pt x="1919" y="28"/>
                    <a:pt x="1880" y="1"/>
                    <a:pt x="184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7001561" y="2663779"/>
              <a:ext cx="609922" cy="363401"/>
            </a:xfrm>
            <a:custGeom>
              <a:rect b="b" l="l" r="r" t="t"/>
              <a:pathLst>
                <a:path extrusionOk="0" h="1082" w="1816">
                  <a:moveTo>
                    <a:pt x="0" y="0"/>
                  </a:moveTo>
                  <a:lnTo>
                    <a:pt x="153" y="1081"/>
                  </a:lnTo>
                  <a:lnTo>
                    <a:pt x="1815" y="1081"/>
                  </a:lnTo>
                  <a:lnTo>
                    <a:pt x="1663" y="0"/>
                  </a:ln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7955726" y="2561343"/>
              <a:ext cx="273390" cy="473898"/>
            </a:xfrm>
            <a:custGeom>
              <a:rect b="b" l="l" r="r" t="t"/>
              <a:pathLst>
                <a:path extrusionOk="0" h="1411" w="814">
                  <a:moveTo>
                    <a:pt x="305" y="1"/>
                  </a:moveTo>
                  <a:lnTo>
                    <a:pt x="1" y="1399"/>
                  </a:lnTo>
                  <a:lnTo>
                    <a:pt x="814" y="1411"/>
                  </a:lnTo>
                  <a:cubicBezTo>
                    <a:pt x="814" y="1411"/>
                    <a:pt x="662" y="457"/>
                    <a:pt x="598" y="269"/>
                  </a:cubicBezTo>
                  <a:cubicBezTo>
                    <a:pt x="534" y="65"/>
                    <a:pt x="305" y="1"/>
                    <a:pt x="305"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7521129" y="4300079"/>
              <a:ext cx="204875" cy="148450"/>
            </a:xfrm>
            <a:custGeom>
              <a:rect b="b" l="l" r="r" t="t"/>
              <a:pathLst>
                <a:path extrusionOk="0" h="442" w="610">
                  <a:moveTo>
                    <a:pt x="205" y="1"/>
                  </a:moveTo>
                  <a:lnTo>
                    <a:pt x="268" y="205"/>
                  </a:lnTo>
                  <a:lnTo>
                    <a:pt x="0" y="433"/>
                  </a:lnTo>
                  <a:cubicBezTo>
                    <a:pt x="0" y="433"/>
                    <a:pt x="59" y="441"/>
                    <a:pt x="126" y="441"/>
                  </a:cubicBezTo>
                  <a:cubicBezTo>
                    <a:pt x="176" y="441"/>
                    <a:pt x="231" y="437"/>
                    <a:pt x="268" y="421"/>
                  </a:cubicBezTo>
                  <a:cubicBezTo>
                    <a:pt x="357" y="382"/>
                    <a:pt x="610" y="382"/>
                    <a:pt x="610" y="382"/>
                  </a:cubicBezTo>
                  <a:lnTo>
                    <a:pt x="509" y="1"/>
                  </a:ln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7475117" y="4380013"/>
              <a:ext cx="272382" cy="98743"/>
            </a:xfrm>
            <a:custGeom>
              <a:rect b="b" l="l" r="r" t="t"/>
              <a:pathLst>
                <a:path extrusionOk="0" h="294" w="811">
                  <a:moveTo>
                    <a:pt x="656" y="1"/>
                  </a:moveTo>
                  <a:cubicBezTo>
                    <a:pt x="610" y="1"/>
                    <a:pt x="548" y="9"/>
                    <a:pt x="494" y="43"/>
                  </a:cubicBezTo>
                  <a:cubicBezTo>
                    <a:pt x="399" y="103"/>
                    <a:pt x="358" y="196"/>
                    <a:pt x="206" y="196"/>
                  </a:cubicBezTo>
                  <a:cubicBezTo>
                    <a:pt x="196" y="196"/>
                    <a:pt x="187" y="196"/>
                    <a:pt x="177" y="195"/>
                  </a:cubicBezTo>
                  <a:cubicBezTo>
                    <a:pt x="153" y="183"/>
                    <a:pt x="177" y="171"/>
                    <a:pt x="177" y="171"/>
                  </a:cubicBezTo>
                  <a:lnTo>
                    <a:pt x="177" y="171"/>
                  </a:lnTo>
                  <a:cubicBezTo>
                    <a:pt x="177" y="171"/>
                    <a:pt x="25" y="183"/>
                    <a:pt x="0" y="259"/>
                  </a:cubicBezTo>
                  <a:cubicBezTo>
                    <a:pt x="0" y="285"/>
                    <a:pt x="158" y="294"/>
                    <a:pt x="333" y="294"/>
                  </a:cubicBezTo>
                  <a:cubicBezTo>
                    <a:pt x="515" y="294"/>
                    <a:pt x="715" y="284"/>
                    <a:pt x="774" y="272"/>
                  </a:cubicBezTo>
                  <a:cubicBezTo>
                    <a:pt x="811" y="220"/>
                    <a:pt x="722" y="7"/>
                    <a:pt x="722" y="7"/>
                  </a:cubicBezTo>
                  <a:cubicBezTo>
                    <a:pt x="722" y="7"/>
                    <a:pt x="695" y="1"/>
                    <a:pt x="656"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7457653" y="3777148"/>
              <a:ext cx="260291" cy="554169"/>
            </a:xfrm>
            <a:custGeom>
              <a:rect b="b" l="l" r="r" t="t"/>
              <a:pathLst>
                <a:path extrusionOk="0" h="1650" w="775">
                  <a:moveTo>
                    <a:pt x="385" y="1"/>
                  </a:moveTo>
                  <a:cubicBezTo>
                    <a:pt x="197" y="1"/>
                    <a:pt x="1" y="532"/>
                    <a:pt x="1" y="532"/>
                  </a:cubicBezTo>
                  <a:lnTo>
                    <a:pt x="418" y="1649"/>
                  </a:lnTo>
                  <a:lnTo>
                    <a:pt x="710" y="1622"/>
                  </a:lnTo>
                  <a:cubicBezTo>
                    <a:pt x="710" y="1622"/>
                    <a:pt x="774" y="900"/>
                    <a:pt x="570" y="239"/>
                  </a:cubicBezTo>
                  <a:cubicBezTo>
                    <a:pt x="515" y="65"/>
                    <a:pt x="450" y="1"/>
                    <a:pt x="385" y="1"/>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7977221" y="4283958"/>
              <a:ext cx="209241" cy="152145"/>
            </a:xfrm>
            <a:custGeom>
              <a:rect b="b" l="l" r="r" t="t"/>
              <a:pathLst>
                <a:path extrusionOk="0" h="453" w="623">
                  <a:moveTo>
                    <a:pt x="509" y="0"/>
                  </a:moveTo>
                  <a:lnTo>
                    <a:pt x="217" y="12"/>
                  </a:lnTo>
                  <a:lnTo>
                    <a:pt x="281" y="201"/>
                  </a:lnTo>
                  <a:lnTo>
                    <a:pt x="1" y="445"/>
                  </a:lnTo>
                  <a:cubicBezTo>
                    <a:pt x="1" y="445"/>
                    <a:pt x="55" y="452"/>
                    <a:pt x="121" y="452"/>
                  </a:cubicBezTo>
                  <a:cubicBezTo>
                    <a:pt x="175" y="452"/>
                    <a:pt x="236" y="447"/>
                    <a:pt x="281" y="430"/>
                  </a:cubicBezTo>
                  <a:cubicBezTo>
                    <a:pt x="340" y="397"/>
                    <a:pt x="472" y="392"/>
                    <a:pt x="553" y="392"/>
                  </a:cubicBezTo>
                  <a:cubicBezTo>
                    <a:pt x="594" y="392"/>
                    <a:pt x="622" y="393"/>
                    <a:pt x="622" y="393"/>
                  </a:cubicBezTo>
                  <a:lnTo>
                    <a:pt x="509" y="0"/>
                  </a:ln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7933224" y="4365907"/>
              <a:ext cx="270367" cy="98407"/>
            </a:xfrm>
            <a:custGeom>
              <a:rect b="b" l="l" r="r" t="t"/>
              <a:pathLst>
                <a:path extrusionOk="0" h="293" w="805">
                  <a:moveTo>
                    <a:pt x="649" y="0"/>
                  </a:moveTo>
                  <a:cubicBezTo>
                    <a:pt x="607" y="0"/>
                    <a:pt x="552" y="10"/>
                    <a:pt x="500" y="49"/>
                  </a:cubicBezTo>
                  <a:cubicBezTo>
                    <a:pt x="405" y="106"/>
                    <a:pt x="365" y="202"/>
                    <a:pt x="201" y="202"/>
                  </a:cubicBezTo>
                  <a:cubicBezTo>
                    <a:pt x="192" y="202"/>
                    <a:pt x="182" y="202"/>
                    <a:pt x="171" y="201"/>
                  </a:cubicBezTo>
                  <a:cubicBezTo>
                    <a:pt x="144" y="186"/>
                    <a:pt x="171" y="173"/>
                    <a:pt x="171" y="173"/>
                  </a:cubicBezTo>
                  <a:lnTo>
                    <a:pt x="171" y="173"/>
                  </a:lnTo>
                  <a:cubicBezTo>
                    <a:pt x="171" y="173"/>
                    <a:pt x="31" y="186"/>
                    <a:pt x="7" y="262"/>
                  </a:cubicBezTo>
                  <a:cubicBezTo>
                    <a:pt x="0" y="284"/>
                    <a:pt x="120" y="292"/>
                    <a:pt x="267" y="292"/>
                  </a:cubicBezTo>
                  <a:cubicBezTo>
                    <a:pt x="463" y="292"/>
                    <a:pt x="709" y="277"/>
                    <a:pt x="768" y="262"/>
                  </a:cubicBezTo>
                  <a:cubicBezTo>
                    <a:pt x="805" y="225"/>
                    <a:pt x="716" y="9"/>
                    <a:pt x="716" y="9"/>
                  </a:cubicBezTo>
                  <a:cubicBezTo>
                    <a:pt x="716" y="9"/>
                    <a:pt x="689" y="0"/>
                    <a:pt x="64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7913744" y="3762706"/>
              <a:ext cx="264322" cy="551146"/>
            </a:xfrm>
            <a:custGeom>
              <a:rect b="b" l="l" r="r" t="t"/>
              <a:pathLst>
                <a:path extrusionOk="0" h="1641" w="787">
                  <a:moveTo>
                    <a:pt x="393" y="0"/>
                  </a:moveTo>
                  <a:cubicBezTo>
                    <a:pt x="206" y="0"/>
                    <a:pt x="1" y="535"/>
                    <a:pt x="1" y="535"/>
                  </a:cubicBezTo>
                  <a:lnTo>
                    <a:pt x="430" y="1641"/>
                  </a:lnTo>
                  <a:lnTo>
                    <a:pt x="723" y="1616"/>
                  </a:lnTo>
                  <a:cubicBezTo>
                    <a:pt x="723" y="1616"/>
                    <a:pt x="787" y="904"/>
                    <a:pt x="570" y="230"/>
                  </a:cubicBezTo>
                  <a:cubicBezTo>
                    <a:pt x="519" y="63"/>
                    <a:pt x="457" y="0"/>
                    <a:pt x="393"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7249087" y="3206862"/>
              <a:ext cx="916898" cy="835284"/>
            </a:xfrm>
            <a:custGeom>
              <a:rect b="b" l="l" r="r" t="t"/>
              <a:pathLst>
                <a:path extrusionOk="0" h="2487" w="2730">
                  <a:moveTo>
                    <a:pt x="1535" y="0"/>
                  </a:moveTo>
                  <a:cubicBezTo>
                    <a:pt x="1469" y="0"/>
                    <a:pt x="1416" y="3"/>
                    <a:pt x="1383" y="9"/>
                  </a:cubicBezTo>
                  <a:cubicBezTo>
                    <a:pt x="1383" y="9"/>
                    <a:pt x="506" y="210"/>
                    <a:pt x="241" y="683"/>
                  </a:cubicBezTo>
                  <a:cubicBezTo>
                    <a:pt x="0" y="1176"/>
                    <a:pt x="506" y="2342"/>
                    <a:pt x="609" y="2382"/>
                  </a:cubicBezTo>
                  <a:cubicBezTo>
                    <a:pt x="663" y="2401"/>
                    <a:pt x="1118" y="2487"/>
                    <a:pt x="1608" y="2487"/>
                  </a:cubicBezTo>
                  <a:cubicBezTo>
                    <a:pt x="2037" y="2487"/>
                    <a:pt x="2492" y="2422"/>
                    <a:pt x="2729" y="2190"/>
                  </a:cubicBezTo>
                  <a:cubicBezTo>
                    <a:pt x="2702" y="1913"/>
                    <a:pt x="2373" y="1240"/>
                    <a:pt x="2409" y="1240"/>
                  </a:cubicBezTo>
                  <a:cubicBezTo>
                    <a:pt x="2449" y="1240"/>
                    <a:pt x="2702" y="987"/>
                    <a:pt x="2714" y="643"/>
                  </a:cubicBezTo>
                  <a:cubicBezTo>
                    <a:pt x="2729" y="302"/>
                    <a:pt x="2577" y="73"/>
                    <a:pt x="2577" y="73"/>
                  </a:cubicBezTo>
                  <a:cubicBezTo>
                    <a:pt x="2577" y="73"/>
                    <a:pt x="1879" y="0"/>
                    <a:pt x="1535"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7721635" y="2154619"/>
              <a:ext cx="294885" cy="437961"/>
            </a:xfrm>
            <a:custGeom>
              <a:rect b="b" l="l" r="r" t="t"/>
              <a:pathLst>
                <a:path extrusionOk="0" h="1304" w="878">
                  <a:moveTo>
                    <a:pt x="311" y="0"/>
                  </a:moveTo>
                  <a:cubicBezTo>
                    <a:pt x="239" y="0"/>
                    <a:pt x="174" y="18"/>
                    <a:pt x="128" y="57"/>
                  </a:cubicBezTo>
                  <a:cubicBezTo>
                    <a:pt x="128" y="57"/>
                    <a:pt x="0" y="450"/>
                    <a:pt x="77" y="667"/>
                  </a:cubicBezTo>
                  <a:cubicBezTo>
                    <a:pt x="116" y="755"/>
                    <a:pt x="180" y="718"/>
                    <a:pt x="217" y="743"/>
                  </a:cubicBezTo>
                  <a:cubicBezTo>
                    <a:pt x="241" y="782"/>
                    <a:pt x="153" y="1276"/>
                    <a:pt x="153" y="1276"/>
                  </a:cubicBezTo>
                  <a:lnTo>
                    <a:pt x="649" y="1303"/>
                  </a:lnTo>
                  <a:cubicBezTo>
                    <a:pt x="649" y="1303"/>
                    <a:pt x="877" y="618"/>
                    <a:pt x="850" y="362"/>
                  </a:cubicBezTo>
                  <a:cubicBezTo>
                    <a:pt x="832" y="171"/>
                    <a:pt x="535" y="0"/>
                    <a:pt x="311"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7670585" y="2663779"/>
              <a:ext cx="503454" cy="569283"/>
            </a:xfrm>
            <a:custGeom>
              <a:rect b="b" l="l" r="r" t="t"/>
              <a:pathLst>
                <a:path extrusionOk="0" h="1695" w="1499">
                  <a:moveTo>
                    <a:pt x="1206" y="0"/>
                  </a:moveTo>
                  <a:lnTo>
                    <a:pt x="0" y="76"/>
                  </a:lnTo>
                  <a:cubicBezTo>
                    <a:pt x="0" y="76"/>
                    <a:pt x="88" y="941"/>
                    <a:pt x="268" y="1206"/>
                  </a:cubicBezTo>
                  <a:cubicBezTo>
                    <a:pt x="268" y="1206"/>
                    <a:pt x="128" y="1486"/>
                    <a:pt x="128" y="1626"/>
                  </a:cubicBezTo>
                  <a:cubicBezTo>
                    <a:pt x="128" y="1626"/>
                    <a:pt x="612" y="1695"/>
                    <a:pt x="1097" y="1695"/>
                  </a:cubicBezTo>
                  <a:cubicBezTo>
                    <a:pt x="1234" y="1695"/>
                    <a:pt x="1372" y="1689"/>
                    <a:pt x="1498" y="1675"/>
                  </a:cubicBezTo>
                  <a:cubicBezTo>
                    <a:pt x="1170" y="357"/>
                    <a:pt x="1206" y="0"/>
                    <a:pt x="1206"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7725665" y="2540855"/>
              <a:ext cx="397322" cy="293878"/>
            </a:xfrm>
            <a:custGeom>
              <a:rect b="b" l="l" r="r" t="t"/>
              <a:pathLst>
                <a:path extrusionOk="0" h="875" w="1183">
                  <a:moveTo>
                    <a:pt x="229" y="1"/>
                  </a:moveTo>
                  <a:cubicBezTo>
                    <a:pt x="65" y="1"/>
                    <a:pt x="52" y="113"/>
                    <a:pt x="52" y="113"/>
                  </a:cubicBezTo>
                  <a:lnTo>
                    <a:pt x="1" y="747"/>
                  </a:lnTo>
                  <a:lnTo>
                    <a:pt x="1054" y="875"/>
                  </a:lnTo>
                  <a:cubicBezTo>
                    <a:pt x="1054" y="875"/>
                    <a:pt x="1182" y="202"/>
                    <a:pt x="1066" y="101"/>
                  </a:cubicBezTo>
                  <a:cubicBezTo>
                    <a:pt x="954" y="1"/>
                    <a:pt x="396" y="1"/>
                    <a:pt x="229"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6950511" y="2548916"/>
              <a:ext cx="916562" cy="526628"/>
            </a:xfrm>
            <a:custGeom>
              <a:rect b="b" l="l" r="r" t="t"/>
              <a:pathLst>
                <a:path extrusionOk="0" h="1568" w="2729">
                  <a:moveTo>
                    <a:pt x="2394" y="1"/>
                  </a:moveTo>
                  <a:cubicBezTo>
                    <a:pt x="2364" y="1"/>
                    <a:pt x="2235" y="10"/>
                    <a:pt x="2144" y="166"/>
                  </a:cubicBezTo>
                  <a:cubicBezTo>
                    <a:pt x="2031" y="330"/>
                    <a:pt x="1815" y="951"/>
                    <a:pt x="1815" y="951"/>
                  </a:cubicBezTo>
                  <a:cubicBezTo>
                    <a:pt x="1815" y="951"/>
                    <a:pt x="953" y="482"/>
                    <a:pt x="634" y="418"/>
                  </a:cubicBezTo>
                  <a:lnTo>
                    <a:pt x="268" y="254"/>
                  </a:lnTo>
                  <a:lnTo>
                    <a:pt x="268" y="254"/>
                  </a:lnTo>
                  <a:cubicBezTo>
                    <a:pt x="268" y="254"/>
                    <a:pt x="229" y="342"/>
                    <a:pt x="292" y="406"/>
                  </a:cubicBezTo>
                  <a:cubicBezTo>
                    <a:pt x="369" y="470"/>
                    <a:pt x="521" y="510"/>
                    <a:pt x="521" y="510"/>
                  </a:cubicBezTo>
                  <a:lnTo>
                    <a:pt x="0" y="586"/>
                  </a:lnTo>
                  <a:cubicBezTo>
                    <a:pt x="0" y="586"/>
                    <a:pt x="116" y="775"/>
                    <a:pt x="216" y="826"/>
                  </a:cubicBezTo>
                  <a:cubicBezTo>
                    <a:pt x="257" y="846"/>
                    <a:pt x="336" y="852"/>
                    <a:pt x="416" y="852"/>
                  </a:cubicBezTo>
                  <a:cubicBezTo>
                    <a:pt x="537" y="852"/>
                    <a:pt x="661" y="839"/>
                    <a:pt x="661" y="839"/>
                  </a:cubicBezTo>
                  <a:cubicBezTo>
                    <a:pt x="661" y="839"/>
                    <a:pt x="1480" y="1568"/>
                    <a:pt x="2009" y="1568"/>
                  </a:cubicBezTo>
                  <a:cubicBezTo>
                    <a:pt x="2039" y="1568"/>
                    <a:pt x="2068" y="1565"/>
                    <a:pt x="2095" y="1560"/>
                  </a:cubicBezTo>
                  <a:cubicBezTo>
                    <a:pt x="2436" y="1423"/>
                    <a:pt x="2729" y="342"/>
                    <a:pt x="2641" y="178"/>
                  </a:cubicBezTo>
                  <a:cubicBezTo>
                    <a:pt x="2552" y="13"/>
                    <a:pt x="2400" y="1"/>
                    <a:pt x="2400" y="1"/>
                  </a:cubicBezTo>
                  <a:cubicBezTo>
                    <a:pt x="2400" y="1"/>
                    <a:pt x="2398" y="1"/>
                    <a:pt x="2394" y="1"/>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7312563" y="2541863"/>
              <a:ext cx="601525" cy="549467"/>
            </a:xfrm>
            <a:custGeom>
              <a:rect b="b" l="l" r="r" t="t"/>
              <a:pathLst>
                <a:path extrusionOk="0" h="1636" w="1791">
                  <a:moveTo>
                    <a:pt x="1351" y="0"/>
                  </a:moveTo>
                  <a:cubicBezTo>
                    <a:pt x="1259" y="0"/>
                    <a:pt x="1110" y="32"/>
                    <a:pt x="1002" y="211"/>
                  </a:cubicBezTo>
                  <a:cubicBezTo>
                    <a:pt x="838" y="479"/>
                    <a:pt x="725" y="960"/>
                    <a:pt x="725" y="960"/>
                  </a:cubicBezTo>
                  <a:cubicBezTo>
                    <a:pt x="725" y="960"/>
                    <a:pt x="344" y="744"/>
                    <a:pt x="256" y="707"/>
                  </a:cubicBezTo>
                  <a:cubicBezTo>
                    <a:pt x="256" y="707"/>
                    <a:pt x="0" y="1024"/>
                    <a:pt x="52" y="1252"/>
                  </a:cubicBezTo>
                  <a:cubicBezTo>
                    <a:pt x="52" y="1252"/>
                    <a:pt x="579" y="1635"/>
                    <a:pt x="925" y="1635"/>
                  </a:cubicBezTo>
                  <a:cubicBezTo>
                    <a:pt x="962" y="1635"/>
                    <a:pt x="997" y="1631"/>
                    <a:pt x="1030" y="1621"/>
                  </a:cubicBezTo>
                  <a:cubicBezTo>
                    <a:pt x="1295" y="1493"/>
                    <a:pt x="1587" y="668"/>
                    <a:pt x="1587" y="668"/>
                  </a:cubicBezTo>
                  <a:cubicBezTo>
                    <a:pt x="1587" y="668"/>
                    <a:pt x="1791" y="135"/>
                    <a:pt x="1435" y="10"/>
                  </a:cubicBezTo>
                  <a:cubicBezTo>
                    <a:pt x="1435" y="10"/>
                    <a:pt x="1401" y="0"/>
                    <a:pt x="1351"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7556058" y="2893842"/>
              <a:ext cx="47356" cy="115872"/>
            </a:xfrm>
            <a:custGeom>
              <a:rect b="b" l="l" r="r" t="t"/>
              <a:pathLst>
                <a:path extrusionOk="0" h="345" w="141">
                  <a:moveTo>
                    <a:pt x="0" y="0"/>
                  </a:moveTo>
                  <a:cubicBezTo>
                    <a:pt x="0" y="16"/>
                    <a:pt x="0" y="204"/>
                    <a:pt x="101" y="345"/>
                  </a:cubicBezTo>
                  <a:lnTo>
                    <a:pt x="140" y="320"/>
                  </a:lnTo>
                  <a:cubicBezTo>
                    <a:pt x="88" y="268"/>
                    <a:pt x="64" y="180"/>
                    <a:pt x="49" y="116"/>
                  </a:cubicBezTo>
                  <a:cubicBezTo>
                    <a:pt x="49" y="92"/>
                    <a:pt x="49" y="52"/>
                    <a:pt x="37" y="40"/>
                  </a:cubicBezTo>
                  <a:lnTo>
                    <a:pt x="37" y="16"/>
                  </a:lnTo>
                  <a:lnTo>
                    <a:pt x="3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6972006" y="2757820"/>
              <a:ext cx="89003" cy="21831"/>
            </a:xfrm>
            <a:custGeom>
              <a:rect b="b" l="l" r="r" t="t"/>
              <a:pathLst>
                <a:path extrusionOk="0" h="65" w="265">
                  <a:moveTo>
                    <a:pt x="253" y="0"/>
                  </a:moveTo>
                  <a:lnTo>
                    <a:pt x="0" y="25"/>
                  </a:lnTo>
                  <a:lnTo>
                    <a:pt x="0" y="64"/>
                  </a:lnTo>
                  <a:lnTo>
                    <a:pt x="265" y="40"/>
                  </a:lnTo>
                  <a:lnTo>
                    <a:pt x="253"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6997531" y="2787375"/>
              <a:ext cx="68851" cy="21831"/>
            </a:xfrm>
            <a:custGeom>
              <a:rect b="b" l="l" r="r" t="t"/>
              <a:pathLst>
                <a:path extrusionOk="0" h="65" w="205">
                  <a:moveTo>
                    <a:pt x="204" y="1"/>
                  </a:moveTo>
                  <a:lnTo>
                    <a:pt x="0" y="28"/>
                  </a:lnTo>
                  <a:lnTo>
                    <a:pt x="0" y="65"/>
                  </a:lnTo>
                  <a:lnTo>
                    <a:pt x="204" y="40"/>
                  </a:lnTo>
                  <a:lnTo>
                    <a:pt x="204"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7027086" y="2808870"/>
              <a:ext cx="59783" cy="25861"/>
            </a:xfrm>
            <a:custGeom>
              <a:rect b="b" l="l" r="r" t="t"/>
              <a:pathLst>
                <a:path extrusionOk="0" h="77" w="178">
                  <a:moveTo>
                    <a:pt x="165" y="1"/>
                  </a:moveTo>
                  <a:lnTo>
                    <a:pt x="1" y="40"/>
                  </a:lnTo>
                  <a:lnTo>
                    <a:pt x="13" y="77"/>
                  </a:lnTo>
                  <a:lnTo>
                    <a:pt x="177" y="40"/>
                  </a:lnTo>
                  <a:lnTo>
                    <a:pt x="16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6950511" y="2710800"/>
              <a:ext cx="187410" cy="39296"/>
            </a:xfrm>
            <a:custGeom>
              <a:rect b="b" l="l" r="r" t="t"/>
              <a:pathLst>
                <a:path extrusionOk="0" h="117" w="558">
                  <a:moveTo>
                    <a:pt x="557" y="0"/>
                  </a:moveTo>
                  <a:lnTo>
                    <a:pt x="0" y="76"/>
                  </a:lnTo>
                  <a:lnTo>
                    <a:pt x="0" y="116"/>
                  </a:lnTo>
                  <a:lnTo>
                    <a:pt x="557" y="40"/>
                  </a:lnTo>
                  <a:lnTo>
                    <a:pt x="55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7163108" y="2770918"/>
              <a:ext cx="17801" cy="59783"/>
            </a:xfrm>
            <a:custGeom>
              <a:rect b="b" l="l" r="r" t="t"/>
              <a:pathLst>
                <a:path extrusionOk="0" h="178" w="53">
                  <a:moveTo>
                    <a:pt x="28" y="1"/>
                  </a:moveTo>
                  <a:cubicBezTo>
                    <a:pt x="1" y="38"/>
                    <a:pt x="1" y="89"/>
                    <a:pt x="1" y="126"/>
                  </a:cubicBezTo>
                  <a:lnTo>
                    <a:pt x="1" y="178"/>
                  </a:lnTo>
                  <a:lnTo>
                    <a:pt x="40" y="165"/>
                  </a:lnTo>
                  <a:lnTo>
                    <a:pt x="40" y="153"/>
                  </a:lnTo>
                  <a:lnTo>
                    <a:pt x="40" y="126"/>
                  </a:lnTo>
                  <a:cubicBezTo>
                    <a:pt x="40" y="89"/>
                    <a:pt x="40" y="38"/>
                    <a:pt x="52" y="13"/>
                  </a:cubicBezTo>
                  <a:lnTo>
                    <a:pt x="28"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7756228" y="2472005"/>
              <a:ext cx="256261" cy="107139"/>
            </a:xfrm>
            <a:custGeom>
              <a:rect b="b" l="l" r="r" t="t"/>
              <a:pathLst>
                <a:path extrusionOk="0" h="319" w="763">
                  <a:moveTo>
                    <a:pt x="123" y="0"/>
                  </a:moveTo>
                  <a:cubicBezTo>
                    <a:pt x="109" y="0"/>
                    <a:pt x="98" y="1"/>
                    <a:pt x="89" y="2"/>
                  </a:cubicBezTo>
                  <a:cubicBezTo>
                    <a:pt x="1" y="14"/>
                    <a:pt x="1" y="230"/>
                    <a:pt x="1" y="230"/>
                  </a:cubicBezTo>
                  <a:lnTo>
                    <a:pt x="723" y="318"/>
                  </a:lnTo>
                  <a:cubicBezTo>
                    <a:pt x="723" y="318"/>
                    <a:pt x="762" y="178"/>
                    <a:pt x="723" y="114"/>
                  </a:cubicBezTo>
                  <a:cubicBezTo>
                    <a:pt x="700" y="59"/>
                    <a:pt x="271" y="0"/>
                    <a:pt x="123"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7747160" y="2094165"/>
              <a:ext cx="405383" cy="425199"/>
            </a:xfrm>
            <a:custGeom>
              <a:rect b="b" l="l" r="r" t="t"/>
              <a:pathLst>
                <a:path extrusionOk="0" h="1266" w="1207">
                  <a:moveTo>
                    <a:pt x="385" y="1"/>
                  </a:moveTo>
                  <a:cubicBezTo>
                    <a:pt x="204" y="1"/>
                    <a:pt x="54" y="88"/>
                    <a:pt x="1" y="225"/>
                  </a:cubicBezTo>
                  <a:lnTo>
                    <a:pt x="1" y="265"/>
                  </a:lnTo>
                  <a:cubicBezTo>
                    <a:pt x="13" y="353"/>
                    <a:pt x="64" y="594"/>
                    <a:pt x="241" y="783"/>
                  </a:cubicBezTo>
                  <a:lnTo>
                    <a:pt x="180" y="1203"/>
                  </a:lnTo>
                  <a:cubicBezTo>
                    <a:pt x="180" y="1203"/>
                    <a:pt x="412" y="1266"/>
                    <a:pt x="672" y="1266"/>
                  </a:cubicBezTo>
                  <a:cubicBezTo>
                    <a:pt x="862" y="1266"/>
                    <a:pt x="1067" y="1232"/>
                    <a:pt x="1207" y="1115"/>
                  </a:cubicBezTo>
                  <a:cubicBezTo>
                    <a:pt x="1170" y="847"/>
                    <a:pt x="1094" y="341"/>
                    <a:pt x="762" y="125"/>
                  </a:cubicBezTo>
                  <a:cubicBezTo>
                    <a:pt x="636" y="39"/>
                    <a:pt x="504" y="1"/>
                    <a:pt x="385"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7734734" y="2702403"/>
              <a:ext cx="119230" cy="281787"/>
            </a:xfrm>
            <a:custGeom>
              <a:rect b="b" l="l" r="r" t="t"/>
              <a:pathLst>
                <a:path extrusionOk="0" h="839" w="355">
                  <a:moveTo>
                    <a:pt x="318" y="1"/>
                  </a:moveTo>
                  <a:cubicBezTo>
                    <a:pt x="318" y="1"/>
                    <a:pt x="306" y="37"/>
                    <a:pt x="278" y="101"/>
                  </a:cubicBezTo>
                  <a:cubicBezTo>
                    <a:pt x="254" y="190"/>
                    <a:pt x="202" y="330"/>
                    <a:pt x="153" y="470"/>
                  </a:cubicBezTo>
                  <a:cubicBezTo>
                    <a:pt x="101" y="610"/>
                    <a:pt x="50" y="738"/>
                    <a:pt x="1" y="814"/>
                  </a:cubicBezTo>
                  <a:lnTo>
                    <a:pt x="38" y="838"/>
                  </a:lnTo>
                  <a:cubicBezTo>
                    <a:pt x="101" y="723"/>
                    <a:pt x="178" y="522"/>
                    <a:pt x="242" y="342"/>
                  </a:cubicBezTo>
                  <a:cubicBezTo>
                    <a:pt x="306" y="165"/>
                    <a:pt x="354" y="13"/>
                    <a:pt x="354" y="13"/>
                  </a:cubicBezTo>
                  <a:lnTo>
                    <a:pt x="318"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7705178" y="3064794"/>
              <a:ext cx="59783" cy="166922"/>
            </a:xfrm>
            <a:custGeom>
              <a:rect b="b" l="l" r="r" t="t"/>
              <a:pathLst>
                <a:path extrusionOk="0" h="497" w="178">
                  <a:moveTo>
                    <a:pt x="138" y="0"/>
                  </a:moveTo>
                  <a:cubicBezTo>
                    <a:pt x="138" y="0"/>
                    <a:pt x="113" y="76"/>
                    <a:pt x="77" y="177"/>
                  </a:cubicBezTo>
                  <a:cubicBezTo>
                    <a:pt x="62" y="216"/>
                    <a:pt x="49" y="268"/>
                    <a:pt x="25" y="317"/>
                  </a:cubicBezTo>
                  <a:cubicBezTo>
                    <a:pt x="13" y="356"/>
                    <a:pt x="13" y="393"/>
                    <a:pt x="1" y="420"/>
                  </a:cubicBezTo>
                  <a:lnTo>
                    <a:pt x="1" y="457"/>
                  </a:lnTo>
                  <a:lnTo>
                    <a:pt x="1" y="469"/>
                  </a:lnTo>
                  <a:lnTo>
                    <a:pt x="1" y="481"/>
                  </a:lnTo>
                  <a:cubicBezTo>
                    <a:pt x="1" y="496"/>
                    <a:pt x="13" y="496"/>
                    <a:pt x="13" y="496"/>
                  </a:cubicBezTo>
                  <a:lnTo>
                    <a:pt x="25" y="496"/>
                  </a:lnTo>
                  <a:lnTo>
                    <a:pt x="37" y="481"/>
                  </a:lnTo>
                  <a:cubicBezTo>
                    <a:pt x="37" y="477"/>
                    <a:pt x="37" y="473"/>
                    <a:pt x="38" y="469"/>
                  </a:cubicBezTo>
                  <a:lnTo>
                    <a:pt x="177" y="469"/>
                  </a:lnTo>
                  <a:lnTo>
                    <a:pt x="177" y="432"/>
                  </a:lnTo>
                  <a:lnTo>
                    <a:pt x="49" y="432"/>
                  </a:lnTo>
                  <a:cubicBezTo>
                    <a:pt x="49" y="405"/>
                    <a:pt x="62" y="369"/>
                    <a:pt x="77" y="329"/>
                  </a:cubicBezTo>
                  <a:cubicBezTo>
                    <a:pt x="89" y="268"/>
                    <a:pt x="113" y="192"/>
                    <a:pt x="138" y="128"/>
                  </a:cubicBezTo>
                  <a:cubicBezTo>
                    <a:pt x="165" y="64"/>
                    <a:pt x="177" y="12"/>
                    <a:pt x="177" y="12"/>
                  </a:cubicBezTo>
                  <a:lnTo>
                    <a:pt x="138"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7756228" y="2535818"/>
              <a:ext cx="209241" cy="21831"/>
            </a:xfrm>
            <a:custGeom>
              <a:rect b="b" l="l" r="r" t="t"/>
              <a:pathLst>
                <a:path extrusionOk="0" h="65" w="623">
                  <a:moveTo>
                    <a:pt x="382" y="1"/>
                  </a:moveTo>
                  <a:cubicBezTo>
                    <a:pt x="190" y="1"/>
                    <a:pt x="1" y="28"/>
                    <a:pt x="1" y="28"/>
                  </a:cubicBezTo>
                  <a:lnTo>
                    <a:pt x="1" y="64"/>
                  </a:lnTo>
                  <a:lnTo>
                    <a:pt x="37" y="64"/>
                  </a:lnTo>
                  <a:cubicBezTo>
                    <a:pt x="101" y="52"/>
                    <a:pt x="242" y="40"/>
                    <a:pt x="382" y="40"/>
                  </a:cubicBezTo>
                  <a:cubicBezTo>
                    <a:pt x="470" y="40"/>
                    <a:pt x="558" y="40"/>
                    <a:pt x="622" y="52"/>
                  </a:cubicBezTo>
                  <a:lnTo>
                    <a:pt x="622" y="16"/>
                  </a:lnTo>
                  <a:cubicBezTo>
                    <a:pt x="558" y="1"/>
                    <a:pt x="470" y="1"/>
                    <a:pt x="382"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a:off x="7551692" y="3605861"/>
              <a:ext cx="85308" cy="819498"/>
            </a:xfrm>
            <a:custGeom>
              <a:rect b="b" l="l" r="r" t="t"/>
              <a:pathLst>
                <a:path extrusionOk="0" h="2440" w="254">
                  <a:moveTo>
                    <a:pt x="214" y="0"/>
                  </a:moveTo>
                  <a:cubicBezTo>
                    <a:pt x="190" y="0"/>
                    <a:pt x="177" y="12"/>
                    <a:pt x="177" y="40"/>
                  </a:cubicBezTo>
                  <a:lnTo>
                    <a:pt x="1" y="2400"/>
                  </a:lnTo>
                  <a:cubicBezTo>
                    <a:pt x="1" y="2424"/>
                    <a:pt x="25" y="2436"/>
                    <a:pt x="37" y="2436"/>
                  </a:cubicBezTo>
                  <a:cubicBezTo>
                    <a:pt x="42" y="2439"/>
                    <a:pt x="46" y="2440"/>
                    <a:pt x="51" y="2440"/>
                  </a:cubicBezTo>
                  <a:cubicBezTo>
                    <a:pt x="71" y="2440"/>
                    <a:pt x="89" y="2420"/>
                    <a:pt x="89" y="2400"/>
                  </a:cubicBezTo>
                  <a:lnTo>
                    <a:pt x="254" y="52"/>
                  </a:lnTo>
                  <a:cubicBezTo>
                    <a:pt x="254" y="27"/>
                    <a:pt x="241" y="0"/>
                    <a:pt x="214"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7743130" y="3605861"/>
              <a:ext cx="102437" cy="858458"/>
            </a:xfrm>
            <a:custGeom>
              <a:rect b="b" l="l" r="r" t="t"/>
              <a:pathLst>
                <a:path extrusionOk="0" h="2556" w="305">
                  <a:moveTo>
                    <a:pt x="268" y="0"/>
                  </a:moveTo>
                  <a:cubicBezTo>
                    <a:pt x="241" y="0"/>
                    <a:pt x="229" y="12"/>
                    <a:pt x="229" y="40"/>
                  </a:cubicBezTo>
                  <a:lnTo>
                    <a:pt x="0" y="2513"/>
                  </a:lnTo>
                  <a:cubicBezTo>
                    <a:pt x="0" y="2540"/>
                    <a:pt x="13" y="2552"/>
                    <a:pt x="40" y="2552"/>
                  </a:cubicBezTo>
                  <a:cubicBezTo>
                    <a:pt x="44" y="2554"/>
                    <a:pt x="48" y="2555"/>
                    <a:pt x="52" y="2555"/>
                  </a:cubicBezTo>
                  <a:cubicBezTo>
                    <a:pt x="69" y="2555"/>
                    <a:pt x="79" y="2535"/>
                    <a:pt x="89" y="2513"/>
                  </a:cubicBezTo>
                  <a:lnTo>
                    <a:pt x="305" y="40"/>
                  </a:lnTo>
                  <a:cubicBezTo>
                    <a:pt x="305" y="12"/>
                    <a:pt x="293" y="0"/>
                    <a:pt x="268"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8195191" y="3605861"/>
              <a:ext cx="102437" cy="858458"/>
            </a:xfrm>
            <a:custGeom>
              <a:rect b="b" l="l" r="r" t="t"/>
              <a:pathLst>
                <a:path extrusionOk="0" h="2556" w="305">
                  <a:moveTo>
                    <a:pt x="37" y="0"/>
                  </a:moveTo>
                  <a:cubicBezTo>
                    <a:pt x="13" y="0"/>
                    <a:pt x="0" y="12"/>
                    <a:pt x="0" y="40"/>
                  </a:cubicBezTo>
                  <a:lnTo>
                    <a:pt x="217" y="2513"/>
                  </a:lnTo>
                  <a:cubicBezTo>
                    <a:pt x="227" y="2535"/>
                    <a:pt x="237" y="2555"/>
                    <a:pt x="253" y="2555"/>
                  </a:cubicBezTo>
                  <a:cubicBezTo>
                    <a:pt x="257" y="2555"/>
                    <a:pt x="261" y="2554"/>
                    <a:pt x="265" y="2552"/>
                  </a:cubicBezTo>
                  <a:cubicBezTo>
                    <a:pt x="293" y="2552"/>
                    <a:pt x="305" y="2540"/>
                    <a:pt x="305" y="2513"/>
                  </a:cubicBezTo>
                  <a:lnTo>
                    <a:pt x="77" y="40"/>
                  </a:lnTo>
                  <a:cubicBezTo>
                    <a:pt x="77" y="12"/>
                    <a:pt x="64" y="0"/>
                    <a:pt x="3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7725665" y="2791405"/>
              <a:ext cx="695902" cy="840322"/>
            </a:xfrm>
            <a:custGeom>
              <a:rect b="b" l="l" r="r" t="t"/>
              <a:pathLst>
                <a:path extrusionOk="0" h="2502" w="2072">
                  <a:moveTo>
                    <a:pt x="445" y="1"/>
                  </a:moveTo>
                  <a:cubicBezTo>
                    <a:pt x="381" y="1"/>
                    <a:pt x="320" y="40"/>
                    <a:pt x="320" y="104"/>
                  </a:cubicBezTo>
                  <a:lnTo>
                    <a:pt x="16" y="2361"/>
                  </a:lnTo>
                  <a:cubicBezTo>
                    <a:pt x="1" y="2437"/>
                    <a:pt x="65" y="2501"/>
                    <a:pt x="141" y="2501"/>
                  </a:cubicBezTo>
                  <a:lnTo>
                    <a:pt x="1627" y="2501"/>
                  </a:lnTo>
                  <a:cubicBezTo>
                    <a:pt x="1691" y="2501"/>
                    <a:pt x="1740" y="2452"/>
                    <a:pt x="1752" y="2389"/>
                  </a:cubicBezTo>
                  <a:lnTo>
                    <a:pt x="2056" y="141"/>
                  </a:lnTo>
                  <a:cubicBezTo>
                    <a:pt x="2071" y="65"/>
                    <a:pt x="2008" y="1"/>
                    <a:pt x="1931"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7513069" y="3563878"/>
              <a:ext cx="588427" cy="67844"/>
            </a:xfrm>
            <a:custGeom>
              <a:rect b="b" l="l" r="r" t="t"/>
              <a:pathLst>
                <a:path extrusionOk="0" h="202" w="1752">
                  <a:moveTo>
                    <a:pt x="192" y="0"/>
                  </a:moveTo>
                  <a:cubicBezTo>
                    <a:pt x="88" y="0"/>
                    <a:pt x="0" y="89"/>
                    <a:pt x="0" y="201"/>
                  </a:cubicBezTo>
                  <a:lnTo>
                    <a:pt x="1751" y="201"/>
                  </a:lnTo>
                  <a:lnTo>
                    <a:pt x="1751"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2277947" y="2638254"/>
              <a:ext cx="153824" cy="209913"/>
            </a:xfrm>
            <a:custGeom>
              <a:rect b="b" l="l" r="r" t="t"/>
              <a:pathLst>
                <a:path extrusionOk="0" h="625" w="458">
                  <a:moveTo>
                    <a:pt x="0" y="0"/>
                  </a:moveTo>
                  <a:lnTo>
                    <a:pt x="64" y="624"/>
                  </a:lnTo>
                  <a:lnTo>
                    <a:pt x="405" y="624"/>
                  </a:lnTo>
                  <a:lnTo>
                    <a:pt x="457" y="0"/>
                  </a:ln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2260482" y="2604333"/>
              <a:ext cx="192448" cy="34258"/>
            </a:xfrm>
            <a:custGeom>
              <a:rect b="b" l="l" r="r" t="t"/>
              <a:pathLst>
                <a:path extrusionOk="0" h="102" w="573">
                  <a:moveTo>
                    <a:pt x="0" y="1"/>
                  </a:moveTo>
                  <a:lnTo>
                    <a:pt x="0" y="101"/>
                  </a:lnTo>
                  <a:lnTo>
                    <a:pt x="573" y="101"/>
                  </a:lnTo>
                  <a:lnTo>
                    <a:pt x="573" y="1"/>
                  </a:ln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2303472" y="2574777"/>
              <a:ext cx="102437" cy="29892"/>
            </a:xfrm>
            <a:custGeom>
              <a:rect b="b" l="l" r="r" t="t"/>
              <a:pathLst>
                <a:path extrusionOk="0" h="89" w="305">
                  <a:moveTo>
                    <a:pt x="0" y="0"/>
                  </a:moveTo>
                  <a:lnTo>
                    <a:pt x="0" y="89"/>
                  </a:lnTo>
                  <a:lnTo>
                    <a:pt x="305" y="89"/>
                  </a:lnTo>
                  <a:lnTo>
                    <a:pt x="305" y="0"/>
                  </a:ln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2277947" y="2694343"/>
              <a:ext cx="153824" cy="76912"/>
            </a:xfrm>
            <a:custGeom>
              <a:rect b="b" l="l" r="r" t="t"/>
              <a:pathLst>
                <a:path extrusionOk="0" h="229" w="458">
                  <a:moveTo>
                    <a:pt x="0" y="1"/>
                  </a:moveTo>
                  <a:lnTo>
                    <a:pt x="0" y="229"/>
                  </a:lnTo>
                  <a:lnTo>
                    <a:pt x="457" y="229"/>
                  </a:lnTo>
                  <a:lnTo>
                    <a:pt x="457"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1378862" y="4351465"/>
              <a:ext cx="208905" cy="150465"/>
            </a:xfrm>
            <a:custGeom>
              <a:rect b="b" l="l" r="r" t="t"/>
              <a:pathLst>
                <a:path extrusionOk="0" h="448" w="622">
                  <a:moveTo>
                    <a:pt x="113" y="0"/>
                  </a:moveTo>
                  <a:lnTo>
                    <a:pt x="0" y="396"/>
                  </a:lnTo>
                  <a:cubicBezTo>
                    <a:pt x="0" y="396"/>
                    <a:pt x="48" y="393"/>
                    <a:pt x="110" y="393"/>
                  </a:cubicBezTo>
                  <a:cubicBezTo>
                    <a:pt x="191" y="393"/>
                    <a:pt x="297" y="398"/>
                    <a:pt x="354" y="420"/>
                  </a:cubicBezTo>
                  <a:cubicBezTo>
                    <a:pt x="390" y="441"/>
                    <a:pt x="439" y="447"/>
                    <a:pt x="486" y="447"/>
                  </a:cubicBezTo>
                  <a:cubicBezTo>
                    <a:pt x="557" y="447"/>
                    <a:pt x="622" y="433"/>
                    <a:pt x="622" y="433"/>
                  </a:cubicBezTo>
                  <a:lnTo>
                    <a:pt x="354" y="204"/>
                  </a:lnTo>
                  <a:lnTo>
                    <a:pt x="405" y="15"/>
                  </a:lnTo>
                  <a:lnTo>
                    <a:pt x="113" y="0"/>
                  </a:ln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1361397" y="4431399"/>
              <a:ext cx="273390" cy="100422"/>
            </a:xfrm>
            <a:custGeom>
              <a:rect b="b" l="l" r="r" t="t"/>
              <a:pathLst>
                <a:path extrusionOk="0" h="299" w="814">
                  <a:moveTo>
                    <a:pt x="150" y="0"/>
                  </a:moveTo>
                  <a:cubicBezTo>
                    <a:pt x="113" y="0"/>
                    <a:pt x="89" y="6"/>
                    <a:pt x="89" y="6"/>
                  </a:cubicBezTo>
                  <a:cubicBezTo>
                    <a:pt x="89" y="6"/>
                    <a:pt x="0" y="219"/>
                    <a:pt x="40" y="271"/>
                  </a:cubicBezTo>
                  <a:cubicBezTo>
                    <a:pt x="94" y="284"/>
                    <a:pt x="317" y="298"/>
                    <a:pt x="509" y="298"/>
                  </a:cubicBezTo>
                  <a:cubicBezTo>
                    <a:pt x="672" y="298"/>
                    <a:pt x="814" y="288"/>
                    <a:pt x="814" y="259"/>
                  </a:cubicBezTo>
                  <a:cubicBezTo>
                    <a:pt x="774" y="195"/>
                    <a:pt x="634" y="170"/>
                    <a:pt x="634" y="170"/>
                  </a:cubicBezTo>
                  <a:lnTo>
                    <a:pt x="634" y="170"/>
                  </a:lnTo>
                  <a:cubicBezTo>
                    <a:pt x="634" y="170"/>
                    <a:pt x="661" y="195"/>
                    <a:pt x="634" y="195"/>
                  </a:cubicBezTo>
                  <a:cubicBezTo>
                    <a:pt x="622" y="195"/>
                    <a:pt x="611" y="196"/>
                    <a:pt x="600" y="196"/>
                  </a:cubicBezTo>
                  <a:cubicBezTo>
                    <a:pt x="440" y="196"/>
                    <a:pt x="399" y="114"/>
                    <a:pt x="305" y="42"/>
                  </a:cubicBezTo>
                  <a:cubicBezTo>
                    <a:pt x="251" y="8"/>
                    <a:pt x="192" y="0"/>
                    <a:pt x="15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1386922" y="3367402"/>
              <a:ext cx="456434" cy="1005229"/>
            </a:xfrm>
            <a:custGeom>
              <a:rect b="b" l="l" r="r" t="t"/>
              <a:pathLst>
                <a:path extrusionOk="0" h="2993" w="1359">
                  <a:moveTo>
                    <a:pt x="585" y="0"/>
                  </a:moveTo>
                  <a:cubicBezTo>
                    <a:pt x="573" y="77"/>
                    <a:pt x="546" y="165"/>
                    <a:pt x="521" y="265"/>
                  </a:cubicBezTo>
                  <a:cubicBezTo>
                    <a:pt x="573" y="469"/>
                    <a:pt x="521" y="661"/>
                    <a:pt x="369" y="750"/>
                  </a:cubicBezTo>
                  <a:cubicBezTo>
                    <a:pt x="317" y="914"/>
                    <a:pt x="253" y="1054"/>
                    <a:pt x="205" y="1155"/>
                  </a:cubicBezTo>
                  <a:cubicBezTo>
                    <a:pt x="141" y="1319"/>
                    <a:pt x="89" y="1535"/>
                    <a:pt x="77" y="1712"/>
                  </a:cubicBezTo>
                  <a:cubicBezTo>
                    <a:pt x="52" y="2044"/>
                    <a:pt x="1" y="2906"/>
                    <a:pt x="1" y="2945"/>
                  </a:cubicBezTo>
                  <a:cubicBezTo>
                    <a:pt x="132" y="2983"/>
                    <a:pt x="229" y="2992"/>
                    <a:pt x="294" y="2992"/>
                  </a:cubicBezTo>
                  <a:cubicBezTo>
                    <a:pt x="361" y="2992"/>
                    <a:pt x="393" y="2982"/>
                    <a:pt x="393" y="2982"/>
                  </a:cubicBezTo>
                  <a:cubicBezTo>
                    <a:pt x="393" y="2982"/>
                    <a:pt x="1359" y="610"/>
                    <a:pt x="1106" y="293"/>
                  </a:cubicBezTo>
                  <a:cubicBezTo>
                    <a:pt x="1003" y="177"/>
                    <a:pt x="802" y="89"/>
                    <a:pt x="585"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1800025" y="4351465"/>
              <a:ext cx="205210" cy="150465"/>
            </a:xfrm>
            <a:custGeom>
              <a:rect b="b" l="l" r="r" t="t"/>
              <a:pathLst>
                <a:path extrusionOk="0" h="448" w="611">
                  <a:moveTo>
                    <a:pt x="105" y="0"/>
                  </a:moveTo>
                  <a:lnTo>
                    <a:pt x="1" y="396"/>
                  </a:lnTo>
                  <a:cubicBezTo>
                    <a:pt x="1" y="396"/>
                    <a:pt x="49" y="393"/>
                    <a:pt x="111" y="393"/>
                  </a:cubicBezTo>
                  <a:cubicBezTo>
                    <a:pt x="192" y="393"/>
                    <a:pt x="295" y="398"/>
                    <a:pt x="345" y="420"/>
                  </a:cubicBezTo>
                  <a:cubicBezTo>
                    <a:pt x="380" y="441"/>
                    <a:pt x="429" y="447"/>
                    <a:pt x="475" y="447"/>
                  </a:cubicBezTo>
                  <a:cubicBezTo>
                    <a:pt x="545" y="447"/>
                    <a:pt x="610" y="433"/>
                    <a:pt x="610" y="433"/>
                  </a:cubicBezTo>
                  <a:lnTo>
                    <a:pt x="345" y="204"/>
                  </a:lnTo>
                  <a:lnTo>
                    <a:pt x="409" y="15"/>
                  </a:lnTo>
                  <a:lnTo>
                    <a:pt x="105" y="0"/>
                  </a:ln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1778866" y="4431399"/>
              <a:ext cx="275069" cy="100422"/>
            </a:xfrm>
            <a:custGeom>
              <a:rect b="b" l="l" r="r" t="t"/>
              <a:pathLst>
                <a:path extrusionOk="0" h="299" w="819">
                  <a:moveTo>
                    <a:pt x="164" y="0"/>
                  </a:moveTo>
                  <a:cubicBezTo>
                    <a:pt x="128" y="0"/>
                    <a:pt x="104" y="6"/>
                    <a:pt x="104" y="6"/>
                  </a:cubicBezTo>
                  <a:cubicBezTo>
                    <a:pt x="104" y="6"/>
                    <a:pt x="0" y="219"/>
                    <a:pt x="40" y="271"/>
                  </a:cubicBezTo>
                  <a:cubicBezTo>
                    <a:pt x="101" y="284"/>
                    <a:pt x="326" y="298"/>
                    <a:pt x="518" y="298"/>
                  </a:cubicBezTo>
                  <a:cubicBezTo>
                    <a:pt x="680" y="298"/>
                    <a:pt x="819" y="288"/>
                    <a:pt x="813" y="259"/>
                  </a:cubicBezTo>
                  <a:cubicBezTo>
                    <a:pt x="789" y="195"/>
                    <a:pt x="637" y="170"/>
                    <a:pt x="637" y="170"/>
                  </a:cubicBezTo>
                  <a:lnTo>
                    <a:pt x="637" y="170"/>
                  </a:lnTo>
                  <a:cubicBezTo>
                    <a:pt x="637" y="170"/>
                    <a:pt x="661" y="195"/>
                    <a:pt x="637" y="195"/>
                  </a:cubicBezTo>
                  <a:cubicBezTo>
                    <a:pt x="625" y="195"/>
                    <a:pt x="615" y="196"/>
                    <a:pt x="604" y="196"/>
                  </a:cubicBezTo>
                  <a:cubicBezTo>
                    <a:pt x="452" y="196"/>
                    <a:pt x="414" y="114"/>
                    <a:pt x="320" y="42"/>
                  </a:cubicBezTo>
                  <a:cubicBezTo>
                    <a:pt x="264" y="8"/>
                    <a:pt x="206" y="0"/>
                    <a:pt x="164"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1164922" y="3258248"/>
              <a:ext cx="1104979" cy="1114383"/>
            </a:xfrm>
            <a:custGeom>
              <a:rect b="b" l="l" r="r" t="t"/>
              <a:pathLst>
                <a:path extrusionOk="0" h="3318" w="3290">
                  <a:moveTo>
                    <a:pt x="1081" y="1"/>
                  </a:moveTo>
                  <a:cubicBezTo>
                    <a:pt x="672" y="1"/>
                    <a:pt x="193" y="45"/>
                    <a:pt x="193" y="45"/>
                  </a:cubicBezTo>
                  <a:cubicBezTo>
                    <a:pt x="193" y="45"/>
                    <a:pt x="1" y="530"/>
                    <a:pt x="409" y="858"/>
                  </a:cubicBezTo>
                  <a:cubicBezTo>
                    <a:pt x="802" y="1187"/>
                    <a:pt x="1523" y="1139"/>
                    <a:pt x="1791" y="1163"/>
                  </a:cubicBezTo>
                  <a:cubicBezTo>
                    <a:pt x="2044" y="1187"/>
                    <a:pt x="2209" y="1251"/>
                    <a:pt x="2209" y="1251"/>
                  </a:cubicBezTo>
                  <a:cubicBezTo>
                    <a:pt x="2209" y="1251"/>
                    <a:pt x="2020" y="1708"/>
                    <a:pt x="1996" y="2037"/>
                  </a:cubicBezTo>
                  <a:cubicBezTo>
                    <a:pt x="1968" y="2369"/>
                    <a:pt x="1932" y="3231"/>
                    <a:pt x="1932" y="3270"/>
                  </a:cubicBezTo>
                  <a:cubicBezTo>
                    <a:pt x="2055" y="3308"/>
                    <a:pt x="2152" y="3317"/>
                    <a:pt x="2219" y="3317"/>
                  </a:cubicBezTo>
                  <a:cubicBezTo>
                    <a:pt x="2288" y="3317"/>
                    <a:pt x="2324" y="3307"/>
                    <a:pt x="2324" y="3307"/>
                  </a:cubicBezTo>
                  <a:cubicBezTo>
                    <a:pt x="2324" y="3307"/>
                    <a:pt x="3290" y="935"/>
                    <a:pt x="3022" y="618"/>
                  </a:cubicBezTo>
                  <a:cubicBezTo>
                    <a:pt x="2717" y="301"/>
                    <a:pt x="1575" y="45"/>
                    <a:pt x="1575" y="45"/>
                  </a:cubicBezTo>
                  <a:cubicBezTo>
                    <a:pt x="1474" y="12"/>
                    <a:pt x="1286" y="1"/>
                    <a:pt x="1081"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1374832" y="2207349"/>
              <a:ext cx="289511" cy="440312"/>
            </a:xfrm>
            <a:custGeom>
              <a:rect b="b" l="l" r="r" t="t"/>
              <a:pathLst>
                <a:path extrusionOk="0" h="1311" w="862">
                  <a:moveTo>
                    <a:pt x="541" y="0"/>
                  </a:moveTo>
                  <a:cubicBezTo>
                    <a:pt x="318" y="0"/>
                    <a:pt x="30" y="169"/>
                    <a:pt x="12" y="357"/>
                  </a:cubicBezTo>
                  <a:cubicBezTo>
                    <a:pt x="0" y="625"/>
                    <a:pt x="213" y="1310"/>
                    <a:pt x="213" y="1310"/>
                  </a:cubicBezTo>
                  <a:lnTo>
                    <a:pt x="722" y="1283"/>
                  </a:lnTo>
                  <a:cubicBezTo>
                    <a:pt x="722" y="1283"/>
                    <a:pt x="621" y="778"/>
                    <a:pt x="658" y="750"/>
                  </a:cubicBezTo>
                  <a:cubicBezTo>
                    <a:pt x="697" y="714"/>
                    <a:pt x="746" y="750"/>
                    <a:pt x="798" y="662"/>
                  </a:cubicBezTo>
                  <a:cubicBezTo>
                    <a:pt x="862" y="446"/>
                    <a:pt x="734" y="65"/>
                    <a:pt x="734" y="65"/>
                  </a:cubicBezTo>
                  <a:cubicBezTo>
                    <a:pt x="686" y="20"/>
                    <a:pt x="617" y="0"/>
                    <a:pt x="541"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1211942" y="2714830"/>
              <a:ext cx="503790" cy="571970"/>
            </a:xfrm>
            <a:custGeom>
              <a:rect b="b" l="l" r="r" t="t"/>
              <a:pathLst>
                <a:path extrusionOk="0" h="1703" w="1500">
                  <a:moveTo>
                    <a:pt x="305" y="0"/>
                  </a:moveTo>
                  <a:lnTo>
                    <a:pt x="305" y="0"/>
                  </a:lnTo>
                  <a:cubicBezTo>
                    <a:pt x="305" y="1"/>
                    <a:pt x="345" y="357"/>
                    <a:pt x="1" y="1691"/>
                  </a:cubicBezTo>
                  <a:cubicBezTo>
                    <a:pt x="105" y="1699"/>
                    <a:pt x="215" y="1703"/>
                    <a:pt x="327" y="1703"/>
                  </a:cubicBezTo>
                  <a:cubicBezTo>
                    <a:pt x="844" y="1703"/>
                    <a:pt x="1383" y="1627"/>
                    <a:pt x="1383" y="1627"/>
                  </a:cubicBezTo>
                  <a:cubicBezTo>
                    <a:pt x="1383" y="1487"/>
                    <a:pt x="1246" y="1206"/>
                    <a:pt x="1246" y="1206"/>
                  </a:cubicBezTo>
                  <a:cubicBezTo>
                    <a:pt x="1423" y="942"/>
                    <a:pt x="1499" y="92"/>
                    <a:pt x="1499" y="92"/>
                  </a:cubicBezTo>
                  <a:lnTo>
                    <a:pt x="305" y="0"/>
                  </a:ln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1514883" y="2553282"/>
              <a:ext cx="912532" cy="527300"/>
            </a:xfrm>
            <a:custGeom>
              <a:rect b="b" l="l" r="r" t="t"/>
              <a:pathLst>
                <a:path extrusionOk="0" h="1570" w="2717">
                  <a:moveTo>
                    <a:pt x="335" y="0"/>
                  </a:moveTo>
                  <a:cubicBezTo>
                    <a:pt x="331" y="0"/>
                    <a:pt x="329" y="0"/>
                    <a:pt x="329" y="0"/>
                  </a:cubicBezTo>
                  <a:cubicBezTo>
                    <a:pt x="329" y="0"/>
                    <a:pt x="165" y="12"/>
                    <a:pt x="89" y="177"/>
                  </a:cubicBezTo>
                  <a:cubicBezTo>
                    <a:pt x="0" y="344"/>
                    <a:pt x="293" y="1410"/>
                    <a:pt x="634" y="1563"/>
                  </a:cubicBezTo>
                  <a:cubicBezTo>
                    <a:pt x="660" y="1567"/>
                    <a:pt x="687" y="1569"/>
                    <a:pt x="715" y="1569"/>
                  </a:cubicBezTo>
                  <a:cubicBezTo>
                    <a:pt x="1235" y="1569"/>
                    <a:pt x="2068" y="838"/>
                    <a:pt x="2068" y="838"/>
                  </a:cubicBezTo>
                  <a:cubicBezTo>
                    <a:pt x="2068" y="838"/>
                    <a:pt x="2297" y="813"/>
                    <a:pt x="2501" y="774"/>
                  </a:cubicBezTo>
                  <a:cubicBezTo>
                    <a:pt x="2717" y="725"/>
                    <a:pt x="2653" y="469"/>
                    <a:pt x="2629" y="421"/>
                  </a:cubicBezTo>
                  <a:cubicBezTo>
                    <a:pt x="2619" y="403"/>
                    <a:pt x="2555" y="398"/>
                    <a:pt x="2474" y="398"/>
                  </a:cubicBezTo>
                  <a:cubicBezTo>
                    <a:pt x="2312" y="398"/>
                    <a:pt x="2080" y="421"/>
                    <a:pt x="2080" y="421"/>
                  </a:cubicBezTo>
                  <a:cubicBezTo>
                    <a:pt x="1764" y="481"/>
                    <a:pt x="902" y="954"/>
                    <a:pt x="902" y="954"/>
                  </a:cubicBezTo>
                  <a:cubicBezTo>
                    <a:pt x="902" y="954"/>
                    <a:pt x="698" y="329"/>
                    <a:pt x="585" y="165"/>
                  </a:cubicBezTo>
                  <a:cubicBezTo>
                    <a:pt x="483" y="10"/>
                    <a:pt x="363" y="0"/>
                    <a:pt x="335" y="0"/>
                  </a:cubicBezTo>
                  <a:close/>
                </a:path>
              </a:pathLst>
            </a:custGeom>
            <a:solidFill>
              <a:srgbClr val="F5A5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2295075" y="2702403"/>
              <a:ext cx="110834" cy="17801"/>
            </a:xfrm>
            <a:custGeom>
              <a:rect b="b" l="l" r="r" t="t"/>
              <a:pathLst>
                <a:path extrusionOk="0" h="53" w="330">
                  <a:moveTo>
                    <a:pt x="1" y="1"/>
                  </a:moveTo>
                  <a:lnTo>
                    <a:pt x="1" y="53"/>
                  </a:lnTo>
                  <a:lnTo>
                    <a:pt x="330" y="37"/>
                  </a:lnTo>
                  <a:lnTo>
                    <a:pt x="330"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2307502" y="2728264"/>
              <a:ext cx="102773" cy="21831"/>
            </a:xfrm>
            <a:custGeom>
              <a:rect b="b" l="l" r="r" t="t"/>
              <a:pathLst>
                <a:path extrusionOk="0" h="65" w="306">
                  <a:moveTo>
                    <a:pt x="305" y="0"/>
                  </a:moveTo>
                  <a:lnTo>
                    <a:pt x="1" y="12"/>
                  </a:lnTo>
                  <a:lnTo>
                    <a:pt x="13" y="64"/>
                  </a:lnTo>
                  <a:lnTo>
                    <a:pt x="305" y="52"/>
                  </a:lnTo>
                  <a:lnTo>
                    <a:pt x="30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2324966" y="2761850"/>
              <a:ext cx="80942" cy="13770"/>
            </a:xfrm>
            <a:custGeom>
              <a:rect b="b" l="l" r="r" t="t"/>
              <a:pathLst>
                <a:path extrusionOk="0" h="41" w="241">
                  <a:moveTo>
                    <a:pt x="0" y="1"/>
                  </a:moveTo>
                  <a:lnTo>
                    <a:pt x="0" y="40"/>
                  </a:lnTo>
                  <a:lnTo>
                    <a:pt x="241" y="40"/>
                  </a:lnTo>
                  <a:lnTo>
                    <a:pt x="241"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2337057" y="2787375"/>
              <a:ext cx="51722" cy="13770"/>
            </a:xfrm>
            <a:custGeom>
              <a:rect b="b" l="l" r="r" t="t"/>
              <a:pathLst>
                <a:path extrusionOk="0" h="41" w="154">
                  <a:moveTo>
                    <a:pt x="1" y="1"/>
                  </a:moveTo>
                  <a:lnTo>
                    <a:pt x="13" y="40"/>
                  </a:lnTo>
                  <a:lnTo>
                    <a:pt x="153" y="40"/>
                  </a:lnTo>
                  <a:lnTo>
                    <a:pt x="15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1774500" y="2902910"/>
              <a:ext cx="55753" cy="110834"/>
            </a:xfrm>
            <a:custGeom>
              <a:rect b="b" l="l" r="r" t="t"/>
              <a:pathLst>
                <a:path extrusionOk="0" h="330" w="166">
                  <a:moveTo>
                    <a:pt x="117" y="1"/>
                  </a:moveTo>
                  <a:cubicBezTo>
                    <a:pt x="117" y="37"/>
                    <a:pt x="89" y="202"/>
                    <a:pt x="1" y="305"/>
                  </a:cubicBezTo>
                  <a:lnTo>
                    <a:pt x="28" y="330"/>
                  </a:lnTo>
                  <a:cubicBezTo>
                    <a:pt x="89" y="266"/>
                    <a:pt x="129" y="190"/>
                    <a:pt x="141" y="114"/>
                  </a:cubicBezTo>
                  <a:cubicBezTo>
                    <a:pt x="153" y="50"/>
                    <a:pt x="165" y="1"/>
                    <a:pt x="165"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1455437" y="2544886"/>
              <a:ext cx="328471" cy="256261"/>
            </a:xfrm>
            <a:custGeom>
              <a:rect b="b" l="l" r="r" t="t"/>
              <a:pathLst>
                <a:path extrusionOk="0" h="763" w="978">
                  <a:moveTo>
                    <a:pt x="524" y="0"/>
                  </a:moveTo>
                  <a:cubicBezTo>
                    <a:pt x="477" y="0"/>
                    <a:pt x="445" y="13"/>
                    <a:pt x="445" y="13"/>
                  </a:cubicBezTo>
                  <a:cubicBezTo>
                    <a:pt x="445" y="13"/>
                    <a:pt x="1" y="735"/>
                    <a:pt x="317" y="762"/>
                  </a:cubicBezTo>
                  <a:cubicBezTo>
                    <a:pt x="325" y="763"/>
                    <a:pt x="333" y="763"/>
                    <a:pt x="341" y="763"/>
                  </a:cubicBezTo>
                  <a:cubicBezTo>
                    <a:pt x="651" y="763"/>
                    <a:pt x="978" y="533"/>
                    <a:pt x="963" y="506"/>
                  </a:cubicBezTo>
                  <a:cubicBezTo>
                    <a:pt x="939" y="482"/>
                    <a:pt x="826" y="153"/>
                    <a:pt x="698" y="65"/>
                  </a:cubicBezTo>
                  <a:cubicBezTo>
                    <a:pt x="634" y="13"/>
                    <a:pt x="571" y="0"/>
                    <a:pt x="524"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1046365" y="2100882"/>
              <a:ext cx="622349" cy="1093560"/>
            </a:xfrm>
            <a:custGeom>
              <a:rect b="b" l="l" r="r" t="t"/>
              <a:pathLst>
                <a:path extrusionOk="0" h="3256" w="1853">
                  <a:moveTo>
                    <a:pt x="1229" y="1"/>
                  </a:moveTo>
                  <a:cubicBezTo>
                    <a:pt x="1214" y="1"/>
                    <a:pt x="1206" y="1"/>
                    <a:pt x="1206" y="1"/>
                  </a:cubicBezTo>
                  <a:cubicBezTo>
                    <a:pt x="1054" y="29"/>
                    <a:pt x="862" y="117"/>
                    <a:pt x="774" y="321"/>
                  </a:cubicBezTo>
                  <a:cubicBezTo>
                    <a:pt x="698" y="522"/>
                    <a:pt x="734" y="686"/>
                    <a:pt x="674" y="1107"/>
                  </a:cubicBezTo>
                  <a:cubicBezTo>
                    <a:pt x="610" y="1539"/>
                    <a:pt x="0" y="2033"/>
                    <a:pt x="113" y="2578"/>
                  </a:cubicBezTo>
                  <a:cubicBezTo>
                    <a:pt x="214" y="3006"/>
                    <a:pt x="540" y="3256"/>
                    <a:pt x="941" y="3256"/>
                  </a:cubicBezTo>
                  <a:cubicBezTo>
                    <a:pt x="1051" y="3256"/>
                    <a:pt x="1165" y="3237"/>
                    <a:pt x="1283" y="3199"/>
                  </a:cubicBezTo>
                  <a:cubicBezTo>
                    <a:pt x="1828" y="3010"/>
                    <a:pt x="1840" y="2681"/>
                    <a:pt x="1688" y="2313"/>
                  </a:cubicBezTo>
                  <a:cubicBezTo>
                    <a:pt x="1523" y="1932"/>
                    <a:pt x="1663" y="1868"/>
                    <a:pt x="1712" y="1551"/>
                  </a:cubicBezTo>
                  <a:cubicBezTo>
                    <a:pt x="1776" y="1219"/>
                    <a:pt x="1471" y="1207"/>
                    <a:pt x="1447" y="930"/>
                  </a:cubicBezTo>
                  <a:cubicBezTo>
                    <a:pt x="1420" y="662"/>
                    <a:pt x="1852" y="549"/>
                    <a:pt x="1724" y="269"/>
                  </a:cubicBezTo>
                  <a:cubicBezTo>
                    <a:pt x="1617" y="19"/>
                    <a:pt x="1313" y="1"/>
                    <a:pt x="122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1813459" y="4351465"/>
              <a:ext cx="132329" cy="25861"/>
            </a:xfrm>
            <a:custGeom>
              <a:rect b="b" l="l" r="r" t="t"/>
              <a:pathLst>
                <a:path extrusionOk="0" h="77" w="394">
                  <a:moveTo>
                    <a:pt x="1" y="0"/>
                  </a:moveTo>
                  <a:lnTo>
                    <a:pt x="1" y="40"/>
                  </a:lnTo>
                  <a:cubicBezTo>
                    <a:pt x="1" y="40"/>
                    <a:pt x="165" y="64"/>
                    <a:pt x="393" y="76"/>
                  </a:cubicBezTo>
                  <a:lnTo>
                    <a:pt x="393" y="40"/>
                  </a:lnTo>
                  <a:cubicBezTo>
                    <a:pt x="278" y="40"/>
                    <a:pt x="189" y="28"/>
                    <a:pt x="113" y="15"/>
                  </a:cubicBezTo>
                  <a:cubicBezTo>
                    <a:pt x="77" y="15"/>
                    <a:pt x="49" y="0"/>
                    <a:pt x="3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1906491" y="3563878"/>
              <a:ext cx="171289" cy="122925"/>
            </a:xfrm>
            <a:custGeom>
              <a:rect b="b" l="l" r="r" t="t"/>
              <a:pathLst>
                <a:path extrusionOk="0" h="366" w="510">
                  <a:moveTo>
                    <a:pt x="473" y="0"/>
                  </a:moveTo>
                  <a:cubicBezTo>
                    <a:pt x="397" y="152"/>
                    <a:pt x="281" y="241"/>
                    <a:pt x="180" y="277"/>
                  </a:cubicBezTo>
                  <a:cubicBezTo>
                    <a:pt x="129" y="305"/>
                    <a:pt x="77" y="317"/>
                    <a:pt x="52" y="317"/>
                  </a:cubicBezTo>
                  <a:cubicBezTo>
                    <a:pt x="28" y="317"/>
                    <a:pt x="16" y="317"/>
                    <a:pt x="16" y="329"/>
                  </a:cubicBezTo>
                  <a:lnTo>
                    <a:pt x="1" y="329"/>
                  </a:lnTo>
                  <a:lnTo>
                    <a:pt x="1" y="366"/>
                  </a:lnTo>
                  <a:cubicBezTo>
                    <a:pt x="1" y="366"/>
                    <a:pt x="92" y="366"/>
                    <a:pt x="193" y="317"/>
                  </a:cubicBezTo>
                  <a:cubicBezTo>
                    <a:pt x="293" y="277"/>
                    <a:pt x="433" y="189"/>
                    <a:pt x="509" y="12"/>
                  </a:cubicBezTo>
                  <a:lnTo>
                    <a:pt x="473"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1727480" y="3674376"/>
              <a:ext cx="86316" cy="822521"/>
            </a:xfrm>
            <a:custGeom>
              <a:rect b="b" l="l" r="r" t="t"/>
              <a:pathLst>
                <a:path extrusionOk="0" h="2449" w="257">
                  <a:moveTo>
                    <a:pt x="40" y="0"/>
                  </a:moveTo>
                  <a:cubicBezTo>
                    <a:pt x="28" y="12"/>
                    <a:pt x="1" y="24"/>
                    <a:pt x="1" y="52"/>
                  </a:cubicBezTo>
                  <a:lnTo>
                    <a:pt x="180" y="2412"/>
                  </a:lnTo>
                  <a:cubicBezTo>
                    <a:pt x="180" y="2436"/>
                    <a:pt x="193" y="2449"/>
                    <a:pt x="217" y="2449"/>
                  </a:cubicBezTo>
                  <a:cubicBezTo>
                    <a:pt x="244" y="2449"/>
                    <a:pt x="257" y="2424"/>
                    <a:pt x="257" y="2397"/>
                  </a:cubicBezTo>
                  <a:lnTo>
                    <a:pt x="92" y="37"/>
                  </a:lnTo>
                  <a:cubicBezTo>
                    <a:pt x="92" y="24"/>
                    <a:pt x="65" y="0"/>
                    <a:pt x="4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1518914" y="3674376"/>
              <a:ext cx="106803" cy="861481"/>
            </a:xfrm>
            <a:custGeom>
              <a:rect b="b" l="l" r="r" t="t"/>
              <a:pathLst>
                <a:path extrusionOk="0" h="2565" w="318">
                  <a:moveTo>
                    <a:pt x="52" y="0"/>
                  </a:moveTo>
                  <a:cubicBezTo>
                    <a:pt x="28" y="0"/>
                    <a:pt x="0" y="24"/>
                    <a:pt x="13" y="37"/>
                  </a:cubicBezTo>
                  <a:lnTo>
                    <a:pt x="229" y="2525"/>
                  </a:lnTo>
                  <a:cubicBezTo>
                    <a:pt x="229" y="2537"/>
                    <a:pt x="256" y="2564"/>
                    <a:pt x="281" y="2564"/>
                  </a:cubicBezTo>
                  <a:cubicBezTo>
                    <a:pt x="293" y="2549"/>
                    <a:pt x="317" y="2537"/>
                    <a:pt x="317" y="2513"/>
                  </a:cubicBezTo>
                  <a:lnTo>
                    <a:pt x="89" y="37"/>
                  </a:lnTo>
                  <a:cubicBezTo>
                    <a:pt x="89" y="12"/>
                    <a:pt x="64" y="0"/>
                    <a:pt x="52"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1071890" y="3674376"/>
              <a:ext cx="102773" cy="861481"/>
            </a:xfrm>
            <a:custGeom>
              <a:rect b="b" l="l" r="r" t="t"/>
              <a:pathLst>
                <a:path extrusionOk="0" h="2565" w="306">
                  <a:moveTo>
                    <a:pt x="266" y="0"/>
                  </a:moveTo>
                  <a:cubicBezTo>
                    <a:pt x="241" y="0"/>
                    <a:pt x="217" y="12"/>
                    <a:pt x="217" y="37"/>
                  </a:cubicBezTo>
                  <a:lnTo>
                    <a:pt x="1" y="2513"/>
                  </a:lnTo>
                  <a:cubicBezTo>
                    <a:pt x="1" y="2537"/>
                    <a:pt x="13" y="2549"/>
                    <a:pt x="37" y="2564"/>
                  </a:cubicBezTo>
                  <a:cubicBezTo>
                    <a:pt x="65" y="2564"/>
                    <a:pt x="77" y="2537"/>
                    <a:pt x="77" y="2525"/>
                  </a:cubicBezTo>
                  <a:lnTo>
                    <a:pt x="305" y="37"/>
                  </a:lnTo>
                  <a:cubicBezTo>
                    <a:pt x="305" y="24"/>
                    <a:pt x="293" y="0"/>
                    <a:pt x="266"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948295" y="2859920"/>
              <a:ext cx="694558" cy="840322"/>
            </a:xfrm>
            <a:custGeom>
              <a:rect b="b" l="l" r="r" t="t"/>
              <a:pathLst>
                <a:path extrusionOk="0" h="2502" w="2068">
                  <a:moveTo>
                    <a:pt x="140" y="1"/>
                  </a:moveTo>
                  <a:cubicBezTo>
                    <a:pt x="64" y="1"/>
                    <a:pt x="0" y="65"/>
                    <a:pt x="12" y="141"/>
                  </a:cubicBezTo>
                  <a:lnTo>
                    <a:pt x="317" y="2401"/>
                  </a:lnTo>
                  <a:cubicBezTo>
                    <a:pt x="317" y="2462"/>
                    <a:pt x="381" y="2501"/>
                    <a:pt x="445" y="2501"/>
                  </a:cubicBezTo>
                  <a:lnTo>
                    <a:pt x="1928" y="2501"/>
                  </a:lnTo>
                  <a:cubicBezTo>
                    <a:pt x="2004" y="2501"/>
                    <a:pt x="2068" y="2437"/>
                    <a:pt x="2056" y="2361"/>
                  </a:cubicBezTo>
                  <a:lnTo>
                    <a:pt x="1751" y="117"/>
                  </a:lnTo>
                  <a:cubicBezTo>
                    <a:pt x="1739" y="53"/>
                    <a:pt x="1687" y="1"/>
                    <a:pt x="1623"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1263328" y="3631386"/>
              <a:ext cx="592457" cy="68851"/>
            </a:xfrm>
            <a:custGeom>
              <a:rect b="b" l="l" r="r" t="t"/>
              <a:pathLst>
                <a:path extrusionOk="0" h="205" w="1764">
                  <a:moveTo>
                    <a:pt x="0" y="0"/>
                  </a:moveTo>
                  <a:lnTo>
                    <a:pt x="0" y="204"/>
                  </a:lnTo>
                  <a:lnTo>
                    <a:pt x="1763" y="204"/>
                  </a:lnTo>
                  <a:cubicBezTo>
                    <a:pt x="1763" y="104"/>
                    <a:pt x="1675" y="0"/>
                    <a:pt x="1562"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1642508" y="3375462"/>
              <a:ext cx="482295" cy="967949"/>
            </a:xfrm>
            <a:custGeom>
              <a:rect b="b" l="l" r="r" t="t"/>
              <a:pathLst>
                <a:path extrusionOk="0" h="2882" w="1436">
                  <a:moveTo>
                    <a:pt x="13" y="1"/>
                  </a:moveTo>
                  <a:lnTo>
                    <a:pt x="1" y="13"/>
                  </a:lnTo>
                  <a:lnTo>
                    <a:pt x="1359" y="470"/>
                  </a:lnTo>
                  <a:cubicBezTo>
                    <a:pt x="1396" y="485"/>
                    <a:pt x="1411" y="509"/>
                    <a:pt x="1411" y="546"/>
                  </a:cubicBezTo>
                  <a:lnTo>
                    <a:pt x="1411" y="573"/>
                  </a:lnTo>
                  <a:lnTo>
                    <a:pt x="775" y="2882"/>
                  </a:lnTo>
                  <a:lnTo>
                    <a:pt x="787" y="2882"/>
                  </a:lnTo>
                  <a:lnTo>
                    <a:pt x="1435" y="573"/>
                  </a:lnTo>
                  <a:lnTo>
                    <a:pt x="1435" y="546"/>
                  </a:lnTo>
                  <a:cubicBezTo>
                    <a:pt x="1435" y="509"/>
                    <a:pt x="1411" y="458"/>
                    <a:pt x="1359" y="445"/>
                  </a:cubicBezTo>
                  <a:lnTo>
                    <a:pt x="1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ADVANTAGES</a:t>
            </a:r>
            <a:endParaRPr/>
          </a:p>
        </p:txBody>
      </p:sp>
      <p:sp>
        <p:nvSpPr>
          <p:cNvPr id="372" name="Google Shape;372;p41"/>
          <p:cNvSpPr txBox="1"/>
          <p:nvPr>
            <p:ph idx="4294967295" type="subTitle"/>
          </p:nvPr>
        </p:nvSpPr>
        <p:spPr>
          <a:xfrm>
            <a:off x="114450" y="1535688"/>
            <a:ext cx="2643000" cy="13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 digital shoe locker system makes it possible for guests to safely keep their shoes while they explore the gurdwara grounds. This makes it unnecessary for visitors to carry shoes the entire time, making their experience more comfortable.</a:t>
            </a:r>
            <a:endParaRPr sz="1100"/>
          </a:p>
        </p:txBody>
      </p:sp>
      <p:sp>
        <p:nvSpPr>
          <p:cNvPr id="373" name="Google Shape;373;p41"/>
          <p:cNvSpPr txBox="1"/>
          <p:nvPr>
            <p:ph idx="4294967295" type="title"/>
          </p:nvPr>
        </p:nvSpPr>
        <p:spPr>
          <a:xfrm>
            <a:off x="378000" y="1282325"/>
            <a:ext cx="2115900" cy="2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Open Sans"/>
                <a:ea typeface="Open Sans"/>
                <a:cs typeface="Open Sans"/>
                <a:sym typeface="Open Sans"/>
              </a:rPr>
              <a:t>Improved convenience</a:t>
            </a:r>
            <a:endParaRPr sz="2500"/>
          </a:p>
        </p:txBody>
      </p:sp>
      <p:sp>
        <p:nvSpPr>
          <p:cNvPr id="374" name="Google Shape;374;p41"/>
          <p:cNvSpPr txBox="1"/>
          <p:nvPr>
            <p:ph idx="4294967295" type="subTitle"/>
          </p:nvPr>
        </p:nvSpPr>
        <p:spPr>
          <a:xfrm>
            <a:off x="5988000" y="1368200"/>
            <a:ext cx="2692800" cy="16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Conventional shoe storage practises could entail personnel supervision or leaving shoes unattended. Visitors can individually lock their shoes using a digital locker system, improving security and lowering the possibility of loss or theft.</a:t>
            </a:r>
            <a:endParaRPr sz="1000"/>
          </a:p>
        </p:txBody>
      </p:sp>
      <p:sp>
        <p:nvSpPr>
          <p:cNvPr id="375" name="Google Shape;375;p41"/>
          <p:cNvSpPr txBox="1"/>
          <p:nvPr>
            <p:ph idx="4294967295" type="title"/>
          </p:nvPr>
        </p:nvSpPr>
        <p:spPr>
          <a:xfrm>
            <a:off x="6210347" y="1160825"/>
            <a:ext cx="1849200" cy="24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400"/>
              <a:t>Enhanced security</a:t>
            </a:r>
            <a:endParaRPr sz="1400"/>
          </a:p>
        </p:txBody>
      </p:sp>
      <p:sp>
        <p:nvSpPr>
          <p:cNvPr id="376" name="Google Shape;376;p41"/>
          <p:cNvSpPr txBox="1"/>
          <p:nvPr>
            <p:ph idx="4294967295" type="subTitle"/>
          </p:nvPr>
        </p:nvSpPr>
        <p:spPr>
          <a:xfrm>
            <a:off x="270725" y="3181025"/>
            <a:ext cx="2821200" cy="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Visitors can maintain a clean and sanitary environment at the gurdwara by using the shoe lockers. In order to keep the area clean for everyone, shoes must be removed at the door. This stops dirt, dust, and other contaminants from being taken within.</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t/>
            </a:r>
            <a:endParaRPr sz="1100"/>
          </a:p>
        </p:txBody>
      </p:sp>
      <p:sp>
        <p:nvSpPr>
          <p:cNvPr id="377" name="Google Shape;377;p41"/>
          <p:cNvSpPr txBox="1"/>
          <p:nvPr>
            <p:ph idx="4294967295" type="title"/>
          </p:nvPr>
        </p:nvSpPr>
        <p:spPr>
          <a:xfrm>
            <a:off x="232050" y="2964250"/>
            <a:ext cx="2493300" cy="2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Hygiene and cleanliness</a:t>
            </a:r>
            <a:endParaRPr sz="2600"/>
          </a:p>
        </p:txBody>
      </p:sp>
      <p:sp>
        <p:nvSpPr>
          <p:cNvPr id="378" name="Google Shape;378;p41"/>
          <p:cNvSpPr txBox="1"/>
          <p:nvPr>
            <p:ph idx="4294967295" type="subTitle"/>
          </p:nvPr>
        </p:nvSpPr>
        <p:spPr>
          <a:xfrm>
            <a:off x="6124850" y="3181025"/>
            <a:ext cx="2745300" cy="698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100"/>
              <a:t>Digital systems can record information on visitor patterns, peak hours, and locker usage. The management of the gurdwara can use these insights to streamline processes, allocate funds wisely, and develop future improvement plans.</a:t>
            </a:r>
            <a:endParaRPr sz="1100"/>
          </a:p>
        </p:txBody>
      </p:sp>
      <p:sp>
        <p:nvSpPr>
          <p:cNvPr id="379" name="Google Shape;379;p41"/>
          <p:cNvSpPr txBox="1"/>
          <p:nvPr>
            <p:ph idx="4294967295" type="title"/>
          </p:nvPr>
        </p:nvSpPr>
        <p:spPr>
          <a:xfrm>
            <a:off x="6518425" y="2964250"/>
            <a:ext cx="2301900" cy="2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Analytics and insights</a:t>
            </a:r>
            <a:endParaRPr sz="1400"/>
          </a:p>
        </p:txBody>
      </p:sp>
      <p:sp>
        <p:nvSpPr>
          <p:cNvPr id="380" name="Google Shape;380;p41"/>
          <p:cNvSpPr/>
          <p:nvPr/>
        </p:nvSpPr>
        <p:spPr>
          <a:xfrm>
            <a:off x="2918345" y="2502278"/>
            <a:ext cx="55" cy="55"/>
          </a:xfrm>
          <a:custGeom>
            <a:rect b="b" l="l" r="r" t="t"/>
            <a:pathLst>
              <a:path extrusionOk="0" h="1" w="1">
                <a:moveTo>
                  <a:pt x="1" y="1"/>
                </a:moveTo>
                <a:close/>
              </a:path>
            </a:pathLst>
          </a:custGeom>
          <a:solidFill>
            <a:srgbClr val="E1A9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41"/>
          <p:cNvGrpSpPr/>
          <p:nvPr/>
        </p:nvGrpSpPr>
        <p:grpSpPr>
          <a:xfrm>
            <a:off x="3131474" y="1709725"/>
            <a:ext cx="2902903" cy="2531824"/>
            <a:chOff x="3131474" y="1709725"/>
            <a:chExt cx="2902903" cy="2531824"/>
          </a:xfrm>
        </p:grpSpPr>
        <p:sp>
          <p:nvSpPr>
            <p:cNvPr id="382" name="Google Shape;382;p41"/>
            <p:cNvSpPr/>
            <p:nvPr/>
          </p:nvSpPr>
          <p:spPr>
            <a:xfrm>
              <a:off x="3131474" y="4112131"/>
              <a:ext cx="2902903" cy="129418"/>
            </a:xfrm>
            <a:custGeom>
              <a:rect b="b" l="l" r="r" t="t"/>
              <a:pathLst>
                <a:path extrusionOk="0" h="899" w="20165">
                  <a:moveTo>
                    <a:pt x="457" y="0"/>
                  </a:moveTo>
                  <a:cubicBezTo>
                    <a:pt x="201" y="0"/>
                    <a:pt x="0" y="189"/>
                    <a:pt x="0" y="442"/>
                  </a:cubicBezTo>
                  <a:cubicBezTo>
                    <a:pt x="0" y="698"/>
                    <a:pt x="201" y="899"/>
                    <a:pt x="457" y="899"/>
                  </a:cubicBezTo>
                  <a:lnTo>
                    <a:pt x="19707" y="899"/>
                  </a:lnTo>
                  <a:cubicBezTo>
                    <a:pt x="19960" y="899"/>
                    <a:pt x="20164" y="698"/>
                    <a:pt x="20164" y="442"/>
                  </a:cubicBezTo>
                  <a:cubicBezTo>
                    <a:pt x="20164" y="189"/>
                    <a:pt x="19960" y="0"/>
                    <a:pt x="19707" y="0"/>
                  </a:cubicBezTo>
                  <a:close/>
                </a:path>
              </a:pathLst>
            </a:custGeom>
            <a:solidFill>
              <a:srgbClr val="E6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4921468" y="1723257"/>
              <a:ext cx="215936" cy="287627"/>
            </a:xfrm>
            <a:custGeom>
              <a:rect b="b" l="l" r="r" t="t"/>
              <a:pathLst>
                <a:path extrusionOk="0" h="1998" w="1500">
                  <a:moveTo>
                    <a:pt x="520" y="1"/>
                  </a:moveTo>
                  <a:cubicBezTo>
                    <a:pt x="417" y="1"/>
                    <a:pt x="329" y="92"/>
                    <a:pt x="229" y="134"/>
                  </a:cubicBezTo>
                  <a:cubicBezTo>
                    <a:pt x="117" y="186"/>
                    <a:pt x="53" y="286"/>
                    <a:pt x="25" y="414"/>
                  </a:cubicBezTo>
                  <a:cubicBezTo>
                    <a:pt x="1" y="530"/>
                    <a:pt x="13" y="655"/>
                    <a:pt x="40" y="770"/>
                  </a:cubicBezTo>
                  <a:cubicBezTo>
                    <a:pt x="65" y="895"/>
                    <a:pt x="101" y="1011"/>
                    <a:pt x="117" y="1124"/>
                  </a:cubicBezTo>
                  <a:cubicBezTo>
                    <a:pt x="117" y="1264"/>
                    <a:pt x="89" y="1392"/>
                    <a:pt x="53" y="1519"/>
                  </a:cubicBezTo>
                  <a:cubicBezTo>
                    <a:pt x="25" y="1596"/>
                    <a:pt x="25" y="1720"/>
                    <a:pt x="65" y="1797"/>
                  </a:cubicBezTo>
                  <a:cubicBezTo>
                    <a:pt x="117" y="1885"/>
                    <a:pt x="205" y="1912"/>
                    <a:pt x="293" y="1937"/>
                  </a:cubicBezTo>
                  <a:cubicBezTo>
                    <a:pt x="423" y="1975"/>
                    <a:pt x="554" y="1998"/>
                    <a:pt x="685" y="1998"/>
                  </a:cubicBezTo>
                  <a:cubicBezTo>
                    <a:pt x="732" y="1998"/>
                    <a:pt x="779" y="1995"/>
                    <a:pt x="826" y="1988"/>
                  </a:cubicBezTo>
                  <a:cubicBezTo>
                    <a:pt x="991" y="1961"/>
                    <a:pt x="1143" y="1885"/>
                    <a:pt x="1259" y="1760"/>
                  </a:cubicBezTo>
                  <a:cubicBezTo>
                    <a:pt x="1335" y="1696"/>
                    <a:pt x="1396" y="1620"/>
                    <a:pt x="1423" y="1519"/>
                  </a:cubicBezTo>
                  <a:cubicBezTo>
                    <a:pt x="1499" y="1352"/>
                    <a:pt x="1447" y="1124"/>
                    <a:pt x="1295" y="1011"/>
                  </a:cubicBezTo>
                  <a:cubicBezTo>
                    <a:pt x="1243" y="986"/>
                    <a:pt x="1195" y="959"/>
                    <a:pt x="1182" y="910"/>
                  </a:cubicBezTo>
                  <a:cubicBezTo>
                    <a:pt x="1155" y="819"/>
                    <a:pt x="1243" y="731"/>
                    <a:pt x="1219" y="642"/>
                  </a:cubicBezTo>
                  <a:cubicBezTo>
                    <a:pt x="1195" y="578"/>
                    <a:pt x="1118" y="542"/>
                    <a:pt x="1042" y="542"/>
                  </a:cubicBezTo>
                  <a:cubicBezTo>
                    <a:pt x="966" y="530"/>
                    <a:pt x="890" y="514"/>
                    <a:pt x="838" y="454"/>
                  </a:cubicBezTo>
                  <a:cubicBezTo>
                    <a:pt x="814" y="402"/>
                    <a:pt x="814" y="338"/>
                    <a:pt x="814" y="274"/>
                  </a:cubicBezTo>
                  <a:cubicBezTo>
                    <a:pt x="787" y="149"/>
                    <a:pt x="698" y="45"/>
                    <a:pt x="573" y="9"/>
                  </a:cubicBezTo>
                  <a:cubicBezTo>
                    <a:pt x="555" y="3"/>
                    <a:pt x="538" y="1"/>
                    <a:pt x="520"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4952707" y="1758959"/>
              <a:ext cx="31239" cy="60318"/>
            </a:xfrm>
            <a:custGeom>
              <a:rect b="b" l="l" r="r" t="t"/>
              <a:pathLst>
                <a:path extrusionOk="0" h="419" w="217">
                  <a:moveTo>
                    <a:pt x="75" y="0"/>
                  </a:moveTo>
                  <a:cubicBezTo>
                    <a:pt x="11" y="0"/>
                    <a:pt x="1" y="80"/>
                    <a:pt x="12" y="114"/>
                  </a:cubicBezTo>
                  <a:cubicBezTo>
                    <a:pt x="12" y="206"/>
                    <a:pt x="24" y="282"/>
                    <a:pt x="52" y="358"/>
                  </a:cubicBezTo>
                  <a:cubicBezTo>
                    <a:pt x="64" y="382"/>
                    <a:pt x="76" y="419"/>
                    <a:pt x="113" y="419"/>
                  </a:cubicBezTo>
                  <a:cubicBezTo>
                    <a:pt x="140" y="419"/>
                    <a:pt x="152" y="394"/>
                    <a:pt x="164" y="370"/>
                  </a:cubicBezTo>
                  <a:cubicBezTo>
                    <a:pt x="204" y="306"/>
                    <a:pt x="216" y="230"/>
                    <a:pt x="189" y="154"/>
                  </a:cubicBezTo>
                  <a:cubicBezTo>
                    <a:pt x="177" y="102"/>
                    <a:pt x="140" y="14"/>
                    <a:pt x="88" y="1"/>
                  </a:cubicBezTo>
                  <a:cubicBezTo>
                    <a:pt x="84" y="1"/>
                    <a:pt x="79" y="0"/>
                    <a:pt x="75"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4782547" y="1914004"/>
              <a:ext cx="444253" cy="537969"/>
            </a:xfrm>
            <a:custGeom>
              <a:rect b="b" l="l" r="r" t="t"/>
              <a:pathLst>
                <a:path extrusionOk="0" h="3737" w="3086">
                  <a:moveTo>
                    <a:pt x="2004" y="0"/>
                  </a:moveTo>
                  <a:cubicBezTo>
                    <a:pt x="1817" y="0"/>
                    <a:pt x="1448" y="54"/>
                    <a:pt x="1398" y="54"/>
                  </a:cubicBezTo>
                  <a:lnTo>
                    <a:pt x="1398" y="155"/>
                  </a:lnTo>
                  <a:cubicBezTo>
                    <a:pt x="1398" y="207"/>
                    <a:pt x="1386" y="231"/>
                    <a:pt x="1371" y="271"/>
                  </a:cubicBezTo>
                  <a:cubicBezTo>
                    <a:pt x="1342" y="375"/>
                    <a:pt x="1227" y="449"/>
                    <a:pt x="1104" y="449"/>
                  </a:cubicBezTo>
                  <a:cubicBezTo>
                    <a:pt x="1020" y="449"/>
                    <a:pt x="932" y="414"/>
                    <a:pt x="865" y="331"/>
                  </a:cubicBezTo>
                  <a:cubicBezTo>
                    <a:pt x="853" y="307"/>
                    <a:pt x="826" y="283"/>
                    <a:pt x="814" y="255"/>
                  </a:cubicBezTo>
                  <a:cubicBezTo>
                    <a:pt x="637" y="283"/>
                    <a:pt x="357" y="371"/>
                    <a:pt x="244" y="511"/>
                  </a:cubicBezTo>
                  <a:cubicBezTo>
                    <a:pt x="204" y="560"/>
                    <a:pt x="180" y="612"/>
                    <a:pt x="168" y="676"/>
                  </a:cubicBezTo>
                  <a:cubicBezTo>
                    <a:pt x="104" y="892"/>
                    <a:pt x="52" y="1108"/>
                    <a:pt x="16" y="1321"/>
                  </a:cubicBezTo>
                  <a:cubicBezTo>
                    <a:pt x="0" y="1349"/>
                    <a:pt x="0" y="1373"/>
                    <a:pt x="16" y="1397"/>
                  </a:cubicBezTo>
                  <a:cubicBezTo>
                    <a:pt x="28" y="1425"/>
                    <a:pt x="52" y="1449"/>
                    <a:pt x="77" y="1474"/>
                  </a:cubicBezTo>
                  <a:cubicBezTo>
                    <a:pt x="320" y="1665"/>
                    <a:pt x="381" y="1982"/>
                    <a:pt x="472" y="2262"/>
                  </a:cubicBezTo>
                  <a:cubicBezTo>
                    <a:pt x="597" y="2707"/>
                    <a:pt x="649" y="3301"/>
                    <a:pt x="777" y="3733"/>
                  </a:cubicBezTo>
                  <a:cubicBezTo>
                    <a:pt x="796" y="3735"/>
                    <a:pt x="818" y="3736"/>
                    <a:pt x="843" y="3736"/>
                  </a:cubicBezTo>
                  <a:cubicBezTo>
                    <a:pt x="1339" y="3736"/>
                    <a:pt x="2891" y="3369"/>
                    <a:pt x="3085" y="3200"/>
                  </a:cubicBezTo>
                  <a:cubicBezTo>
                    <a:pt x="2793" y="2680"/>
                    <a:pt x="2553" y="1729"/>
                    <a:pt x="2464" y="1068"/>
                  </a:cubicBezTo>
                  <a:cubicBezTo>
                    <a:pt x="2425" y="788"/>
                    <a:pt x="2312" y="523"/>
                    <a:pt x="2196" y="255"/>
                  </a:cubicBezTo>
                  <a:cubicBezTo>
                    <a:pt x="2172" y="194"/>
                    <a:pt x="2160" y="54"/>
                    <a:pt x="2108" y="15"/>
                  </a:cubicBezTo>
                  <a:cubicBezTo>
                    <a:pt x="2094" y="4"/>
                    <a:pt x="2056" y="0"/>
                    <a:pt x="2004"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p:nvPr/>
          </p:nvSpPr>
          <p:spPr>
            <a:xfrm>
              <a:off x="4881159" y="1848503"/>
              <a:ext cx="104513" cy="149428"/>
            </a:xfrm>
            <a:custGeom>
              <a:rect b="b" l="l" r="r" t="t"/>
              <a:pathLst>
                <a:path extrusionOk="0" h="1038" w="726">
                  <a:moveTo>
                    <a:pt x="445" y="1"/>
                  </a:moveTo>
                  <a:lnTo>
                    <a:pt x="445" y="1"/>
                  </a:lnTo>
                  <a:cubicBezTo>
                    <a:pt x="445" y="2"/>
                    <a:pt x="444" y="3"/>
                    <a:pt x="444" y="4"/>
                  </a:cubicBezTo>
                  <a:lnTo>
                    <a:pt x="444" y="4"/>
                  </a:lnTo>
                  <a:cubicBezTo>
                    <a:pt x="444" y="3"/>
                    <a:pt x="445" y="2"/>
                    <a:pt x="445" y="1"/>
                  </a:cubicBezTo>
                  <a:close/>
                  <a:moveTo>
                    <a:pt x="444" y="4"/>
                  </a:moveTo>
                  <a:cubicBezTo>
                    <a:pt x="431" y="28"/>
                    <a:pt x="408" y="53"/>
                    <a:pt x="397" y="65"/>
                  </a:cubicBezTo>
                  <a:cubicBezTo>
                    <a:pt x="357" y="101"/>
                    <a:pt x="333" y="141"/>
                    <a:pt x="281" y="165"/>
                  </a:cubicBezTo>
                  <a:cubicBezTo>
                    <a:pt x="205" y="229"/>
                    <a:pt x="104" y="254"/>
                    <a:pt x="1" y="269"/>
                  </a:cubicBezTo>
                  <a:cubicBezTo>
                    <a:pt x="40" y="317"/>
                    <a:pt x="65" y="381"/>
                    <a:pt x="92" y="433"/>
                  </a:cubicBezTo>
                  <a:cubicBezTo>
                    <a:pt x="104" y="509"/>
                    <a:pt x="129" y="585"/>
                    <a:pt x="116" y="662"/>
                  </a:cubicBezTo>
                  <a:cubicBezTo>
                    <a:pt x="116" y="710"/>
                    <a:pt x="92" y="750"/>
                    <a:pt x="116" y="802"/>
                  </a:cubicBezTo>
                  <a:cubicBezTo>
                    <a:pt x="153" y="914"/>
                    <a:pt x="293" y="1003"/>
                    <a:pt x="397" y="1030"/>
                  </a:cubicBezTo>
                  <a:cubicBezTo>
                    <a:pt x="418" y="1034"/>
                    <a:pt x="442" y="1037"/>
                    <a:pt x="466" y="1037"/>
                  </a:cubicBezTo>
                  <a:cubicBezTo>
                    <a:pt x="509" y="1037"/>
                    <a:pt x="552" y="1028"/>
                    <a:pt x="585" y="1003"/>
                  </a:cubicBezTo>
                  <a:cubicBezTo>
                    <a:pt x="637" y="978"/>
                    <a:pt x="661" y="927"/>
                    <a:pt x="674" y="878"/>
                  </a:cubicBezTo>
                  <a:cubicBezTo>
                    <a:pt x="713" y="786"/>
                    <a:pt x="725" y="698"/>
                    <a:pt x="725" y="610"/>
                  </a:cubicBezTo>
                  <a:cubicBezTo>
                    <a:pt x="713" y="522"/>
                    <a:pt x="674" y="509"/>
                    <a:pt x="625" y="458"/>
                  </a:cubicBezTo>
                  <a:cubicBezTo>
                    <a:pt x="573" y="394"/>
                    <a:pt x="534" y="317"/>
                    <a:pt x="497" y="241"/>
                  </a:cubicBezTo>
                  <a:cubicBezTo>
                    <a:pt x="485" y="206"/>
                    <a:pt x="424" y="49"/>
                    <a:pt x="444" y="4"/>
                  </a:cubicBezTo>
                  <a:close/>
                </a:path>
              </a:pathLst>
            </a:custGeom>
            <a:solidFill>
              <a:srgbClr val="F8BF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
            <p:cNvSpPr/>
            <p:nvPr/>
          </p:nvSpPr>
          <p:spPr>
            <a:xfrm>
              <a:off x="4881159" y="1848503"/>
              <a:ext cx="65933" cy="89686"/>
            </a:xfrm>
            <a:custGeom>
              <a:rect b="b" l="l" r="r" t="t"/>
              <a:pathLst>
                <a:path extrusionOk="0" h="623" w="458">
                  <a:moveTo>
                    <a:pt x="445" y="1"/>
                  </a:moveTo>
                  <a:cubicBezTo>
                    <a:pt x="433" y="25"/>
                    <a:pt x="409" y="53"/>
                    <a:pt x="397" y="65"/>
                  </a:cubicBezTo>
                  <a:cubicBezTo>
                    <a:pt x="357" y="101"/>
                    <a:pt x="333" y="141"/>
                    <a:pt x="281" y="165"/>
                  </a:cubicBezTo>
                  <a:cubicBezTo>
                    <a:pt x="205" y="229"/>
                    <a:pt x="104" y="254"/>
                    <a:pt x="1" y="269"/>
                  </a:cubicBezTo>
                  <a:cubicBezTo>
                    <a:pt x="40" y="317"/>
                    <a:pt x="65" y="381"/>
                    <a:pt x="92" y="433"/>
                  </a:cubicBezTo>
                  <a:cubicBezTo>
                    <a:pt x="104" y="497"/>
                    <a:pt x="116" y="546"/>
                    <a:pt x="129" y="610"/>
                  </a:cubicBezTo>
                  <a:lnTo>
                    <a:pt x="129" y="622"/>
                  </a:lnTo>
                  <a:cubicBezTo>
                    <a:pt x="305" y="534"/>
                    <a:pt x="445" y="305"/>
                    <a:pt x="457" y="101"/>
                  </a:cubicBezTo>
                  <a:cubicBezTo>
                    <a:pt x="457" y="65"/>
                    <a:pt x="445" y="40"/>
                    <a:pt x="445" y="1"/>
                  </a:cubicBezTo>
                  <a:close/>
                </a:path>
              </a:pathLst>
            </a:custGeom>
            <a:solidFill>
              <a:srgbClr val="E48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p:nvPr/>
          </p:nvSpPr>
          <p:spPr>
            <a:xfrm>
              <a:off x="4793488" y="1755792"/>
              <a:ext cx="93572" cy="145253"/>
            </a:xfrm>
            <a:custGeom>
              <a:rect b="b" l="l" r="r" t="t"/>
              <a:pathLst>
                <a:path extrusionOk="0" h="1009" w="650">
                  <a:moveTo>
                    <a:pt x="201" y="1"/>
                  </a:moveTo>
                  <a:cubicBezTo>
                    <a:pt x="163" y="1"/>
                    <a:pt x="129" y="11"/>
                    <a:pt x="104" y="36"/>
                  </a:cubicBezTo>
                  <a:cubicBezTo>
                    <a:pt x="1" y="136"/>
                    <a:pt x="28" y="392"/>
                    <a:pt x="64" y="517"/>
                  </a:cubicBezTo>
                  <a:cubicBezTo>
                    <a:pt x="104" y="684"/>
                    <a:pt x="192" y="837"/>
                    <a:pt x="332" y="937"/>
                  </a:cubicBezTo>
                  <a:cubicBezTo>
                    <a:pt x="369" y="961"/>
                    <a:pt x="409" y="989"/>
                    <a:pt x="445" y="1001"/>
                  </a:cubicBezTo>
                  <a:cubicBezTo>
                    <a:pt x="464" y="1005"/>
                    <a:pt x="482" y="1008"/>
                    <a:pt x="500" y="1008"/>
                  </a:cubicBezTo>
                  <a:cubicBezTo>
                    <a:pt x="532" y="1008"/>
                    <a:pt x="562" y="999"/>
                    <a:pt x="585" y="974"/>
                  </a:cubicBezTo>
                  <a:cubicBezTo>
                    <a:pt x="637" y="937"/>
                    <a:pt x="637" y="861"/>
                    <a:pt x="649" y="797"/>
                  </a:cubicBezTo>
                  <a:cubicBezTo>
                    <a:pt x="649" y="684"/>
                    <a:pt x="649" y="556"/>
                    <a:pt x="637" y="429"/>
                  </a:cubicBezTo>
                  <a:cubicBezTo>
                    <a:pt x="610" y="316"/>
                    <a:pt x="561" y="200"/>
                    <a:pt x="473" y="112"/>
                  </a:cubicBezTo>
                  <a:cubicBezTo>
                    <a:pt x="418" y="66"/>
                    <a:pt x="297" y="1"/>
                    <a:pt x="20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4815370" y="1768029"/>
              <a:ext cx="135608" cy="141222"/>
            </a:xfrm>
            <a:custGeom>
              <a:rect b="b" l="l" r="r" t="t"/>
              <a:pathLst>
                <a:path extrusionOk="0" h="981" w="942">
                  <a:moveTo>
                    <a:pt x="495" y="0"/>
                  </a:moveTo>
                  <a:cubicBezTo>
                    <a:pt x="413" y="0"/>
                    <a:pt x="345" y="32"/>
                    <a:pt x="269" y="66"/>
                  </a:cubicBezTo>
                  <a:cubicBezTo>
                    <a:pt x="242" y="79"/>
                    <a:pt x="213" y="83"/>
                    <a:pt x="184" y="83"/>
                  </a:cubicBezTo>
                  <a:cubicBezTo>
                    <a:pt x="154" y="83"/>
                    <a:pt x="124" y="79"/>
                    <a:pt x="98" y="79"/>
                  </a:cubicBezTo>
                  <a:cubicBezTo>
                    <a:pt x="55" y="79"/>
                    <a:pt x="22" y="89"/>
                    <a:pt x="16" y="143"/>
                  </a:cubicBezTo>
                  <a:cubicBezTo>
                    <a:pt x="1" y="267"/>
                    <a:pt x="104" y="584"/>
                    <a:pt x="168" y="700"/>
                  </a:cubicBezTo>
                  <a:cubicBezTo>
                    <a:pt x="205" y="776"/>
                    <a:pt x="244" y="852"/>
                    <a:pt x="305" y="904"/>
                  </a:cubicBezTo>
                  <a:cubicBezTo>
                    <a:pt x="381" y="953"/>
                    <a:pt x="445" y="980"/>
                    <a:pt x="522" y="980"/>
                  </a:cubicBezTo>
                  <a:cubicBezTo>
                    <a:pt x="649" y="980"/>
                    <a:pt x="777" y="904"/>
                    <a:pt x="838" y="788"/>
                  </a:cubicBezTo>
                  <a:cubicBezTo>
                    <a:pt x="914" y="660"/>
                    <a:pt x="942" y="523"/>
                    <a:pt x="942" y="383"/>
                  </a:cubicBezTo>
                  <a:lnTo>
                    <a:pt x="942" y="371"/>
                  </a:lnTo>
                  <a:cubicBezTo>
                    <a:pt x="902" y="295"/>
                    <a:pt x="866" y="231"/>
                    <a:pt x="826" y="167"/>
                  </a:cubicBezTo>
                  <a:cubicBezTo>
                    <a:pt x="814" y="143"/>
                    <a:pt x="802" y="127"/>
                    <a:pt x="777" y="103"/>
                  </a:cubicBezTo>
                  <a:cubicBezTo>
                    <a:pt x="713" y="39"/>
                    <a:pt x="625" y="2"/>
                    <a:pt x="534" y="2"/>
                  </a:cubicBezTo>
                  <a:cubicBezTo>
                    <a:pt x="520" y="1"/>
                    <a:pt x="507" y="0"/>
                    <a:pt x="495" y="0"/>
                  </a:cubicBezTo>
                  <a:close/>
                </a:path>
              </a:pathLst>
            </a:custGeom>
            <a:solidFill>
              <a:srgbClr val="F8BF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4802701" y="1709725"/>
              <a:ext cx="166271" cy="142662"/>
            </a:xfrm>
            <a:custGeom>
              <a:rect b="b" l="l" r="r" t="t"/>
              <a:pathLst>
                <a:path extrusionOk="0" h="991" w="1155">
                  <a:moveTo>
                    <a:pt x="493" y="1"/>
                  </a:moveTo>
                  <a:cubicBezTo>
                    <a:pt x="458" y="1"/>
                    <a:pt x="425" y="5"/>
                    <a:pt x="393" y="15"/>
                  </a:cubicBezTo>
                  <a:cubicBezTo>
                    <a:pt x="268" y="51"/>
                    <a:pt x="153" y="127"/>
                    <a:pt x="77" y="243"/>
                  </a:cubicBezTo>
                  <a:cubicBezTo>
                    <a:pt x="28" y="319"/>
                    <a:pt x="0" y="380"/>
                    <a:pt x="40" y="471"/>
                  </a:cubicBezTo>
                  <a:cubicBezTo>
                    <a:pt x="77" y="548"/>
                    <a:pt x="153" y="624"/>
                    <a:pt x="229" y="660"/>
                  </a:cubicBezTo>
                  <a:cubicBezTo>
                    <a:pt x="357" y="724"/>
                    <a:pt x="485" y="736"/>
                    <a:pt x="610" y="761"/>
                  </a:cubicBezTo>
                  <a:cubicBezTo>
                    <a:pt x="610" y="776"/>
                    <a:pt x="622" y="776"/>
                    <a:pt x="637" y="776"/>
                  </a:cubicBezTo>
                  <a:cubicBezTo>
                    <a:pt x="713" y="788"/>
                    <a:pt x="789" y="825"/>
                    <a:pt x="850" y="864"/>
                  </a:cubicBezTo>
                  <a:cubicBezTo>
                    <a:pt x="887" y="887"/>
                    <a:pt x="957" y="990"/>
                    <a:pt x="1008" y="990"/>
                  </a:cubicBezTo>
                  <a:cubicBezTo>
                    <a:pt x="1011" y="990"/>
                    <a:pt x="1015" y="990"/>
                    <a:pt x="1018" y="989"/>
                  </a:cubicBezTo>
                  <a:cubicBezTo>
                    <a:pt x="1066" y="989"/>
                    <a:pt x="1094" y="928"/>
                    <a:pt x="1106" y="876"/>
                  </a:cubicBezTo>
                  <a:cubicBezTo>
                    <a:pt x="1130" y="812"/>
                    <a:pt x="1143" y="761"/>
                    <a:pt x="1155" y="700"/>
                  </a:cubicBezTo>
                  <a:cubicBezTo>
                    <a:pt x="1155" y="548"/>
                    <a:pt x="1118" y="331"/>
                    <a:pt x="1030" y="216"/>
                  </a:cubicBezTo>
                  <a:cubicBezTo>
                    <a:pt x="966" y="152"/>
                    <a:pt x="890" y="103"/>
                    <a:pt x="801" y="75"/>
                  </a:cubicBezTo>
                  <a:cubicBezTo>
                    <a:pt x="705" y="39"/>
                    <a:pt x="595" y="1"/>
                    <a:pt x="49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1"/>
            <p:cNvSpPr/>
            <p:nvPr/>
          </p:nvSpPr>
          <p:spPr>
            <a:xfrm>
              <a:off x="4912254" y="1803011"/>
              <a:ext cx="40596" cy="40452"/>
            </a:xfrm>
            <a:custGeom>
              <a:rect b="b" l="l" r="r" t="t"/>
              <a:pathLst>
                <a:path extrusionOk="0" h="281" w="282">
                  <a:moveTo>
                    <a:pt x="129" y="0"/>
                  </a:moveTo>
                  <a:cubicBezTo>
                    <a:pt x="53" y="12"/>
                    <a:pt x="1" y="76"/>
                    <a:pt x="1" y="152"/>
                  </a:cubicBezTo>
                  <a:cubicBezTo>
                    <a:pt x="13" y="228"/>
                    <a:pt x="77" y="280"/>
                    <a:pt x="153" y="280"/>
                  </a:cubicBezTo>
                  <a:cubicBezTo>
                    <a:pt x="229" y="265"/>
                    <a:pt x="281" y="204"/>
                    <a:pt x="269" y="128"/>
                  </a:cubicBezTo>
                  <a:cubicBezTo>
                    <a:pt x="269" y="52"/>
                    <a:pt x="205" y="0"/>
                    <a:pt x="129" y="0"/>
                  </a:cubicBezTo>
                  <a:close/>
                </a:path>
              </a:pathLst>
            </a:custGeom>
            <a:solidFill>
              <a:srgbClr val="F8BF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p:nvPr/>
          </p:nvSpPr>
          <p:spPr>
            <a:xfrm>
              <a:off x="3798295" y="3085264"/>
              <a:ext cx="1667892" cy="991867"/>
            </a:xfrm>
            <a:custGeom>
              <a:rect b="b" l="l" r="r" t="t"/>
              <a:pathLst>
                <a:path extrusionOk="0" h="6890" w="11586">
                  <a:moveTo>
                    <a:pt x="430" y="1"/>
                  </a:moveTo>
                  <a:cubicBezTo>
                    <a:pt x="189" y="1"/>
                    <a:pt x="0" y="205"/>
                    <a:pt x="0" y="446"/>
                  </a:cubicBezTo>
                  <a:lnTo>
                    <a:pt x="0" y="6448"/>
                  </a:lnTo>
                  <a:cubicBezTo>
                    <a:pt x="0" y="6701"/>
                    <a:pt x="189" y="6890"/>
                    <a:pt x="430" y="6890"/>
                  </a:cubicBezTo>
                  <a:lnTo>
                    <a:pt x="11141" y="6890"/>
                  </a:lnTo>
                  <a:cubicBezTo>
                    <a:pt x="11393" y="6890"/>
                    <a:pt x="11585" y="6701"/>
                    <a:pt x="11585" y="6448"/>
                  </a:cubicBezTo>
                  <a:lnTo>
                    <a:pt x="11585" y="446"/>
                  </a:lnTo>
                  <a:cubicBezTo>
                    <a:pt x="11585" y="205"/>
                    <a:pt x="11393" y="1"/>
                    <a:pt x="11141" y="1"/>
                  </a:cubicBezTo>
                  <a:close/>
                </a:path>
              </a:pathLst>
            </a:custGeom>
            <a:solidFill>
              <a:srgbClr val="BD60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a:off x="3794264" y="3083536"/>
              <a:ext cx="1675377" cy="997625"/>
            </a:xfrm>
            <a:custGeom>
              <a:rect b="b" l="l" r="r" t="t"/>
              <a:pathLst>
                <a:path extrusionOk="0" h="6930" w="11638">
                  <a:moveTo>
                    <a:pt x="11169" y="37"/>
                  </a:moveTo>
                  <a:cubicBezTo>
                    <a:pt x="11297" y="37"/>
                    <a:pt x="11397" y="77"/>
                    <a:pt x="11473" y="153"/>
                  </a:cubicBezTo>
                  <a:cubicBezTo>
                    <a:pt x="11549" y="229"/>
                    <a:pt x="11601" y="342"/>
                    <a:pt x="11601" y="458"/>
                  </a:cubicBezTo>
                  <a:lnTo>
                    <a:pt x="11601" y="6460"/>
                  </a:lnTo>
                  <a:cubicBezTo>
                    <a:pt x="11601" y="6585"/>
                    <a:pt x="11549" y="6689"/>
                    <a:pt x="11473" y="6765"/>
                  </a:cubicBezTo>
                  <a:cubicBezTo>
                    <a:pt x="11397" y="6841"/>
                    <a:pt x="11297" y="6890"/>
                    <a:pt x="11169" y="6890"/>
                  </a:cubicBezTo>
                  <a:lnTo>
                    <a:pt x="458" y="6890"/>
                  </a:lnTo>
                  <a:cubicBezTo>
                    <a:pt x="345" y="6890"/>
                    <a:pt x="242" y="6841"/>
                    <a:pt x="165" y="6765"/>
                  </a:cubicBezTo>
                  <a:cubicBezTo>
                    <a:pt x="89" y="6689"/>
                    <a:pt x="41" y="6585"/>
                    <a:pt x="41" y="6460"/>
                  </a:cubicBezTo>
                  <a:lnTo>
                    <a:pt x="41" y="458"/>
                  </a:lnTo>
                  <a:cubicBezTo>
                    <a:pt x="41" y="342"/>
                    <a:pt x="89" y="229"/>
                    <a:pt x="165" y="153"/>
                  </a:cubicBezTo>
                  <a:cubicBezTo>
                    <a:pt x="242" y="77"/>
                    <a:pt x="345" y="37"/>
                    <a:pt x="458" y="37"/>
                  </a:cubicBezTo>
                  <a:close/>
                  <a:moveTo>
                    <a:pt x="458" y="1"/>
                  </a:moveTo>
                  <a:cubicBezTo>
                    <a:pt x="205" y="1"/>
                    <a:pt x="1" y="202"/>
                    <a:pt x="1" y="458"/>
                  </a:cubicBezTo>
                  <a:lnTo>
                    <a:pt x="1" y="6460"/>
                  </a:lnTo>
                  <a:cubicBezTo>
                    <a:pt x="1" y="6725"/>
                    <a:pt x="205" y="6929"/>
                    <a:pt x="458" y="6929"/>
                  </a:cubicBezTo>
                  <a:lnTo>
                    <a:pt x="11169" y="6929"/>
                  </a:lnTo>
                  <a:cubicBezTo>
                    <a:pt x="11421" y="6929"/>
                    <a:pt x="11638" y="6725"/>
                    <a:pt x="11638" y="6460"/>
                  </a:cubicBezTo>
                  <a:lnTo>
                    <a:pt x="11638" y="458"/>
                  </a:lnTo>
                  <a:cubicBezTo>
                    <a:pt x="11638" y="202"/>
                    <a:pt x="11421" y="1"/>
                    <a:pt x="1116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a:off x="3673770" y="4079164"/>
              <a:ext cx="1916506" cy="80472"/>
            </a:xfrm>
            <a:custGeom>
              <a:rect b="b" l="l" r="r" t="t"/>
              <a:pathLst>
                <a:path extrusionOk="0" h="559" w="13313">
                  <a:moveTo>
                    <a:pt x="0" y="1"/>
                  </a:moveTo>
                  <a:cubicBezTo>
                    <a:pt x="0" y="306"/>
                    <a:pt x="241" y="558"/>
                    <a:pt x="561" y="558"/>
                  </a:cubicBezTo>
                  <a:lnTo>
                    <a:pt x="12755" y="558"/>
                  </a:lnTo>
                  <a:cubicBezTo>
                    <a:pt x="13059" y="558"/>
                    <a:pt x="13312" y="306"/>
                    <a:pt x="13312" y="1"/>
                  </a:cubicBezTo>
                  <a:close/>
                </a:path>
              </a:pathLst>
            </a:custGeom>
            <a:solidFill>
              <a:srgbClr val="BBC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p:nvPr/>
          </p:nvSpPr>
          <p:spPr>
            <a:xfrm>
              <a:off x="3670315" y="4077005"/>
              <a:ext cx="1921689" cy="84359"/>
            </a:xfrm>
            <a:custGeom>
              <a:rect b="b" l="l" r="r" t="t"/>
              <a:pathLst>
                <a:path extrusionOk="0" h="586" w="13349">
                  <a:moveTo>
                    <a:pt x="13311" y="40"/>
                  </a:moveTo>
                  <a:cubicBezTo>
                    <a:pt x="13306" y="182"/>
                    <a:pt x="13255" y="299"/>
                    <a:pt x="13160" y="397"/>
                  </a:cubicBezTo>
                  <a:cubicBezTo>
                    <a:pt x="13056" y="497"/>
                    <a:pt x="12931" y="549"/>
                    <a:pt x="12779" y="549"/>
                  </a:cubicBezTo>
                  <a:lnTo>
                    <a:pt x="585" y="549"/>
                  </a:lnTo>
                  <a:cubicBezTo>
                    <a:pt x="433" y="549"/>
                    <a:pt x="292" y="497"/>
                    <a:pt x="204" y="397"/>
                  </a:cubicBezTo>
                  <a:cubicBezTo>
                    <a:pt x="106" y="299"/>
                    <a:pt x="44" y="182"/>
                    <a:pt x="37" y="40"/>
                  </a:cubicBezTo>
                  <a:close/>
                  <a:moveTo>
                    <a:pt x="0" y="1"/>
                  </a:moveTo>
                  <a:lnTo>
                    <a:pt x="0" y="16"/>
                  </a:lnTo>
                  <a:cubicBezTo>
                    <a:pt x="0" y="333"/>
                    <a:pt x="265" y="585"/>
                    <a:pt x="585" y="585"/>
                  </a:cubicBezTo>
                  <a:lnTo>
                    <a:pt x="12779" y="585"/>
                  </a:lnTo>
                  <a:cubicBezTo>
                    <a:pt x="13096" y="585"/>
                    <a:pt x="13348" y="333"/>
                    <a:pt x="13348" y="16"/>
                  </a:cubicBezTo>
                  <a:lnTo>
                    <a:pt x="13348"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3836444" y="3123413"/>
              <a:ext cx="1589435" cy="923055"/>
            </a:xfrm>
            <a:custGeom>
              <a:rect b="b" l="l" r="r" t="t"/>
              <a:pathLst>
                <a:path extrusionOk="0" h="6412" w="11041">
                  <a:moveTo>
                    <a:pt x="357" y="1"/>
                  </a:moveTo>
                  <a:cubicBezTo>
                    <a:pt x="165" y="1"/>
                    <a:pt x="0" y="168"/>
                    <a:pt x="0" y="357"/>
                  </a:cubicBezTo>
                  <a:lnTo>
                    <a:pt x="0" y="6067"/>
                  </a:lnTo>
                  <a:cubicBezTo>
                    <a:pt x="0" y="6259"/>
                    <a:pt x="165" y="6412"/>
                    <a:pt x="357" y="6412"/>
                  </a:cubicBezTo>
                  <a:lnTo>
                    <a:pt x="10699" y="6412"/>
                  </a:lnTo>
                  <a:cubicBezTo>
                    <a:pt x="10888" y="6412"/>
                    <a:pt x="11040" y="6259"/>
                    <a:pt x="11040" y="6067"/>
                  </a:cubicBezTo>
                  <a:lnTo>
                    <a:pt x="11040" y="357"/>
                  </a:lnTo>
                  <a:cubicBezTo>
                    <a:pt x="11040" y="168"/>
                    <a:pt x="10888" y="1"/>
                    <a:pt x="10699"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p:nvPr/>
          </p:nvSpPr>
          <p:spPr>
            <a:xfrm>
              <a:off x="4629086" y="3092750"/>
              <a:ext cx="26056" cy="23897"/>
            </a:xfrm>
            <a:custGeom>
              <a:rect b="b" l="l" r="r" t="t"/>
              <a:pathLst>
                <a:path extrusionOk="0" h="166" w="181">
                  <a:moveTo>
                    <a:pt x="92" y="1"/>
                  </a:moveTo>
                  <a:cubicBezTo>
                    <a:pt x="40" y="1"/>
                    <a:pt x="0" y="37"/>
                    <a:pt x="0" y="77"/>
                  </a:cubicBezTo>
                  <a:cubicBezTo>
                    <a:pt x="0" y="126"/>
                    <a:pt x="40" y="165"/>
                    <a:pt x="92" y="165"/>
                  </a:cubicBezTo>
                  <a:cubicBezTo>
                    <a:pt x="141" y="165"/>
                    <a:pt x="180" y="126"/>
                    <a:pt x="180" y="77"/>
                  </a:cubicBezTo>
                  <a:cubicBezTo>
                    <a:pt x="180" y="37"/>
                    <a:pt x="141" y="1"/>
                    <a:pt x="92" y="1"/>
                  </a:cubicBezTo>
                  <a:close/>
                </a:path>
              </a:pathLst>
            </a:custGeom>
            <a:solidFill>
              <a:srgbClr val="3434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
            <p:cNvSpPr/>
            <p:nvPr/>
          </p:nvSpPr>
          <p:spPr>
            <a:xfrm>
              <a:off x="4000846" y="2188248"/>
              <a:ext cx="1262363" cy="1852445"/>
            </a:xfrm>
            <a:custGeom>
              <a:rect b="b" l="l" r="r" t="t"/>
              <a:pathLst>
                <a:path extrusionOk="0" h="12868" w="8769">
                  <a:moveTo>
                    <a:pt x="0" y="1"/>
                  </a:moveTo>
                  <a:lnTo>
                    <a:pt x="0" y="12868"/>
                  </a:lnTo>
                  <a:lnTo>
                    <a:pt x="8768" y="12868"/>
                  </a:lnTo>
                  <a:lnTo>
                    <a:pt x="87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a:off x="4307768" y="3624107"/>
              <a:ext cx="734471" cy="270640"/>
            </a:xfrm>
            <a:custGeom>
              <a:rect b="b" l="l" r="r" t="t"/>
              <a:pathLst>
                <a:path extrusionOk="0" h="1880" w="5102">
                  <a:moveTo>
                    <a:pt x="5077" y="1"/>
                  </a:moveTo>
                  <a:lnTo>
                    <a:pt x="3679" y="241"/>
                  </a:lnTo>
                  <a:lnTo>
                    <a:pt x="3021" y="1588"/>
                  </a:lnTo>
                  <a:lnTo>
                    <a:pt x="1891" y="177"/>
                  </a:lnTo>
                  <a:lnTo>
                    <a:pt x="862" y="1487"/>
                  </a:lnTo>
                  <a:lnTo>
                    <a:pt x="116" y="674"/>
                  </a:lnTo>
                  <a:lnTo>
                    <a:pt x="0" y="774"/>
                  </a:lnTo>
                  <a:lnTo>
                    <a:pt x="877" y="1728"/>
                  </a:lnTo>
                  <a:lnTo>
                    <a:pt x="1891" y="421"/>
                  </a:lnTo>
                  <a:lnTo>
                    <a:pt x="3058" y="1880"/>
                  </a:lnTo>
                  <a:lnTo>
                    <a:pt x="3795" y="382"/>
                  </a:lnTo>
                  <a:lnTo>
                    <a:pt x="5101" y="153"/>
                  </a:lnTo>
                  <a:lnTo>
                    <a:pt x="5077" y="1"/>
                  </a:lnTo>
                  <a:close/>
                </a:path>
              </a:pathLst>
            </a:custGeom>
            <a:solidFill>
              <a:srgbClr val="E6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a:off x="5011011" y="3605680"/>
              <a:ext cx="58879" cy="58879"/>
            </a:xfrm>
            <a:custGeom>
              <a:rect b="b" l="l" r="r" t="t"/>
              <a:pathLst>
                <a:path extrusionOk="0" h="409" w="409">
                  <a:moveTo>
                    <a:pt x="204" y="1"/>
                  </a:moveTo>
                  <a:cubicBezTo>
                    <a:pt x="88" y="1"/>
                    <a:pt x="0" y="92"/>
                    <a:pt x="0" y="205"/>
                  </a:cubicBezTo>
                  <a:cubicBezTo>
                    <a:pt x="0" y="305"/>
                    <a:pt x="88" y="409"/>
                    <a:pt x="204" y="409"/>
                  </a:cubicBezTo>
                  <a:cubicBezTo>
                    <a:pt x="317" y="409"/>
                    <a:pt x="408" y="305"/>
                    <a:pt x="408" y="205"/>
                  </a:cubicBezTo>
                  <a:cubicBezTo>
                    <a:pt x="408" y="92"/>
                    <a:pt x="317" y="1"/>
                    <a:pt x="204" y="1"/>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a:off x="4716757" y="3845085"/>
              <a:ext cx="58879" cy="56719"/>
            </a:xfrm>
            <a:custGeom>
              <a:rect b="b" l="l" r="r" t="t"/>
              <a:pathLst>
                <a:path extrusionOk="0" h="394" w="409">
                  <a:moveTo>
                    <a:pt x="205" y="1"/>
                  </a:moveTo>
                  <a:cubicBezTo>
                    <a:pt x="92" y="1"/>
                    <a:pt x="1" y="89"/>
                    <a:pt x="1" y="205"/>
                  </a:cubicBezTo>
                  <a:cubicBezTo>
                    <a:pt x="1" y="305"/>
                    <a:pt x="92" y="394"/>
                    <a:pt x="205" y="394"/>
                  </a:cubicBezTo>
                  <a:cubicBezTo>
                    <a:pt x="320" y="394"/>
                    <a:pt x="409" y="305"/>
                    <a:pt x="409" y="205"/>
                  </a:cubicBezTo>
                  <a:cubicBezTo>
                    <a:pt x="409" y="89"/>
                    <a:pt x="320" y="1"/>
                    <a:pt x="205"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a:off x="4813642" y="3640806"/>
              <a:ext cx="56719" cy="56719"/>
            </a:xfrm>
            <a:custGeom>
              <a:rect b="b" l="l" r="r" t="t"/>
              <a:pathLst>
                <a:path extrusionOk="0" h="394" w="394">
                  <a:moveTo>
                    <a:pt x="205" y="1"/>
                  </a:moveTo>
                  <a:cubicBezTo>
                    <a:pt x="89" y="1"/>
                    <a:pt x="1" y="89"/>
                    <a:pt x="1" y="202"/>
                  </a:cubicBezTo>
                  <a:cubicBezTo>
                    <a:pt x="1" y="305"/>
                    <a:pt x="89" y="393"/>
                    <a:pt x="205" y="393"/>
                  </a:cubicBezTo>
                  <a:cubicBezTo>
                    <a:pt x="305" y="393"/>
                    <a:pt x="393" y="305"/>
                    <a:pt x="393" y="202"/>
                  </a:cubicBezTo>
                  <a:cubicBezTo>
                    <a:pt x="393" y="89"/>
                    <a:pt x="305" y="1"/>
                    <a:pt x="205"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4548900" y="3640806"/>
              <a:ext cx="58447" cy="56719"/>
            </a:xfrm>
            <a:custGeom>
              <a:rect b="b" l="l" r="r" t="t"/>
              <a:pathLst>
                <a:path extrusionOk="0" h="394" w="406">
                  <a:moveTo>
                    <a:pt x="204" y="1"/>
                  </a:moveTo>
                  <a:cubicBezTo>
                    <a:pt x="101" y="1"/>
                    <a:pt x="0" y="89"/>
                    <a:pt x="0" y="202"/>
                  </a:cubicBezTo>
                  <a:cubicBezTo>
                    <a:pt x="0" y="305"/>
                    <a:pt x="101" y="393"/>
                    <a:pt x="204" y="393"/>
                  </a:cubicBezTo>
                  <a:cubicBezTo>
                    <a:pt x="317" y="393"/>
                    <a:pt x="405" y="305"/>
                    <a:pt x="405" y="202"/>
                  </a:cubicBezTo>
                  <a:cubicBezTo>
                    <a:pt x="405" y="89"/>
                    <a:pt x="317" y="1"/>
                    <a:pt x="204"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p:nvPr/>
          </p:nvSpPr>
          <p:spPr>
            <a:xfrm>
              <a:off x="4408108" y="3823203"/>
              <a:ext cx="56719" cy="56719"/>
            </a:xfrm>
            <a:custGeom>
              <a:rect b="b" l="l" r="r" t="t"/>
              <a:pathLst>
                <a:path extrusionOk="0" h="394" w="394">
                  <a:moveTo>
                    <a:pt x="205" y="0"/>
                  </a:moveTo>
                  <a:cubicBezTo>
                    <a:pt x="89" y="0"/>
                    <a:pt x="1" y="89"/>
                    <a:pt x="1" y="192"/>
                  </a:cubicBezTo>
                  <a:cubicBezTo>
                    <a:pt x="1" y="305"/>
                    <a:pt x="89" y="393"/>
                    <a:pt x="205" y="393"/>
                  </a:cubicBezTo>
                  <a:cubicBezTo>
                    <a:pt x="305" y="393"/>
                    <a:pt x="393" y="305"/>
                    <a:pt x="393" y="192"/>
                  </a:cubicBezTo>
                  <a:cubicBezTo>
                    <a:pt x="393" y="89"/>
                    <a:pt x="305" y="0"/>
                    <a:pt x="205"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p:nvPr/>
          </p:nvSpPr>
          <p:spPr>
            <a:xfrm>
              <a:off x="4293228" y="3704436"/>
              <a:ext cx="58447" cy="58879"/>
            </a:xfrm>
            <a:custGeom>
              <a:rect b="b" l="l" r="r" t="t"/>
              <a:pathLst>
                <a:path extrusionOk="0" h="409" w="406">
                  <a:moveTo>
                    <a:pt x="202" y="0"/>
                  </a:moveTo>
                  <a:cubicBezTo>
                    <a:pt x="89" y="0"/>
                    <a:pt x="1" y="92"/>
                    <a:pt x="1" y="204"/>
                  </a:cubicBezTo>
                  <a:cubicBezTo>
                    <a:pt x="1" y="320"/>
                    <a:pt x="89" y="408"/>
                    <a:pt x="202" y="408"/>
                  </a:cubicBezTo>
                  <a:cubicBezTo>
                    <a:pt x="305" y="408"/>
                    <a:pt x="406" y="320"/>
                    <a:pt x="406" y="204"/>
                  </a:cubicBezTo>
                  <a:cubicBezTo>
                    <a:pt x="406" y="92"/>
                    <a:pt x="305" y="0"/>
                    <a:pt x="202" y="0"/>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4192888" y="3550975"/>
              <a:ext cx="882172" cy="396891"/>
            </a:xfrm>
            <a:custGeom>
              <a:rect b="b" l="l" r="r" t="t"/>
              <a:pathLst>
                <a:path extrusionOk="0" h="2757" w="6128">
                  <a:moveTo>
                    <a:pt x="0" y="0"/>
                  </a:moveTo>
                  <a:lnTo>
                    <a:pt x="0" y="2756"/>
                  </a:lnTo>
                  <a:lnTo>
                    <a:pt x="6128" y="2756"/>
                  </a:lnTo>
                  <a:lnTo>
                    <a:pt x="6128" y="2717"/>
                  </a:lnTo>
                  <a:lnTo>
                    <a:pt x="37" y="2717"/>
                  </a:lnTo>
                  <a:lnTo>
                    <a:pt x="3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
            <p:cNvSpPr/>
            <p:nvPr/>
          </p:nvSpPr>
          <p:spPr>
            <a:xfrm>
              <a:off x="4263860" y="2920861"/>
              <a:ext cx="135176" cy="312388"/>
            </a:xfrm>
            <a:custGeom>
              <a:rect b="b" l="l" r="r" t="t"/>
              <a:pathLst>
                <a:path extrusionOk="0" h="2170" w="939">
                  <a:moveTo>
                    <a:pt x="1" y="1"/>
                  </a:moveTo>
                  <a:lnTo>
                    <a:pt x="1" y="2169"/>
                  </a:lnTo>
                  <a:lnTo>
                    <a:pt x="939" y="2169"/>
                  </a:lnTo>
                  <a:lnTo>
                    <a:pt x="939"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4472170" y="2767544"/>
              <a:ext cx="135176" cy="465703"/>
            </a:xfrm>
            <a:custGeom>
              <a:rect b="b" l="l" r="r" t="t"/>
              <a:pathLst>
                <a:path extrusionOk="0" h="3235" w="939">
                  <a:moveTo>
                    <a:pt x="0" y="0"/>
                  </a:moveTo>
                  <a:lnTo>
                    <a:pt x="0" y="3234"/>
                  </a:lnTo>
                  <a:lnTo>
                    <a:pt x="938" y="3234"/>
                  </a:lnTo>
                  <a:lnTo>
                    <a:pt x="938" y="0"/>
                  </a:ln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4236652" y="2512303"/>
              <a:ext cx="429425" cy="321889"/>
            </a:xfrm>
            <a:custGeom>
              <a:rect b="b" l="l" r="r" t="t"/>
              <a:pathLst>
                <a:path extrusionOk="0" h="2236" w="2983">
                  <a:moveTo>
                    <a:pt x="2951" y="1"/>
                  </a:moveTo>
                  <a:cubicBezTo>
                    <a:pt x="2946" y="1"/>
                    <a:pt x="2943" y="4"/>
                    <a:pt x="2943" y="10"/>
                  </a:cubicBezTo>
                  <a:cubicBezTo>
                    <a:pt x="2133" y="936"/>
                    <a:pt x="1128" y="1697"/>
                    <a:pt x="13" y="2205"/>
                  </a:cubicBezTo>
                  <a:cubicBezTo>
                    <a:pt x="1" y="2205"/>
                    <a:pt x="1" y="2218"/>
                    <a:pt x="1" y="2230"/>
                  </a:cubicBezTo>
                  <a:cubicBezTo>
                    <a:pt x="9" y="2230"/>
                    <a:pt x="17" y="2235"/>
                    <a:pt x="22" y="2235"/>
                  </a:cubicBezTo>
                  <a:cubicBezTo>
                    <a:pt x="24" y="2235"/>
                    <a:pt x="25" y="2234"/>
                    <a:pt x="25" y="2230"/>
                  </a:cubicBezTo>
                  <a:cubicBezTo>
                    <a:pt x="1155" y="1721"/>
                    <a:pt x="2157" y="972"/>
                    <a:pt x="2970" y="34"/>
                  </a:cubicBezTo>
                  <a:cubicBezTo>
                    <a:pt x="2982" y="22"/>
                    <a:pt x="2970" y="10"/>
                    <a:pt x="2970" y="10"/>
                  </a:cubicBezTo>
                  <a:cubicBezTo>
                    <a:pt x="2963" y="4"/>
                    <a:pt x="2956" y="1"/>
                    <a:pt x="295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p:nvPr/>
          </p:nvSpPr>
          <p:spPr>
            <a:xfrm>
              <a:off x="4647513" y="2500930"/>
              <a:ext cx="27784" cy="27352"/>
            </a:xfrm>
            <a:custGeom>
              <a:rect b="b" l="l" r="r" t="t"/>
              <a:pathLst>
                <a:path extrusionOk="0" h="190" w="193">
                  <a:moveTo>
                    <a:pt x="192" y="0"/>
                  </a:moveTo>
                  <a:lnTo>
                    <a:pt x="0" y="89"/>
                  </a:lnTo>
                  <a:lnTo>
                    <a:pt x="89" y="101"/>
                  </a:lnTo>
                  <a:lnTo>
                    <a:pt x="116" y="189"/>
                  </a:lnTo>
                  <a:lnTo>
                    <a:pt x="192"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
            <p:cNvSpPr/>
            <p:nvPr/>
          </p:nvSpPr>
          <p:spPr>
            <a:xfrm>
              <a:off x="4680335" y="2557506"/>
              <a:ext cx="133449" cy="675737"/>
            </a:xfrm>
            <a:custGeom>
              <a:rect b="b" l="l" r="r" t="t"/>
              <a:pathLst>
                <a:path extrusionOk="0" h="4694" w="927">
                  <a:moveTo>
                    <a:pt x="1" y="0"/>
                  </a:moveTo>
                  <a:lnTo>
                    <a:pt x="1" y="4693"/>
                  </a:lnTo>
                  <a:lnTo>
                    <a:pt x="927" y="4693"/>
                  </a:lnTo>
                  <a:lnTo>
                    <a:pt x="927" y="0"/>
                  </a:ln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4886917" y="2853344"/>
              <a:ext cx="135176" cy="379904"/>
            </a:xfrm>
            <a:custGeom>
              <a:rect b="b" l="l" r="r" t="t"/>
              <a:pathLst>
                <a:path extrusionOk="0" h="2639" w="939">
                  <a:moveTo>
                    <a:pt x="0" y="1"/>
                  </a:moveTo>
                  <a:lnTo>
                    <a:pt x="0" y="2638"/>
                  </a:lnTo>
                  <a:lnTo>
                    <a:pt x="938" y="2638"/>
                  </a:lnTo>
                  <a:lnTo>
                    <a:pt x="938"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p:nvPr/>
          </p:nvSpPr>
          <p:spPr>
            <a:xfrm>
              <a:off x="4183675" y="2570175"/>
              <a:ext cx="900598" cy="666955"/>
            </a:xfrm>
            <a:custGeom>
              <a:rect b="b" l="l" r="r" t="t"/>
              <a:pathLst>
                <a:path extrusionOk="0" h="4633" w="6256">
                  <a:moveTo>
                    <a:pt x="0" y="1"/>
                  </a:moveTo>
                  <a:lnTo>
                    <a:pt x="0" y="4633"/>
                  </a:lnTo>
                  <a:lnTo>
                    <a:pt x="6256" y="4633"/>
                  </a:lnTo>
                  <a:lnTo>
                    <a:pt x="6256" y="4593"/>
                  </a:lnTo>
                  <a:lnTo>
                    <a:pt x="37" y="4593"/>
                  </a:lnTo>
                  <a:lnTo>
                    <a:pt x="37"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p:nvPr/>
          </p:nvSpPr>
          <p:spPr>
            <a:xfrm>
              <a:off x="4179644" y="3298901"/>
              <a:ext cx="902901" cy="43907"/>
            </a:xfrm>
            <a:custGeom>
              <a:rect b="b" l="l" r="r" t="t"/>
              <a:pathLst>
                <a:path extrusionOk="0" h="305" w="6272">
                  <a:moveTo>
                    <a:pt x="1" y="0"/>
                  </a:moveTo>
                  <a:lnTo>
                    <a:pt x="1" y="305"/>
                  </a:lnTo>
                  <a:lnTo>
                    <a:pt x="6271" y="305"/>
                  </a:lnTo>
                  <a:lnTo>
                    <a:pt x="6271"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4359018" y="2400014"/>
              <a:ext cx="542432" cy="44051"/>
            </a:xfrm>
            <a:custGeom>
              <a:rect b="b" l="l" r="r" t="t"/>
              <a:pathLst>
                <a:path extrusionOk="0" h="306" w="3768">
                  <a:moveTo>
                    <a:pt x="0" y="1"/>
                  </a:moveTo>
                  <a:lnTo>
                    <a:pt x="0" y="305"/>
                  </a:lnTo>
                  <a:lnTo>
                    <a:pt x="3768" y="305"/>
                  </a:lnTo>
                  <a:lnTo>
                    <a:pt x="3768" y="1"/>
                  </a:lnTo>
                  <a:close/>
                </a:path>
              </a:pathLst>
            </a:custGeom>
            <a:solidFill>
              <a:srgbClr val="E6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4179644" y="2319828"/>
              <a:ext cx="901174" cy="45778"/>
            </a:xfrm>
            <a:custGeom>
              <a:rect b="b" l="l" r="r" t="t"/>
              <a:pathLst>
                <a:path extrusionOk="0" h="318" w="6260">
                  <a:moveTo>
                    <a:pt x="1" y="1"/>
                  </a:moveTo>
                  <a:lnTo>
                    <a:pt x="1" y="317"/>
                  </a:lnTo>
                  <a:lnTo>
                    <a:pt x="6259" y="317"/>
                  </a:lnTo>
                  <a:lnTo>
                    <a:pt x="6259" y="1"/>
                  </a:lnTo>
                  <a:close/>
                </a:path>
              </a:pathLst>
            </a:custGeom>
            <a:solidFill>
              <a:srgbClr val="E6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4179644" y="3381246"/>
              <a:ext cx="902901" cy="45778"/>
            </a:xfrm>
            <a:custGeom>
              <a:rect b="b" l="l" r="r" t="t"/>
              <a:pathLst>
                <a:path extrusionOk="0" h="318" w="6272">
                  <a:moveTo>
                    <a:pt x="1" y="1"/>
                  </a:moveTo>
                  <a:lnTo>
                    <a:pt x="1" y="317"/>
                  </a:lnTo>
                  <a:lnTo>
                    <a:pt x="6271" y="317"/>
                  </a:lnTo>
                  <a:lnTo>
                    <a:pt x="6271" y="1"/>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4200171" y="3497768"/>
              <a:ext cx="856975" cy="41674"/>
            </a:xfrm>
            <a:custGeom>
              <a:rect b="b" l="l" r="r" t="t"/>
              <a:pathLst>
                <a:path extrusionOk="0" h="305" w="6272">
                  <a:moveTo>
                    <a:pt x="1" y="0"/>
                  </a:moveTo>
                  <a:lnTo>
                    <a:pt x="1" y="305"/>
                  </a:lnTo>
                  <a:lnTo>
                    <a:pt x="6271" y="305"/>
                  </a:lnTo>
                  <a:lnTo>
                    <a:pt x="6271"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5001797" y="1912133"/>
              <a:ext cx="214065" cy="338588"/>
            </a:xfrm>
            <a:custGeom>
              <a:rect b="b" l="l" r="r" t="t"/>
              <a:pathLst>
                <a:path extrusionOk="0" h="2352" w="1487">
                  <a:moveTo>
                    <a:pt x="610" y="0"/>
                  </a:moveTo>
                  <a:cubicBezTo>
                    <a:pt x="514" y="0"/>
                    <a:pt x="412" y="20"/>
                    <a:pt x="320" y="40"/>
                  </a:cubicBezTo>
                  <a:cubicBezTo>
                    <a:pt x="244" y="55"/>
                    <a:pt x="180" y="80"/>
                    <a:pt x="104" y="104"/>
                  </a:cubicBezTo>
                  <a:cubicBezTo>
                    <a:pt x="91" y="104"/>
                    <a:pt x="76" y="104"/>
                    <a:pt x="64" y="116"/>
                  </a:cubicBezTo>
                  <a:cubicBezTo>
                    <a:pt x="52" y="131"/>
                    <a:pt x="52" y="143"/>
                    <a:pt x="52" y="168"/>
                  </a:cubicBezTo>
                  <a:cubicBezTo>
                    <a:pt x="0" y="396"/>
                    <a:pt x="64" y="701"/>
                    <a:pt x="216" y="877"/>
                  </a:cubicBezTo>
                  <a:cubicBezTo>
                    <a:pt x="256" y="929"/>
                    <a:pt x="305" y="981"/>
                    <a:pt x="356" y="1030"/>
                  </a:cubicBezTo>
                  <a:cubicBezTo>
                    <a:pt x="408" y="1094"/>
                    <a:pt x="472" y="1133"/>
                    <a:pt x="509" y="1197"/>
                  </a:cubicBezTo>
                  <a:cubicBezTo>
                    <a:pt x="560" y="1258"/>
                    <a:pt x="585" y="1362"/>
                    <a:pt x="609" y="1438"/>
                  </a:cubicBezTo>
                  <a:cubicBezTo>
                    <a:pt x="661" y="1602"/>
                    <a:pt x="685" y="1779"/>
                    <a:pt x="701" y="1971"/>
                  </a:cubicBezTo>
                  <a:cubicBezTo>
                    <a:pt x="713" y="2083"/>
                    <a:pt x="713" y="2224"/>
                    <a:pt x="813" y="2300"/>
                  </a:cubicBezTo>
                  <a:cubicBezTo>
                    <a:pt x="854" y="2335"/>
                    <a:pt x="906" y="2351"/>
                    <a:pt x="959" y="2351"/>
                  </a:cubicBezTo>
                  <a:cubicBezTo>
                    <a:pt x="1022" y="2351"/>
                    <a:pt x="1088" y="2329"/>
                    <a:pt x="1142" y="2287"/>
                  </a:cubicBezTo>
                  <a:cubicBezTo>
                    <a:pt x="1234" y="2211"/>
                    <a:pt x="1282" y="2096"/>
                    <a:pt x="1334" y="1983"/>
                  </a:cubicBezTo>
                  <a:cubicBezTo>
                    <a:pt x="1435" y="1691"/>
                    <a:pt x="1486" y="1374"/>
                    <a:pt x="1474" y="1069"/>
                  </a:cubicBezTo>
                  <a:cubicBezTo>
                    <a:pt x="1462" y="789"/>
                    <a:pt x="1371" y="448"/>
                    <a:pt x="1194" y="220"/>
                  </a:cubicBezTo>
                  <a:cubicBezTo>
                    <a:pt x="1066" y="67"/>
                    <a:pt x="865" y="3"/>
                    <a:pt x="673" y="3"/>
                  </a:cubicBezTo>
                  <a:cubicBezTo>
                    <a:pt x="653" y="1"/>
                    <a:pt x="631" y="0"/>
                    <a:pt x="610"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
            <p:cNvSpPr/>
            <p:nvPr/>
          </p:nvSpPr>
          <p:spPr>
            <a:xfrm>
              <a:off x="5069746" y="2005563"/>
              <a:ext cx="34694" cy="157490"/>
            </a:xfrm>
            <a:custGeom>
              <a:rect b="b" l="l" r="r" t="t"/>
              <a:pathLst>
                <a:path extrusionOk="0" h="1094" w="241">
                  <a:moveTo>
                    <a:pt x="201" y="0"/>
                  </a:moveTo>
                  <a:cubicBezTo>
                    <a:pt x="137" y="356"/>
                    <a:pt x="76" y="725"/>
                    <a:pt x="0" y="1093"/>
                  </a:cubicBezTo>
                  <a:lnTo>
                    <a:pt x="37" y="1093"/>
                  </a:lnTo>
                  <a:cubicBezTo>
                    <a:pt x="113" y="737"/>
                    <a:pt x="177" y="369"/>
                    <a:pt x="241"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5080687" y="2014633"/>
              <a:ext cx="14540" cy="27784"/>
            </a:xfrm>
            <a:custGeom>
              <a:rect b="b" l="l" r="r" t="t"/>
              <a:pathLst>
                <a:path extrusionOk="0" h="193" w="101">
                  <a:moveTo>
                    <a:pt x="37" y="1"/>
                  </a:moveTo>
                  <a:lnTo>
                    <a:pt x="0" y="13"/>
                  </a:lnTo>
                  <a:cubicBezTo>
                    <a:pt x="25" y="77"/>
                    <a:pt x="49" y="129"/>
                    <a:pt x="61" y="193"/>
                  </a:cubicBezTo>
                  <a:lnTo>
                    <a:pt x="101" y="181"/>
                  </a:lnTo>
                  <a:cubicBezTo>
                    <a:pt x="76" y="117"/>
                    <a:pt x="61" y="53"/>
                    <a:pt x="3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4777220" y="2160464"/>
              <a:ext cx="418484" cy="165263"/>
            </a:xfrm>
            <a:custGeom>
              <a:rect b="b" l="l" r="r" t="t"/>
              <a:pathLst>
                <a:path extrusionOk="0" h="1148" w="2907">
                  <a:moveTo>
                    <a:pt x="2378" y="1"/>
                  </a:moveTo>
                  <a:cubicBezTo>
                    <a:pt x="2267" y="1"/>
                    <a:pt x="2156" y="22"/>
                    <a:pt x="2044" y="42"/>
                  </a:cubicBezTo>
                  <a:cubicBezTo>
                    <a:pt x="1776" y="93"/>
                    <a:pt x="1524" y="118"/>
                    <a:pt x="1256" y="194"/>
                  </a:cubicBezTo>
                  <a:cubicBezTo>
                    <a:pt x="966" y="282"/>
                    <a:pt x="686" y="410"/>
                    <a:pt x="406" y="523"/>
                  </a:cubicBezTo>
                  <a:cubicBezTo>
                    <a:pt x="305" y="575"/>
                    <a:pt x="205" y="626"/>
                    <a:pt x="129" y="703"/>
                  </a:cubicBezTo>
                  <a:cubicBezTo>
                    <a:pt x="13" y="815"/>
                    <a:pt x="1" y="980"/>
                    <a:pt x="101" y="1095"/>
                  </a:cubicBezTo>
                  <a:cubicBezTo>
                    <a:pt x="129" y="1120"/>
                    <a:pt x="165" y="1147"/>
                    <a:pt x="217" y="1147"/>
                  </a:cubicBezTo>
                  <a:cubicBezTo>
                    <a:pt x="263" y="1133"/>
                    <a:pt x="301" y="1078"/>
                    <a:pt x="261" y="1059"/>
                  </a:cubicBezTo>
                  <a:lnTo>
                    <a:pt x="261" y="1059"/>
                  </a:lnTo>
                  <a:cubicBezTo>
                    <a:pt x="299" y="1072"/>
                    <a:pt x="331" y="1079"/>
                    <a:pt x="360" y="1079"/>
                  </a:cubicBezTo>
                  <a:cubicBezTo>
                    <a:pt x="530" y="1079"/>
                    <a:pt x="567" y="868"/>
                    <a:pt x="750" y="803"/>
                  </a:cubicBezTo>
                  <a:cubicBezTo>
                    <a:pt x="774" y="791"/>
                    <a:pt x="799" y="791"/>
                    <a:pt x="826" y="791"/>
                  </a:cubicBezTo>
                  <a:cubicBezTo>
                    <a:pt x="1079" y="779"/>
                    <a:pt x="1320" y="751"/>
                    <a:pt x="1560" y="727"/>
                  </a:cubicBezTo>
                  <a:cubicBezTo>
                    <a:pt x="1728" y="715"/>
                    <a:pt x="1904" y="703"/>
                    <a:pt x="2069" y="703"/>
                  </a:cubicBezTo>
                  <a:cubicBezTo>
                    <a:pt x="2142" y="703"/>
                    <a:pt x="2223" y="711"/>
                    <a:pt x="2305" y="711"/>
                  </a:cubicBezTo>
                  <a:cubicBezTo>
                    <a:pt x="2367" y="711"/>
                    <a:pt x="2429" y="706"/>
                    <a:pt x="2489" y="690"/>
                  </a:cubicBezTo>
                  <a:cubicBezTo>
                    <a:pt x="2626" y="651"/>
                    <a:pt x="2717" y="614"/>
                    <a:pt x="2778" y="499"/>
                  </a:cubicBezTo>
                  <a:cubicBezTo>
                    <a:pt x="2818" y="447"/>
                    <a:pt x="2842" y="386"/>
                    <a:pt x="2870" y="334"/>
                  </a:cubicBezTo>
                  <a:cubicBezTo>
                    <a:pt x="2894" y="294"/>
                    <a:pt x="2906" y="258"/>
                    <a:pt x="2894" y="234"/>
                  </a:cubicBezTo>
                  <a:cubicBezTo>
                    <a:pt x="2882" y="182"/>
                    <a:pt x="2830" y="142"/>
                    <a:pt x="2778" y="130"/>
                  </a:cubicBezTo>
                  <a:cubicBezTo>
                    <a:pt x="2666" y="93"/>
                    <a:pt x="2590" y="17"/>
                    <a:pt x="2462" y="5"/>
                  </a:cubicBezTo>
                  <a:cubicBezTo>
                    <a:pt x="2434" y="2"/>
                    <a:pt x="2406" y="1"/>
                    <a:pt x="2378" y="1"/>
                  </a:cubicBezTo>
                  <a:close/>
                </a:path>
              </a:pathLst>
            </a:custGeom>
            <a:solidFill>
              <a:srgbClr val="F8BF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4764552" y="2279519"/>
              <a:ext cx="1871" cy="4031"/>
            </a:xfrm>
            <a:custGeom>
              <a:rect b="b" l="l" r="r" t="t"/>
              <a:pathLst>
                <a:path extrusionOk="0" h="28" w="13">
                  <a:moveTo>
                    <a:pt x="13" y="0"/>
                  </a:moveTo>
                  <a:lnTo>
                    <a:pt x="1" y="16"/>
                  </a:lnTo>
                  <a:lnTo>
                    <a:pt x="1" y="28"/>
                  </a:lnTo>
                  <a:cubicBezTo>
                    <a:pt x="1" y="28"/>
                    <a:pt x="1" y="16"/>
                    <a:pt x="13" y="0"/>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1"/>
            <p:cNvSpPr/>
            <p:nvPr/>
          </p:nvSpPr>
          <p:spPr>
            <a:xfrm>
              <a:off x="4667667" y="1972308"/>
              <a:ext cx="210178" cy="322897"/>
            </a:xfrm>
            <a:custGeom>
              <a:rect b="b" l="l" r="r" t="t"/>
              <a:pathLst>
                <a:path extrusionOk="0" h="2243" w="1460">
                  <a:moveTo>
                    <a:pt x="1232" y="1"/>
                  </a:moveTo>
                  <a:cubicBezTo>
                    <a:pt x="1140" y="1"/>
                    <a:pt x="1021" y="54"/>
                    <a:pt x="951" y="94"/>
                  </a:cubicBezTo>
                  <a:cubicBezTo>
                    <a:pt x="938" y="94"/>
                    <a:pt x="926" y="106"/>
                    <a:pt x="914" y="118"/>
                  </a:cubicBezTo>
                  <a:cubicBezTo>
                    <a:pt x="814" y="182"/>
                    <a:pt x="737" y="258"/>
                    <a:pt x="661" y="335"/>
                  </a:cubicBezTo>
                  <a:cubicBezTo>
                    <a:pt x="634" y="359"/>
                    <a:pt x="610" y="399"/>
                    <a:pt x="585" y="423"/>
                  </a:cubicBezTo>
                  <a:cubicBezTo>
                    <a:pt x="229" y="828"/>
                    <a:pt x="0" y="1285"/>
                    <a:pt x="64" y="1845"/>
                  </a:cubicBezTo>
                  <a:cubicBezTo>
                    <a:pt x="64" y="1958"/>
                    <a:pt x="89" y="2086"/>
                    <a:pt x="177" y="2174"/>
                  </a:cubicBezTo>
                  <a:cubicBezTo>
                    <a:pt x="236" y="2224"/>
                    <a:pt x="312" y="2242"/>
                    <a:pt x="384" y="2242"/>
                  </a:cubicBezTo>
                  <a:cubicBezTo>
                    <a:pt x="405" y="2242"/>
                    <a:pt x="425" y="2241"/>
                    <a:pt x="445" y="2238"/>
                  </a:cubicBezTo>
                  <a:cubicBezTo>
                    <a:pt x="533" y="2226"/>
                    <a:pt x="622" y="2174"/>
                    <a:pt x="686" y="2110"/>
                  </a:cubicBezTo>
                  <a:lnTo>
                    <a:pt x="686" y="2134"/>
                  </a:lnTo>
                  <a:cubicBezTo>
                    <a:pt x="686" y="2122"/>
                    <a:pt x="686" y="2110"/>
                    <a:pt x="698" y="2098"/>
                  </a:cubicBezTo>
                  <a:cubicBezTo>
                    <a:pt x="838" y="1970"/>
                    <a:pt x="862" y="1781"/>
                    <a:pt x="902" y="1589"/>
                  </a:cubicBezTo>
                  <a:cubicBezTo>
                    <a:pt x="1015" y="1312"/>
                    <a:pt x="1130" y="1044"/>
                    <a:pt x="1243" y="764"/>
                  </a:cubicBezTo>
                  <a:cubicBezTo>
                    <a:pt x="1295" y="639"/>
                    <a:pt x="1459" y="271"/>
                    <a:pt x="1371" y="94"/>
                  </a:cubicBezTo>
                  <a:cubicBezTo>
                    <a:pt x="1359" y="67"/>
                    <a:pt x="1331" y="42"/>
                    <a:pt x="1307" y="18"/>
                  </a:cubicBezTo>
                  <a:cubicBezTo>
                    <a:pt x="1286" y="6"/>
                    <a:pt x="1261" y="1"/>
                    <a:pt x="1232" y="1"/>
                  </a:cubicBez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4676880" y="2212578"/>
              <a:ext cx="127690" cy="391133"/>
            </a:xfrm>
            <a:custGeom>
              <a:rect b="b" l="l" r="r" t="t"/>
              <a:pathLst>
                <a:path extrusionOk="0" h="2717" w="887">
                  <a:moveTo>
                    <a:pt x="394" y="0"/>
                  </a:moveTo>
                  <a:cubicBezTo>
                    <a:pt x="296" y="0"/>
                    <a:pt x="193" y="37"/>
                    <a:pt x="113" y="100"/>
                  </a:cubicBezTo>
                  <a:cubicBezTo>
                    <a:pt x="89" y="137"/>
                    <a:pt x="64" y="188"/>
                    <a:pt x="37" y="237"/>
                  </a:cubicBezTo>
                  <a:cubicBezTo>
                    <a:pt x="13" y="353"/>
                    <a:pt x="13" y="481"/>
                    <a:pt x="13" y="606"/>
                  </a:cubicBezTo>
                  <a:cubicBezTo>
                    <a:pt x="25" y="874"/>
                    <a:pt x="0" y="1138"/>
                    <a:pt x="25" y="1406"/>
                  </a:cubicBezTo>
                  <a:cubicBezTo>
                    <a:pt x="64" y="1711"/>
                    <a:pt x="141" y="2003"/>
                    <a:pt x="217" y="2293"/>
                  </a:cubicBezTo>
                  <a:cubicBezTo>
                    <a:pt x="253" y="2396"/>
                    <a:pt x="278" y="2509"/>
                    <a:pt x="342" y="2597"/>
                  </a:cubicBezTo>
                  <a:cubicBezTo>
                    <a:pt x="406" y="2677"/>
                    <a:pt x="499" y="2716"/>
                    <a:pt x="591" y="2716"/>
                  </a:cubicBezTo>
                  <a:cubicBezTo>
                    <a:pt x="646" y="2716"/>
                    <a:pt x="701" y="2702"/>
                    <a:pt x="750" y="2673"/>
                  </a:cubicBezTo>
                  <a:cubicBezTo>
                    <a:pt x="786" y="2649"/>
                    <a:pt x="826" y="2612"/>
                    <a:pt x="826" y="2561"/>
                  </a:cubicBezTo>
                  <a:cubicBezTo>
                    <a:pt x="826" y="2523"/>
                    <a:pt x="793" y="2494"/>
                    <a:pt x="764" y="2494"/>
                  </a:cubicBezTo>
                  <a:cubicBezTo>
                    <a:pt x="753" y="2494"/>
                    <a:pt x="742" y="2499"/>
                    <a:pt x="734" y="2509"/>
                  </a:cubicBezTo>
                  <a:cubicBezTo>
                    <a:pt x="887" y="2256"/>
                    <a:pt x="610" y="2217"/>
                    <a:pt x="570" y="1988"/>
                  </a:cubicBezTo>
                  <a:cubicBezTo>
                    <a:pt x="558" y="1964"/>
                    <a:pt x="558" y="1939"/>
                    <a:pt x="558" y="1912"/>
                  </a:cubicBezTo>
                  <a:cubicBezTo>
                    <a:pt x="610" y="1659"/>
                    <a:pt x="622" y="1419"/>
                    <a:pt x="634" y="1166"/>
                  </a:cubicBezTo>
                  <a:cubicBezTo>
                    <a:pt x="646" y="998"/>
                    <a:pt x="673" y="834"/>
                    <a:pt x="698" y="669"/>
                  </a:cubicBezTo>
                  <a:cubicBezTo>
                    <a:pt x="722" y="557"/>
                    <a:pt x="762" y="429"/>
                    <a:pt x="774" y="313"/>
                  </a:cubicBezTo>
                  <a:cubicBezTo>
                    <a:pt x="762" y="277"/>
                    <a:pt x="762" y="237"/>
                    <a:pt x="762" y="213"/>
                  </a:cubicBezTo>
                  <a:cubicBezTo>
                    <a:pt x="710" y="124"/>
                    <a:pt x="634" y="48"/>
                    <a:pt x="521" y="24"/>
                  </a:cubicBezTo>
                  <a:cubicBezTo>
                    <a:pt x="481" y="8"/>
                    <a:pt x="438" y="0"/>
                    <a:pt x="394" y="0"/>
                  </a:cubicBezTo>
                  <a:close/>
                </a:path>
              </a:pathLst>
            </a:custGeom>
            <a:solidFill>
              <a:srgbClr val="F8BF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4782547" y="2108063"/>
              <a:ext cx="60606" cy="135176"/>
            </a:xfrm>
            <a:custGeom>
              <a:rect b="b" l="l" r="r" t="t"/>
              <a:pathLst>
                <a:path extrusionOk="0" h="939" w="421">
                  <a:moveTo>
                    <a:pt x="396" y="1"/>
                  </a:moveTo>
                  <a:cubicBezTo>
                    <a:pt x="204" y="278"/>
                    <a:pt x="77" y="610"/>
                    <a:pt x="0" y="939"/>
                  </a:cubicBezTo>
                  <a:lnTo>
                    <a:pt x="40" y="939"/>
                  </a:lnTo>
                  <a:cubicBezTo>
                    <a:pt x="116" y="622"/>
                    <a:pt x="244" y="305"/>
                    <a:pt x="421" y="13"/>
                  </a:cubicBezTo>
                  <a:lnTo>
                    <a:pt x="396"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4821128" y="2124330"/>
              <a:ext cx="22025" cy="16843"/>
            </a:xfrm>
            <a:custGeom>
              <a:rect b="b" l="l" r="r" t="t"/>
              <a:pathLst>
                <a:path extrusionOk="0" h="117" w="153">
                  <a:moveTo>
                    <a:pt x="128" y="0"/>
                  </a:moveTo>
                  <a:cubicBezTo>
                    <a:pt x="89" y="28"/>
                    <a:pt x="37" y="52"/>
                    <a:pt x="0" y="76"/>
                  </a:cubicBezTo>
                  <a:lnTo>
                    <a:pt x="13" y="116"/>
                  </a:lnTo>
                  <a:cubicBezTo>
                    <a:pt x="64" y="89"/>
                    <a:pt x="101" y="52"/>
                    <a:pt x="153" y="28"/>
                  </a:cubicBezTo>
                  <a:lnTo>
                    <a:pt x="128"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3562345" y="2991978"/>
              <a:ext cx="222846" cy="448716"/>
            </a:xfrm>
            <a:custGeom>
              <a:rect b="b" l="l" r="r" t="t"/>
              <a:pathLst>
                <a:path extrusionOk="0" h="3117" w="1548">
                  <a:moveTo>
                    <a:pt x="141" y="0"/>
                  </a:moveTo>
                  <a:cubicBezTo>
                    <a:pt x="1" y="661"/>
                    <a:pt x="129" y="1346"/>
                    <a:pt x="241" y="2007"/>
                  </a:cubicBezTo>
                  <a:cubicBezTo>
                    <a:pt x="281" y="2172"/>
                    <a:pt x="305" y="2324"/>
                    <a:pt x="345" y="2488"/>
                  </a:cubicBezTo>
                  <a:cubicBezTo>
                    <a:pt x="357" y="2604"/>
                    <a:pt x="382" y="2729"/>
                    <a:pt x="458" y="2817"/>
                  </a:cubicBezTo>
                  <a:cubicBezTo>
                    <a:pt x="622" y="3009"/>
                    <a:pt x="939" y="3085"/>
                    <a:pt x="1183" y="3110"/>
                  </a:cubicBezTo>
                  <a:cubicBezTo>
                    <a:pt x="1224" y="3113"/>
                    <a:pt x="1262" y="3117"/>
                    <a:pt x="1295" y="3117"/>
                  </a:cubicBezTo>
                  <a:cubicBezTo>
                    <a:pt x="1385" y="3117"/>
                    <a:pt x="1445" y="3091"/>
                    <a:pt x="1472" y="2970"/>
                  </a:cubicBezTo>
                  <a:cubicBezTo>
                    <a:pt x="1511" y="2833"/>
                    <a:pt x="1548" y="2665"/>
                    <a:pt x="1536" y="2528"/>
                  </a:cubicBezTo>
                  <a:cubicBezTo>
                    <a:pt x="1536" y="2437"/>
                    <a:pt x="1524" y="2361"/>
                    <a:pt x="1499" y="2272"/>
                  </a:cubicBezTo>
                  <a:cubicBezTo>
                    <a:pt x="1423" y="1919"/>
                    <a:pt x="1335" y="1575"/>
                    <a:pt x="1243" y="1218"/>
                  </a:cubicBezTo>
                  <a:cubicBezTo>
                    <a:pt x="1183" y="941"/>
                    <a:pt x="1106" y="649"/>
                    <a:pt x="915" y="433"/>
                  </a:cubicBezTo>
                  <a:cubicBezTo>
                    <a:pt x="726" y="217"/>
                    <a:pt x="470" y="52"/>
                    <a:pt x="141" y="0"/>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3624680" y="3341225"/>
              <a:ext cx="338300" cy="143957"/>
            </a:xfrm>
            <a:custGeom>
              <a:rect b="b" l="l" r="r" t="t"/>
              <a:pathLst>
                <a:path extrusionOk="0" h="1000" w="2350">
                  <a:moveTo>
                    <a:pt x="440" y="1"/>
                  </a:moveTo>
                  <a:cubicBezTo>
                    <a:pt x="343" y="1"/>
                    <a:pt x="246" y="17"/>
                    <a:pt x="153" y="50"/>
                  </a:cubicBezTo>
                  <a:cubicBezTo>
                    <a:pt x="125" y="62"/>
                    <a:pt x="101" y="62"/>
                    <a:pt x="89" y="87"/>
                  </a:cubicBezTo>
                  <a:cubicBezTo>
                    <a:pt x="0" y="178"/>
                    <a:pt x="76" y="544"/>
                    <a:pt x="140" y="635"/>
                  </a:cubicBezTo>
                  <a:cubicBezTo>
                    <a:pt x="293" y="799"/>
                    <a:pt x="622" y="799"/>
                    <a:pt x="810" y="812"/>
                  </a:cubicBezTo>
                  <a:cubicBezTo>
                    <a:pt x="1167" y="824"/>
                    <a:pt x="1496" y="863"/>
                    <a:pt x="1840" y="924"/>
                  </a:cubicBezTo>
                  <a:cubicBezTo>
                    <a:pt x="1928" y="940"/>
                    <a:pt x="2016" y="952"/>
                    <a:pt x="2105" y="964"/>
                  </a:cubicBezTo>
                  <a:cubicBezTo>
                    <a:pt x="2158" y="975"/>
                    <a:pt x="2222" y="1000"/>
                    <a:pt x="2267" y="1000"/>
                  </a:cubicBezTo>
                  <a:cubicBezTo>
                    <a:pt x="2321" y="1000"/>
                    <a:pt x="2350" y="966"/>
                    <a:pt x="2309" y="836"/>
                  </a:cubicBezTo>
                  <a:cubicBezTo>
                    <a:pt x="2272" y="696"/>
                    <a:pt x="2169" y="595"/>
                    <a:pt x="2056" y="583"/>
                  </a:cubicBezTo>
                  <a:cubicBezTo>
                    <a:pt x="2043" y="581"/>
                    <a:pt x="2029" y="581"/>
                    <a:pt x="2015" y="581"/>
                  </a:cubicBezTo>
                  <a:cubicBezTo>
                    <a:pt x="1961" y="581"/>
                    <a:pt x="1903" y="592"/>
                    <a:pt x="1848" y="592"/>
                  </a:cubicBezTo>
                  <a:cubicBezTo>
                    <a:pt x="1823" y="592"/>
                    <a:pt x="1799" y="590"/>
                    <a:pt x="1776" y="583"/>
                  </a:cubicBezTo>
                  <a:cubicBezTo>
                    <a:pt x="1724" y="583"/>
                    <a:pt x="1688" y="559"/>
                    <a:pt x="1636" y="531"/>
                  </a:cubicBezTo>
                  <a:cubicBezTo>
                    <a:pt x="1471" y="443"/>
                    <a:pt x="1307" y="367"/>
                    <a:pt x="1142" y="279"/>
                  </a:cubicBezTo>
                  <a:cubicBezTo>
                    <a:pt x="1039" y="215"/>
                    <a:pt x="938" y="151"/>
                    <a:pt x="838" y="102"/>
                  </a:cubicBezTo>
                  <a:cubicBezTo>
                    <a:pt x="786" y="75"/>
                    <a:pt x="750" y="62"/>
                    <a:pt x="698" y="38"/>
                  </a:cubicBezTo>
                  <a:cubicBezTo>
                    <a:pt x="614" y="14"/>
                    <a:pt x="527" y="1"/>
                    <a:pt x="440" y="1"/>
                  </a:cubicBezTo>
                  <a:close/>
                </a:path>
              </a:pathLst>
            </a:custGeom>
            <a:solidFill>
              <a:srgbClr val="9D5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3215115" y="3689896"/>
              <a:ext cx="541136" cy="56719"/>
            </a:xfrm>
            <a:custGeom>
              <a:rect b="b" l="l" r="r" t="t"/>
              <a:pathLst>
                <a:path extrusionOk="0" h="394" w="3759">
                  <a:moveTo>
                    <a:pt x="205" y="1"/>
                  </a:moveTo>
                  <a:cubicBezTo>
                    <a:pt x="92" y="1"/>
                    <a:pt x="1" y="89"/>
                    <a:pt x="1" y="193"/>
                  </a:cubicBezTo>
                  <a:cubicBezTo>
                    <a:pt x="1" y="305"/>
                    <a:pt x="92" y="394"/>
                    <a:pt x="205" y="394"/>
                  </a:cubicBezTo>
                  <a:lnTo>
                    <a:pt x="3555" y="394"/>
                  </a:lnTo>
                  <a:cubicBezTo>
                    <a:pt x="3671" y="394"/>
                    <a:pt x="3759" y="305"/>
                    <a:pt x="3759" y="193"/>
                  </a:cubicBezTo>
                  <a:cubicBezTo>
                    <a:pt x="3759" y="89"/>
                    <a:pt x="3671" y="1"/>
                    <a:pt x="3555"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3193233" y="3151054"/>
              <a:ext cx="469733" cy="263298"/>
            </a:xfrm>
            <a:custGeom>
              <a:rect b="b" l="l" r="r" t="t"/>
              <a:pathLst>
                <a:path extrusionOk="0" h="1829" w="3263">
                  <a:moveTo>
                    <a:pt x="320" y="1"/>
                  </a:moveTo>
                  <a:cubicBezTo>
                    <a:pt x="141" y="1"/>
                    <a:pt x="1" y="153"/>
                    <a:pt x="1" y="330"/>
                  </a:cubicBezTo>
                  <a:lnTo>
                    <a:pt x="1" y="1511"/>
                  </a:lnTo>
                  <a:cubicBezTo>
                    <a:pt x="1" y="1688"/>
                    <a:pt x="141" y="1828"/>
                    <a:pt x="320" y="1828"/>
                  </a:cubicBezTo>
                  <a:lnTo>
                    <a:pt x="2946" y="1828"/>
                  </a:lnTo>
                  <a:cubicBezTo>
                    <a:pt x="3122" y="1828"/>
                    <a:pt x="3262" y="1688"/>
                    <a:pt x="3262" y="1511"/>
                  </a:cubicBezTo>
                  <a:lnTo>
                    <a:pt x="3262" y="330"/>
                  </a:lnTo>
                  <a:cubicBezTo>
                    <a:pt x="3262" y="153"/>
                    <a:pt x="3122" y="1"/>
                    <a:pt x="2946"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3253696" y="3372032"/>
              <a:ext cx="29511" cy="349097"/>
            </a:xfrm>
            <a:custGeom>
              <a:rect b="b" l="l" r="r" t="t"/>
              <a:pathLst>
                <a:path extrusionOk="0" h="2425" w="205">
                  <a:moveTo>
                    <a:pt x="1" y="1"/>
                  </a:moveTo>
                  <a:lnTo>
                    <a:pt x="1" y="2425"/>
                  </a:lnTo>
                  <a:lnTo>
                    <a:pt x="205" y="2425"/>
                  </a:lnTo>
                  <a:lnTo>
                    <a:pt x="20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3568104" y="3372032"/>
              <a:ext cx="29079" cy="349097"/>
            </a:xfrm>
            <a:custGeom>
              <a:rect b="b" l="l" r="r" t="t"/>
              <a:pathLst>
                <a:path extrusionOk="0" h="2425" w="202">
                  <a:moveTo>
                    <a:pt x="0" y="1"/>
                  </a:moveTo>
                  <a:lnTo>
                    <a:pt x="0" y="2425"/>
                  </a:lnTo>
                  <a:lnTo>
                    <a:pt x="201" y="2425"/>
                  </a:lnTo>
                  <a:lnTo>
                    <a:pt x="201"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3456247" y="3732077"/>
              <a:ext cx="29511" cy="423955"/>
            </a:xfrm>
            <a:custGeom>
              <a:rect b="b" l="l" r="r" t="t"/>
              <a:pathLst>
                <a:path extrusionOk="0" h="2945" w="205">
                  <a:moveTo>
                    <a:pt x="1" y="0"/>
                  </a:moveTo>
                  <a:lnTo>
                    <a:pt x="1" y="2945"/>
                  </a:lnTo>
                  <a:lnTo>
                    <a:pt x="205" y="2945"/>
                  </a:lnTo>
                  <a:lnTo>
                    <a:pt x="20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3235269" y="3732077"/>
              <a:ext cx="29511" cy="423955"/>
            </a:xfrm>
            <a:custGeom>
              <a:rect b="b" l="l" r="r" t="t"/>
              <a:pathLst>
                <a:path extrusionOk="0" h="2945" w="205">
                  <a:moveTo>
                    <a:pt x="1" y="0"/>
                  </a:moveTo>
                  <a:lnTo>
                    <a:pt x="1" y="2945"/>
                  </a:lnTo>
                  <a:lnTo>
                    <a:pt x="205" y="2945"/>
                  </a:lnTo>
                  <a:lnTo>
                    <a:pt x="20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3704865" y="3732077"/>
              <a:ext cx="29511" cy="423955"/>
            </a:xfrm>
            <a:custGeom>
              <a:rect b="b" l="l" r="r" t="t"/>
              <a:pathLst>
                <a:path extrusionOk="0" h="2945" w="205">
                  <a:moveTo>
                    <a:pt x="1" y="0"/>
                  </a:moveTo>
                  <a:lnTo>
                    <a:pt x="1" y="2945"/>
                  </a:lnTo>
                  <a:lnTo>
                    <a:pt x="205" y="2945"/>
                  </a:lnTo>
                  <a:lnTo>
                    <a:pt x="20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3555004" y="3732077"/>
              <a:ext cx="29511" cy="423955"/>
            </a:xfrm>
            <a:custGeom>
              <a:rect b="b" l="l" r="r" t="t"/>
              <a:pathLst>
                <a:path extrusionOk="0" h="2945" w="205">
                  <a:moveTo>
                    <a:pt x="0" y="0"/>
                  </a:moveTo>
                  <a:lnTo>
                    <a:pt x="0" y="2945"/>
                  </a:lnTo>
                  <a:lnTo>
                    <a:pt x="204" y="2945"/>
                  </a:lnTo>
                  <a:lnTo>
                    <a:pt x="204"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3893021" y="3881939"/>
              <a:ext cx="133305" cy="298568"/>
            </a:xfrm>
            <a:custGeom>
              <a:rect b="b" l="l" r="r" t="t"/>
              <a:pathLst>
                <a:path extrusionOk="0" h="2074" w="926">
                  <a:moveTo>
                    <a:pt x="926" y="1"/>
                  </a:moveTo>
                  <a:lnTo>
                    <a:pt x="926" y="1"/>
                  </a:lnTo>
                  <a:cubicBezTo>
                    <a:pt x="813" y="13"/>
                    <a:pt x="725" y="25"/>
                    <a:pt x="597" y="37"/>
                  </a:cubicBezTo>
                  <a:cubicBezTo>
                    <a:pt x="393" y="77"/>
                    <a:pt x="204" y="89"/>
                    <a:pt x="0" y="113"/>
                  </a:cubicBezTo>
                  <a:cubicBezTo>
                    <a:pt x="52" y="470"/>
                    <a:pt x="104" y="786"/>
                    <a:pt x="116" y="850"/>
                  </a:cubicBezTo>
                  <a:cubicBezTo>
                    <a:pt x="165" y="1115"/>
                    <a:pt x="128" y="1800"/>
                    <a:pt x="256" y="2068"/>
                  </a:cubicBezTo>
                  <a:cubicBezTo>
                    <a:pt x="301" y="2072"/>
                    <a:pt x="343" y="2073"/>
                    <a:pt x="384" y="2073"/>
                  </a:cubicBezTo>
                  <a:cubicBezTo>
                    <a:pt x="483" y="2073"/>
                    <a:pt x="574" y="2065"/>
                    <a:pt x="673" y="2056"/>
                  </a:cubicBezTo>
                  <a:cubicBezTo>
                    <a:pt x="749" y="1371"/>
                    <a:pt x="813" y="671"/>
                    <a:pt x="926" y="1"/>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3421697" y="3451786"/>
              <a:ext cx="626647" cy="578565"/>
            </a:xfrm>
            <a:custGeom>
              <a:rect b="b" l="l" r="r" t="t"/>
              <a:pathLst>
                <a:path extrusionOk="0" h="4019" w="4353">
                  <a:moveTo>
                    <a:pt x="796" y="1"/>
                  </a:moveTo>
                  <a:cubicBezTo>
                    <a:pt x="547" y="1"/>
                    <a:pt x="273" y="72"/>
                    <a:pt x="165" y="296"/>
                  </a:cubicBezTo>
                  <a:cubicBezTo>
                    <a:pt x="0" y="653"/>
                    <a:pt x="344" y="1134"/>
                    <a:pt x="609" y="1350"/>
                  </a:cubicBezTo>
                  <a:cubicBezTo>
                    <a:pt x="902" y="1566"/>
                    <a:pt x="1258" y="1679"/>
                    <a:pt x="1599" y="1755"/>
                  </a:cubicBezTo>
                  <a:cubicBezTo>
                    <a:pt x="2046" y="1848"/>
                    <a:pt x="2500" y="1897"/>
                    <a:pt x="2956" y="1897"/>
                  </a:cubicBezTo>
                  <a:cubicBezTo>
                    <a:pt x="3007" y="1897"/>
                    <a:pt x="3059" y="1896"/>
                    <a:pt x="3110" y="1895"/>
                  </a:cubicBezTo>
                  <a:lnTo>
                    <a:pt x="3110" y="1895"/>
                  </a:lnTo>
                  <a:cubicBezTo>
                    <a:pt x="3098" y="1896"/>
                    <a:pt x="3161" y="3458"/>
                    <a:pt x="3161" y="3582"/>
                  </a:cubicBezTo>
                  <a:cubicBezTo>
                    <a:pt x="3161" y="3634"/>
                    <a:pt x="3161" y="3698"/>
                    <a:pt x="3174" y="3750"/>
                  </a:cubicBezTo>
                  <a:cubicBezTo>
                    <a:pt x="3326" y="3914"/>
                    <a:pt x="3567" y="4003"/>
                    <a:pt x="3795" y="4015"/>
                  </a:cubicBezTo>
                  <a:cubicBezTo>
                    <a:pt x="3817" y="4017"/>
                    <a:pt x="3840" y="4018"/>
                    <a:pt x="3862" y="4018"/>
                  </a:cubicBezTo>
                  <a:cubicBezTo>
                    <a:pt x="3967" y="4018"/>
                    <a:pt x="4070" y="3996"/>
                    <a:pt x="4176" y="3963"/>
                  </a:cubicBezTo>
                  <a:cubicBezTo>
                    <a:pt x="4188" y="3698"/>
                    <a:pt x="4200" y="3430"/>
                    <a:pt x="4227" y="3153"/>
                  </a:cubicBezTo>
                  <a:cubicBezTo>
                    <a:pt x="4252" y="2809"/>
                    <a:pt x="4264" y="2468"/>
                    <a:pt x="4304" y="2111"/>
                  </a:cubicBezTo>
                  <a:cubicBezTo>
                    <a:pt x="4328" y="1959"/>
                    <a:pt x="4352" y="1502"/>
                    <a:pt x="4316" y="1173"/>
                  </a:cubicBezTo>
                  <a:cubicBezTo>
                    <a:pt x="4227" y="842"/>
                    <a:pt x="3999" y="741"/>
                    <a:pt x="3999" y="741"/>
                  </a:cubicBezTo>
                  <a:cubicBezTo>
                    <a:pt x="3999" y="741"/>
                    <a:pt x="3362" y="488"/>
                    <a:pt x="2881" y="385"/>
                  </a:cubicBezTo>
                  <a:cubicBezTo>
                    <a:pt x="2284" y="260"/>
                    <a:pt x="1675" y="156"/>
                    <a:pt x="1078" y="31"/>
                  </a:cubicBezTo>
                  <a:cubicBezTo>
                    <a:pt x="997" y="13"/>
                    <a:pt x="899" y="1"/>
                    <a:pt x="796"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3421697" y="3451786"/>
              <a:ext cx="447708" cy="273231"/>
            </a:xfrm>
            <a:custGeom>
              <a:rect b="b" l="l" r="r" t="t"/>
              <a:pathLst>
                <a:path extrusionOk="0" h="1898" w="3110">
                  <a:moveTo>
                    <a:pt x="796" y="1"/>
                  </a:moveTo>
                  <a:cubicBezTo>
                    <a:pt x="547" y="1"/>
                    <a:pt x="273" y="72"/>
                    <a:pt x="165" y="296"/>
                  </a:cubicBezTo>
                  <a:cubicBezTo>
                    <a:pt x="0" y="653"/>
                    <a:pt x="344" y="1134"/>
                    <a:pt x="609" y="1350"/>
                  </a:cubicBezTo>
                  <a:cubicBezTo>
                    <a:pt x="902" y="1566"/>
                    <a:pt x="1258" y="1679"/>
                    <a:pt x="1599" y="1755"/>
                  </a:cubicBezTo>
                  <a:cubicBezTo>
                    <a:pt x="2046" y="1848"/>
                    <a:pt x="2500" y="1897"/>
                    <a:pt x="2956" y="1897"/>
                  </a:cubicBezTo>
                  <a:cubicBezTo>
                    <a:pt x="3007" y="1897"/>
                    <a:pt x="3059" y="1896"/>
                    <a:pt x="3110" y="1895"/>
                  </a:cubicBezTo>
                  <a:cubicBezTo>
                    <a:pt x="3009" y="1795"/>
                    <a:pt x="2893" y="1667"/>
                    <a:pt x="2793" y="1566"/>
                  </a:cubicBezTo>
                  <a:cubicBezTo>
                    <a:pt x="2629" y="1402"/>
                    <a:pt x="2464" y="1237"/>
                    <a:pt x="2297" y="1070"/>
                  </a:cubicBezTo>
                  <a:cubicBezTo>
                    <a:pt x="1980" y="741"/>
                    <a:pt x="1651" y="412"/>
                    <a:pt x="1334" y="80"/>
                  </a:cubicBezTo>
                  <a:cubicBezTo>
                    <a:pt x="1246" y="68"/>
                    <a:pt x="1170" y="44"/>
                    <a:pt x="1078" y="31"/>
                  </a:cubicBezTo>
                  <a:cubicBezTo>
                    <a:pt x="997" y="13"/>
                    <a:pt x="899" y="1"/>
                    <a:pt x="796"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3869267" y="3666287"/>
              <a:ext cx="5902" cy="73274"/>
            </a:xfrm>
            <a:custGeom>
              <a:rect b="b" l="l" r="r" t="t"/>
              <a:pathLst>
                <a:path extrusionOk="0" h="509" w="41">
                  <a:moveTo>
                    <a:pt x="13" y="0"/>
                  </a:moveTo>
                  <a:cubicBezTo>
                    <a:pt x="13" y="152"/>
                    <a:pt x="1" y="341"/>
                    <a:pt x="1" y="509"/>
                  </a:cubicBezTo>
                  <a:lnTo>
                    <a:pt x="13" y="509"/>
                  </a:lnTo>
                  <a:cubicBezTo>
                    <a:pt x="13" y="357"/>
                    <a:pt x="40" y="152"/>
                    <a:pt x="4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3721565" y="3483457"/>
              <a:ext cx="208307" cy="56719"/>
            </a:xfrm>
            <a:custGeom>
              <a:rect b="b" l="l" r="r" t="t"/>
              <a:pathLst>
                <a:path extrusionOk="0" h="394" w="1447">
                  <a:moveTo>
                    <a:pt x="13" y="0"/>
                  </a:moveTo>
                  <a:lnTo>
                    <a:pt x="0" y="40"/>
                  </a:lnTo>
                  <a:cubicBezTo>
                    <a:pt x="622" y="128"/>
                    <a:pt x="1015" y="256"/>
                    <a:pt x="1432" y="393"/>
                  </a:cubicBezTo>
                  <a:lnTo>
                    <a:pt x="1447" y="357"/>
                  </a:lnTo>
                  <a:cubicBezTo>
                    <a:pt x="1027" y="216"/>
                    <a:pt x="634" y="89"/>
                    <a:pt x="13"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3918789" y="4206857"/>
              <a:ext cx="197510" cy="22025"/>
            </a:xfrm>
            <a:custGeom>
              <a:rect b="b" l="l" r="r" t="t"/>
              <a:pathLst>
                <a:path extrusionOk="0" h="153" w="1372">
                  <a:moveTo>
                    <a:pt x="1" y="0"/>
                  </a:moveTo>
                  <a:lnTo>
                    <a:pt x="1" y="104"/>
                  </a:lnTo>
                  <a:cubicBezTo>
                    <a:pt x="1" y="128"/>
                    <a:pt x="25" y="152"/>
                    <a:pt x="50" y="152"/>
                  </a:cubicBezTo>
                  <a:lnTo>
                    <a:pt x="1371" y="152"/>
                  </a:lnTo>
                  <a:lnTo>
                    <a:pt x="1371" y="0"/>
                  </a:lnTo>
                  <a:close/>
                </a:path>
              </a:pathLst>
            </a:custGeom>
            <a:solidFill>
              <a:srgbClr val="B4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3914902" y="4137612"/>
              <a:ext cx="204852" cy="76729"/>
            </a:xfrm>
            <a:custGeom>
              <a:rect b="b" l="l" r="r" t="t"/>
              <a:pathLst>
                <a:path extrusionOk="0" h="533" w="1423">
                  <a:moveTo>
                    <a:pt x="40" y="0"/>
                  </a:moveTo>
                  <a:cubicBezTo>
                    <a:pt x="28" y="128"/>
                    <a:pt x="28" y="253"/>
                    <a:pt x="13" y="381"/>
                  </a:cubicBezTo>
                  <a:cubicBezTo>
                    <a:pt x="13" y="432"/>
                    <a:pt x="0" y="481"/>
                    <a:pt x="13" y="533"/>
                  </a:cubicBezTo>
                  <a:lnTo>
                    <a:pt x="1371" y="533"/>
                  </a:lnTo>
                  <a:cubicBezTo>
                    <a:pt x="1371" y="521"/>
                    <a:pt x="1383" y="509"/>
                    <a:pt x="1383" y="509"/>
                  </a:cubicBezTo>
                  <a:cubicBezTo>
                    <a:pt x="1423" y="432"/>
                    <a:pt x="1383" y="341"/>
                    <a:pt x="1322" y="292"/>
                  </a:cubicBezTo>
                  <a:cubicBezTo>
                    <a:pt x="1258" y="241"/>
                    <a:pt x="1170" y="216"/>
                    <a:pt x="1094" y="189"/>
                  </a:cubicBezTo>
                  <a:cubicBezTo>
                    <a:pt x="914" y="152"/>
                    <a:pt x="750" y="101"/>
                    <a:pt x="585" y="76"/>
                  </a:cubicBezTo>
                  <a:cubicBezTo>
                    <a:pt x="533" y="76"/>
                    <a:pt x="40" y="24"/>
                    <a:pt x="4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3936784" y="4116162"/>
              <a:ext cx="73418" cy="52832"/>
            </a:xfrm>
            <a:custGeom>
              <a:rect b="b" l="l" r="r" t="t"/>
              <a:pathLst>
                <a:path extrusionOk="0" h="367" w="510">
                  <a:moveTo>
                    <a:pt x="249" y="1"/>
                  </a:moveTo>
                  <a:cubicBezTo>
                    <a:pt x="202" y="1"/>
                    <a:pt x="154" y="17"/>
                    <a:pt x="116" y="49"/>
                  </a:cubicBezTo>
                  <a:cubicBezTo>
                    <a:pt x="52" y="109"/>
                    <a:pt x="1" y="250"/>
                    <a:pt x="65" y="326"/>
                  </a:cubicBezTo>
                  <a:cubicBezTo>
                    <a:pt x="81" y="361"/>
                    <a:pt x="116" y="367"/>
                    <a:pt x="153" y="367"/>
                  </a:cubicBezTo>
                  <a:cubicBezTo>
                    <a:pt x="170" y="367"/>
                    <a:pt x="188" y="365"/>
                    <a:pt x="205" y="365"/>
                  </a:cubicBezTo>
                  <a:lnTo>
                    <a:pt x="433" y="365"/>
                  </a:lnTo>
                  <a:cubicBezTo>
                    <a:pt x="458" y="365"/>
                    <a:pt x="470" y="365"/>
                    <a:pt x="497" y="353"/>
                  </a:cubicBezTo>
                  <a:cubicBezTo>
                    <a:pt x="509" y="338"/>
                    <a:pt x="509" y="313"/>
                    <a:pt x="509" y="301"/>
                  </a:cubicBezTo>
                  <a:cubicBezTo>
                    <a:pt x="509" y="201"/>
                    <a:pt x="470" y="97"/>
                    <a:pt x="381" y="49"/>
                  </a:cubicBezTo>
                  <a:cubicBezTo>
                    <a:pt x="343" y="17"/>
                    <a:pt x="296" y="1"/>
                    <a:pt x="24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a:off x="4008332" y="4150281"/>
              <a:ext cx="22025" cy="16843"/>
            </a:xfrm>
            <a:custGeom>
              <a:rect b="b" l="l" r="r" t="t"/>
              <a:pathLst>
                <a:path extrusionOk="0" h="117" w="153">
                  <a:moveTo>
                    <a:pt x="125" y="0"/>
                  </a:moveTo>
                  <a:cubicBezTo>
                    <a:pt x="76" y="0"/>
                    <a:pt x="24" y="40"/>
                    <a:pt x="0" y="89"/>
                  </a:cubicBezTo>
                  <a:cubicBezTo>
                    <a:pt x="0" y="101"/>
                    <a:pt x="12" y="101"/>
                    <a:pt x="12" y="116"/>
                  </a:cubicBezTo>
                  <a:cubicBezTo>
                    <a:pt x="24" y="116"/>
                    <a:pt x="37" y="116"/>
                    <a:pt x="37" y="101"/>
                  </a:cubicBezTo>
                  <a:cubicBezTo>
                    <a:pt x="49" y="64"/>
                    <a:pt x="88" y="40"/>
                    <a:pt x="125" y="40"/>
                  </a:cubicBezTo>
                  <a:cubicBezTo>
                    <a:pt x="129" y="43"/>
                    <a:pt x="133" y="45"/>
                    <a:pt x="137" y="45"/>
                  </a:cubicBezTo>
                  <a:cubicBezTo>
                    <a:pt x="146" y="45"/>
                    <a:pt x="152" y="36"/>
                    <a:pt x="152" y="25"/>
                  </a:cubicBezTo>
                  <a:cubicBezTo>
                    <a:pt x="152" y="13"/>
                    <a:pt x="140" y="13"/>
                    <a:pt x="140" y="13"/>
                  </a:cubicBezTo>
                  <a:lnTo>
                    <a:pt x="125"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4028487" y="4159494"/>
              <a:ext cx="22025" cy="14540"/>
            </a:xfrm>
            <a:custGeom>
              <a:rect b="b" l="l" r="r" t="t"/>
              <a:pathLst>
                <a:path extrusionOk="0" h="101" w="153">
                  <a:moveTo>
                    <a:pt x="137" y="0"/>
                  </a:moveTo>
                  <a:cubicBezTo>
                    <a:pt x="89" y="0"/>
                    <a:pt x="37" y="25"/>
                    <a:pt x="0" y="76"/>
                  </a:cubicBezTo>
                  <a:cubicBezTo>
                    <a:pt x="0" y="76"/>
                    <a:pt x="0" y="89"/>
                    <a:pt x="12" y="101"/>
                  </a:cubicBezTo>
                  <a:cubicBezTo>
                    <a:pt x="25" y="101"/>
                    <a:pt x="37" y="101"/>
                    <a:pt x="37" y="89"/>
                  </a:cubicBezTo>
                  <a:cubicBezTo>
                    <a:pt x="61" y="64"/>
                    <a:pt x="101" y="37"/>
                    <a:pt x="137" y="37"/>
                  </a:cubicBezTo>
                  <a:cubicBezTo>
                    <a:pt x="152" y="37"/>
                    <a:pt x="152" y="25"/>
                    <a:pt x="152" y="12"/>
                  </a:cubicBezTo>
                  <a:cubicBezTo>
                    <a:pt x="152" y="0"/>
                    <a:pt x="152" y="0"/>
                    <a:pt x="13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4053823" y="4162949"/>
              <a:ext cx="14684" cy="13820"/>
            </a:xfrm>
            <a:custGeom>
              <a:rect b="b" l="l" r="r" t="t"/>
              <a:pathLst>
                <a:path extrusionOk="0" h="96" w="102">
                  <a:moveTo>
                    <a:pt x="89" y="1"/>
                  </a:moveTo>
                  <a:cubicBezTo>
                    <a:pt x="53" y="13"/>
                    <a:pt x="13" y="28"/>
                    <a:pt x="1" y="65"/>
                  </a:cubicBezTo>
                  <a:cubicBezTo>
                    <a:pt x="1" y="77"/>
                    <a:pt x="1" y="89"/>
                    <a:pt x="13" y="89"/>
                  </a:cubicBezTo>
                  <a:cubicBezTo>
                    <a:pt x="13" y="94"/>
                    <a:pt x="14" y="95"/>
                    <a:pt x="16" y="95"/>
                  </a:cubicBezTo>
                  <a:cubicBezTo>
                    <a:pt x="20" y="95"/>
                    <a:pt x="29" y="85"/>
                    <a:pt x="37" y="77"/>
                  </a:cubicBezTo>
                  <a:cubicBezTo>
                    <a:pt x="37" y="65"/>
                    <a:pt x="65" y="40"/>
                    <a:pt x="89" y="40"/>
                  </a:cubicBezTo>
                  <a:cubicBezTo>
                    <a:pt x="101" y="40"/>
                    <a:pt x="101" y="40"/>
                    <a:pt x="101" y="28"/>
                  </a:cubicBezTo>
                  <a:cubicBezTo>
                    <a:pt x="101" y="13"/>
                    <a:pt x="101" y="1"/>
                    <a:pt x="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a:off x="3626407" y="3845085"/>
              <a:ext cx="133449" cy="301735"/>
            </a:xfrm>
            <a:custGeom>
              <a:rect b="b" l="l" r="r" t="t"/>
              <a:pathLst>
                <a:path extrusionOk="0" h="2096" w="927">
                  <a:moveTo>
                    <a:pt x="926" y="1"/>
                  </a:moveTo>
                  <a:lnTo>
                    <a:pt x="926" y="1"/>
                  </a:lnTo>
                  <a:cubicBezTo>
                    <a:pt x="762" y="40"/>
                    <a:pt x="686" y="40"/>
                    <a:pt x="521" y="65"/>
                  </a:cubicBezTo>
                  <a:cubicBezTo>
                    <a:pt x="342" y="89"/>
                    <a:pt x="165" y="116"/>
                    <a:pt x="1" y="129"/>
                  </a:cubicBezTo>
                  <a:cubicBezTo>
                    <a:pt x="128" y="774"/>
                    <a:pt x="189" y="1435"/>
                    <a:pt x="293" y="2096"/>
                  </a:cubicBezTo>
                  <a:cubicBezTo>
                    <a:pt x="445" y="2096"/>
                    <a:pt x="585" y="2069"/>
                    <a:pt x="738" y="2069"/>
                  </a:cubicBezTo>
                  <a:cubicBezTo>
                    <a:pt x="774" y="1868"/>
                    <a:pt x="826" y="686"/>
                    <a:pt x="926" y="1"/>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a:off x="3359794" y="3437822"/>
              <a:ext cx="432880" cy="601598"/>
            </a:xfrm>
            <a:custGeom>
              <a:rect b="b" l="l" r="r" t="t"/>
              <a:pathLst>
                <a:path extrusionOk="0" h="4179" w="3007">
                  <a:moveTo>
                    <a:pt x="101" y="1"/>
                  </a:moveTo>
                  <a:lnTo>
                    <a:pt x="101" y="1"/>
                  </a:lnTo>
                  <a:cubicBezTo>
                    <a:pt x="1" y="393"/>
                    <a:pt x="77" y="862"/>
                    <a:pt x="229" y="1231"/>
                  </a:cubicBezTo>
                  <a:cubicBezTo>
                    <a:pt x="354" y="1523"/>
                    <a:pt x="622" y="1715"/>
                    <a:pt x="939" y="1739"/>
                  </a:cubicBezTo>
                  <a:cubicBezTo>
                    <a:pt x="1167" y="1764"/>
                    <a:pt x="1384" y="1764"/>
                    <a:pt x="1612" y="1764"/>
                  </a:cubicBezTo>
                  <a:cubicBezTo>
                    <a:pt x="1612" y="1764"/>
                    <a:pt x="1752" y="3299"/>
                    <a:pt x="1877" y="3820"/>
                  </a:cubicBezTo>
                  <a:cubicBezTo>
                    <a:pt x="1916" y="3972"/>
                    <a:pt x="1953" y="4060"/>
                    <a:pt x="2093" y="4112"/>
                  </a:cubicBezTo>
                  <a:cubicBezTo>
                    <a:pt x="2199" y="4155"/>
                    <a:pt x="2314" y="4179"/>
                    <a:pt x="2428" y="4179"/>
                  </a:cubicBezTo>
                  <a:cubicBezTo>
                    <a:pt x="2451" y="4179"/>
                    <a:pt x="2475" y="4178"/>
                    <a:pt x="2498" y="4176"/>
                  </a:cubicBezTo>
                  <a:cubicBezTo>
                    <a:pt x="2678" y="4151"/>
                    <a:pt x="2818" y="4024"/>
                    <a:pt x="2818" y="4024"/>
                  </a:cubicBezTo>
                  <a:cubicBezTo>
                    <a:pt x="2818" y="4024"/>
                    <a:pt x="3007" y="1243"/>
                    <a:pt x="2778" y="878"/>
                  </a:cubicBezTo>
                  <a:cubicBezTo>
                    <a:pt x="2486" y="445"/>
                    <a:pt x="1865" y="357"/>
                    <a:pt x="1384" y="253"/>
                  </a:cubicBezTo>
                  <a:cubicBezTo>
                    <a:pt x="963" y="153"/>
                    <a:pt x="534" y="77"/>
                    <a:pt x="101"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3591713" y="3631592"/>
              <a:ext cx="5470" cy="75146"/>
            </a:xfrm>
            <a:custGeom>
              <a:rect b="b" l="l" r="r" t="t"/>
              <a:pathLst>
                <a:path extrusionOk="0" h="522" w="38">
                  <a:moveTo>
                    <a:pt x="25" y="1"/>
                  </a:moveTo>
                  <a:cubicBezTo>
                    <a:pt x="25" y="165"/>
                    <a:pt x="1" y="354"/>
                    <a:pt x="1" y="521"/>
                  </a:cubicBezTo>
                  <a:lnTo>
                    <a:pt x="25" y="521"/>
                  </a:lnTo>
                  <a:cubicBezTo>
                    <a:pt x="25" y="354"/>
                    <a:pt x="37" y="165"/>
                    <a:pt x="3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3664557" y="4205130"/>
              <a:ext cx="195638" cy="20298"/>
            </a:xfrm>
            <a:custGeom>
              <a:rect b="b" l="l" r="r" t="t"/>
              <a:pathLst>
                <a:path extrusionOk="0" h="141" w="1359">
                  <a:moveTo>
                    <a:pt x="0" y="0"/>
                  </a:moveTo>
                  <a:lnTo>
                    <a:pt x="0" y="88"/>
                  </a:lnTo>
                  <a:cubicBezTo>
                    <a:pt x="0" y="128"/>
                    <a:pt x="16" y="140"/>
                    <a:pt x="52" y="140"/>
                  </a:cubicBezTo>
                  <a:lnTo>
                    <a:pt x="1359" y="140"/>
                  </a:lnTo>
                  <a:lnTo>
                    <a:pt x="1359" y="0"/>
                  </a:lnTo>
                  <a:close/>
                </a:path>
              </a:pathLst>
            </a:custGeom>
            <a:solidFill>
              <a:srgbClr val="B4B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3659230" y="4135741"/>
              <a:ext cx="204995" cy="75146"/>
            </a:xfrm>
            <a:custGeom>
              <a:rect b="b" l="l" r="r" t="t"/>
              <a:pathLst>
                <a:path extrusionOk="0" h="522" w="1424">
                  <a:moveTo>
                    <a:pt x="37" y="1"/>
                  </a:moveTo>
                  <a:cubicBezTo>
                    <a:pt x="37" y="126"/>
                    <a:pt x="25" y="241"/>
                    <a:pt x="25" y="369"/>
                  </a:cubicBezTo>
                  <a:cubicBezTo>
                    <a:pt x="13" y="418"/>
                    <a:pt x="1" y="470"/>
                    <a:pt x="25" y="522"/>
                  </a:cubicBezTo>
                  <a:lnTo>
                    <a:pt x="1371" y="522"/>
                  </a:lnTo>
                  <a:cubicBezTo>
                    <a:pt x="1384" y="506"/>
                    <a:pt x="1384" y="506"/>
                    <a:pt x="1384" y="494"/>
                  </a:cubicBezTo>
                  <a:cubicBezTo>
                    <a:pt x="1423" y="418"/>
                    <a:pt x="1384" y="342"/>
                    <a:pt x="1320" y="278"/>
                  </a:cubicBezTo>
                  <a:cubicBezTo>
                    <a:pt x="1256" y="229"/>
                    <a:pt x="1180" y="217"/>
                    <a:pt x="1091" y="190"/>
                  </a:cubicBezTo>
                  <a:cubicBezTo>
                    <a:pt x="927" y="141"/>
                    <a:pt x="762" y="89"/>
                    <a:pt x="586" y="65"/>
                  </a:cubicBezTo>
                  <a:cubicBezTo>
                    <a:pt x="534" y="65"/>
                    <a:pt x="37" y="13"/>
                    <a:pt x="3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3681256" y="4114003"/>
              <a:ext cx="75002" cy="51249"/>
            </a:xfrm>
            <a:custGeom>
              <a:rect b="b" l="l" r="r" t="t"/>
              <a:pathLst>
                <a:path extrusionOk="0" h="356" w="521">
                  <a:moveTo>
                    <a:pt x="257" y="1"/>
                  </a:moveTo>
                  <a:cubicBezTo>
                    <a:pt x="204" y="1"/>
                    <a:pt x="153" y="16"/>
                    <a:pt x="113" y="48"/>
                  </a:cubicBezTo>
                  <a:cubicBezTo>
                    <a:pt x="64" y="100"/>
                    <a:pt x="0" y="252"/>
                    <a:pt x="64" y="328"/>
                  </a:cubicBezTo>
                  <a:cubicBezTo>
                    <a:pt x="85" y="351"/>
                    <a:pt x="110" y="356"/>
                    <a:pt x="138" y="356"/>
                  </a:cubicBezTo>
                  <a:cubicBezTo>
                    <a:pt x="159" y="356"/>
                    <a:pt x="182" y="353"/>
                    <a:pt x="204" y="353"/>
                  </a:cubicBezTo>
                  <a:lnTo>
                    <a:pt x="445" y="353"/>
                  </a:lnTo>
                  <a:cubicBezTo>
                    <a:pt x="457" y="353"/>
                    <a:pt x="481" y="353"/>
                    <a:pt x="494" y="341"/>
                  </a:cubicBezTo>
                  <a:cubicBezTo>
                    <a:pt x="509" y="328"/>
                    <a:pt x="509" y="304"/>
                    <a:pt x="509" y="292"/>
                  </a:cubicBezTo>
                  <a:cubicBezTo>
                    <a:pt x="521" y="188"/>
                    <a:pt x="469" y="88"/>
                    <a:pt x="393" y="36"/>
                  </a:cubicBezTo>
                  <a:cubicBezTo>
                    <a:pt x="351" y="13"/>
                    <a:pt x="304" y="1"/>
                    <a:pt x="25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3752228" y="4148553"/>
              <a:ext cx="22025" cy="14540"/>
            </a:xfrm>
            <a:custGeom>
              <a:rect b="b" l="l" r="r" t="t"/>
              <a:pathLst>
                <a:path extrusionOk="0" h="101" w="153">
                  <a:moveTo>
                    <a:pt x="128" y="0"/>
                  </a:moveTo>
                  <a:cubicBezTo>
                    <a:pt x="77" y="0"/>
                    <a:pt x="28" y="25"/>
                    <a:pt x="16" y="76"/>
                  </a:cubicBezTo>
                  <a:cubicBezTo>
                    <a:pt x="1" y="88"/>
                    <a:pt x="16" y="101"/>
                    <a:pt x="28" y="101"/>
                  </a:cubicBezTo>
                  <a:cubicBezTo>
                    <a:pt x="28" y="101"/>
                    <a:pt x="40" y="101"/>
                    <a:pt x="52" y="88"/>
                  </a:cubicBezTo>
                  <a:cubicBezTo>
                    <a:pt x="52" y="64"/>
                    <a:pt x="92" y="37"/>
                    <a:pt x="128" y="37"/>
                  </a:cubicBezTo>
                  <a:lnTo>
                    <a:pt x="141" y="37"/>
                  </a:lnTo>
                  <a:cubicBezTo>
                    <a:pt x="141" y="37"/>
                    <a:pt x="153" y="25"/>
                    <a:pt x="153" y="12"/>
                  </a:cubicBezTo>
                  <a:cubicBezTo>
                    <a:pt x="153" y="12"/>
                    <a:pt x="153" y="0"/>
                    <a:pt x="141"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3772382" y="4155895"/>
              <a:ext cx="23897" cy="14684"/>
            </a:xfrm>
            <a:custGeom>
              <a:rect b="b" l="l" r="r" t="t"/>
              <a:pathLst>
                <a:path extrusionOk="0" h="102" w="166">
                  <a:moveTo>
                    <a:pt x="141" y="1"/>
                  </a:moveTo>
                  <a:cubicBezTo>
                    <a:pt x="89" y="1"/>
                    <a:pt x="40" y="25"/>
                    <a:pt x="13" y="77"/>
                  </a:cubicBezTo>
                  <a:cubicBezTo>
                    <a:pt x="1" y="89"/>
                    <a:pt x="13" y="101"/>
                    <a:pt x="13" y="101"/>
                  </a:cubicBezTo>
                  <a:cubicBezTo>
                    <a:pt x="28" y="101"/>
                    <a:pt x="40" y="101"/>
                    <a:pt x="40" y="89"/>
                  </a:cubicBezTo>
                  <a:cubicBezTo>
                    <a:pt x="65" y="62"/>
                    <a:pt x="104" y="37"/>
                    <a:pt x="141" y="37"/>
                  </a:cubicBezTo>
                  <a:cubicBezTo>
                    <a:pt x="153" y="37"/>
                    <a:pt x="165" y="25"/>
                    <a:pt x="165" y="13"/>
                  </a:cubicBezTo>
                  <a:cubicBezTo>
                    <a:pt x="165" y="13"/>
                    <a:pt x="153" y="1"/>
                    <a:pt x="14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3798295" y="4161222"/>
              <a:ext cx="16411" cy="12812"/>
            </a:xfrm>
            <a:custGeom>
              <a:rect b="b" l="l" r="r" t="t"/>
              <a:pathLst>
                <a:path extrusionOk="0" h="89" w="114">
                  <a:moveTo>
                    <a:pt x="89" y="0"/>
                  </a:moveTo>
                  <a:cubicBezTo>
                    <a:pt x="49" y="0"/>
                    <a:pt x="13" y="25"/>
                    <a:pt x="0" y="64"/>
                  </a:cubicBezTo>
                  <a:cubicBezTo>
                    <a:pt x="0" y="64"/>
                    <a:pt x="0" y="77"/>
                    <a:pt x="13" y="89"/>
                  </a:cubicBezTo>
                  <a:cubicBezTo>
                    <a:pt x="25" y="89"/>
                    <a:pt x="37" y="77"/>
                    <a:pt x="37" y="77"/>
                  </a:cubicBezTo>
                  <a:cubicBezTo>
                    <a:pt x="49" y="52"/>
                    <a:pt x="61" y="40"/>
                    <a:pt x="89" y="40"/>
                  </a:cubicBezTo>
                  <a:cubicBezTo>
                    <a:pt x="101" y="40"/>
                    <a:pt x="113" y="25"/>
                    <a:pt x="113" y="13"/>
                  </a:cubicBezTo>
                  <a:cubicBezTo>
                    <a:pt x="113" y="0"/>
                    <a:pt x="101" y="0"/>
                    <a:pt x="8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3334026" y="2984636"/>
              <a:ext cx="369251" cy="557691"/>
            </a:xfrm>
            <a:custGeom>
              <a:rect b="b" l="l" r="r" t="t"/>
              <a:pathLst>
                <a:path extrusionOk="0" h="3874" w="2565">
                  <a:moveTo>
                    <a:pt x="1397" y="1"/>
                  </a:moveTo>
                  <a:cubicBezTo>
                    <a:pt x="1361" y="1"/>
                    <a:pt x="1327" y="4"/>
                    <a:pt x="1295" y="15"/>
                  </a:cubicBezTo>
                  <a:cubicBezTo>
                    <a:pt x="1182" y="27"/>
                    <a:pt x="1094" y="79"/>
                    <a:pt x="1002" y="127"/>
                  </a:cubicBezTo>
                  <a:cubicBezTo>
                    <a:pt x="521" y="420"/>
                    <a:pt x="457" y="889"/>
                    <a:pt x="317" y="1385"/>
                  </a:cubicBezTo>
                  <a:cubicBezTo>
                    <a:pt x="241" y="1638"/>
                    <a:pt x="128" y="1866"/>
                    <a:pt x="64" y="2122"/>
                  </a:cubicBezTo>
                  <a:cubicBezTo>
                    <a:pt x="12" y="2259"/>
                    <a:pt x="0" y="2412"/>
                    <a:pt x="0" y="2552"/>
                  </a:cubicBezTo>
                  <a:cubicBezTo>
                    <a:pt x="12" y="2680"/>
                    <a:pt x="64" y="2807"/>
                    <a:pt x="88" y="2932"/>
                  </a:cubicBezTo>
                  <a:cubicBezTo>
                    <a:pt x="128" y="3173"/>
                    <a:pt x="180" y="3429"/>
                    <a:pt x="229" y="3681"/>
                  </a:cubicBezTo>
                  <a:cubicBezTo>
                    <a:pt x="241" y="3745"/>
                    <a:pt x="256" y="3809"/>
                    <a:pt x="268" y="3873"/>
                  </a:cubicBezTo>
                  <a:cubicBezTo>
                    <a:pt x="420" y="3792"/>
                    <a:pt x="597" y="3780"/>
                    <a:pt x="772" y="3780"/>
                  </a:cubicBezTo>
                  <a:cubicBezTo>
                    <a:pt x="845" y="3780"/>
                    <a:pt x="919" y="3782"/>
                    <a:pt x="990" y="3782"/>
                  </a:cubicBezTo>
                  <a:cubicBezTo>
                    <a:pt x="1535" y="3782"/>
                    <a:pt x="2083" y="3645"/>
                    <a:pt x="2564" y="3389"/>
                  </a:cubicBezTo>
                  <a:cubicBezTo>
                    <a:pt x="2540" y="3249"/>
                    <a:pt x="2513" y="3124"/>
                    <a:pt x="2513" y="2984"/>
                  </a:cubicBezTo>
                  <a:cubicBezTo>
                    <a:pt x="2513" y="2844"/>
                    <a:pt x="2449" y="2716"/>
                    <a:pt x="2449" y="2579"/>
                  </a:cubicBezTo>
                  <a:cubicBezTo>
                    <a:pt x="2437" y="2387"/>
                    <a:pt x="2449" y="2198"/>
                    <a:pt x="2464" y="2006"/>
                  </a:cubicBezTo>
                  <a:cubicBezTo>
                    <a:pt x="2476" y="1650"/>
                    <a:pt x="2501" y="1297"/>
                    <a:pt x="2437" y="941"/>
                  </a:cubicBezTo>
                  <a:cubicBezTo>
                    <a:pt x="2388" y="712"/>
                    <a:pt x="2312" y="484"/>
                    <a:pt x="2172" y="307"/>
                  </a:cubicBezTo>
                  <a:cubicBezTo>
                    <a:pt x="2108" y="219"/>
                    <a:pt x="2019" y="103"/>
                    <a:pt x="1916" y="51"/>
                  </a:cubicBezTo>
                  <a:cubicBezTo>
                    <a:pt x="1849" y="19"/>
                    <a:pt x="1759" y="13"/>
                    <a:pt x="1673" y="13"/>
                  </a:cubicBezTo>
                  <a:cubicBezTo>
                    <a:pt x="1630" y="13"/>
                    <a:pt x="1588" y="15"/>
                    <a:pt x="1550" y="15"/>
                  </a:cubicBezTo>
                  <a:cubicBezTo>
                    <a:pt x="1498" y="8"/>
                    <a:pt x="1446" y="1"/>
                    <a:pt x="1397" y="1"/>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3560618" y="3044955"/>
              <a:ext cx="71259" cy="23897"/>
            </a:xfrm>
            <a:custGeom>
              <a:rect b="b" l="l" r="r" t="t"/>
              <a:pathLst>
                <a:path extrusionOk="0" h="166" w="495">
                  <a:moveTo>
                    <a:pt x="482" y="1"/>
                  </a:moveTo>
                  <a:lnTo>
                    <a:pt x="470" y="13"/>
                  </a:lnTo>
                  <a:cubicBezTo>
                    <a:pt x="482" y="28"/>
                    <a:pt x="482" y="28"/>
                    <a:pt x="482" y="40"/>
                  </a:cubicBezTo>
                  <a:cubicBezTo>
                    <a:pt x="482" y="65"/>
                    <a:pt x="470" y="89"/>
                    <a:pt x="445" y="117"/>
                  </a:cubicBezTo>
                  <a:cubicBezTo>
                    <a:pt x="418" y="141"/>
                    <a:pt x="369" y="141"/>
                    <a:pt x="330" y="141"/>
                  </a:cubicBezTo>
                  <a:lnTo>
                    <a:pt x="305" y="141"/>
                  </a:lnTo>
                  <a:cubicBezTo>
                    <a:pt x="205" y="141"/>
                    <a:pt x="101" y="104"/>
                    <a:pt x="13" y="40"/>
                  </a:cubicBezTo>
                  <a:lnTo>
                    <a:pt x="1" y="40"/>
                  </a:lnTo>
                  <a:lnTo>
                    <a:pt x="1" y="53"/>
                  </a:lnTo>
                  <a:cubicBezTo>
                    <a:pt x="89" y="129"/>
                    <a:pt x="205" y="165"/>
                    <a:pt x="305" y="165"/>
                  </a:cubicBezTo>
                  <a:lnTo>
                    <a:pt x="330" y="165"/>
                  </a:lnTo>
                  <a:cubicBezTo>
                    <a:pt x="381" y="165"/>
                    <a:pt x="418" y="153"/>
                    <a:pt x="458" y="129"/>
                  </a:cubicBezTo>
                  <a:cubicBezTo>
                    <a:pt x="482" y="104"/>
                    <a:pt x="494" y="77"/>
                    <a:pt x="494" y="40"/>
                  </a:cubicBezTo>
                  <a:lnTo>
                    <a:pt x="494" y="13"/>
                  </a:lnTo>
                  <a:cubicBezTo>
                    <a:pt x="494" y="1"/>
                    <a:pt x="482" y="1"/>
                    <a:pt x="482"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3543919" y="3201440"/>
              <a:ext cx="106241" cy="110703"/>
            </a:xfrm>
            <a:custGeom>
              <a:rect b="b" l="l" r="r" t="t"/>
              <a:pathLst>
                <a:path extrusionOk="0" h="769" w="738">
                  <a:moveTo>
                    <a:pt x="19" y="0"/>
                  </a:moveTo>
                  <a:cubicBezTo>
                    <a:pt x="18" y="0"/>
                    <a:pt x="16" y="2"/>
                    <a:pt x="16" y="7"/>
                  </a:cubicBezTo>
                  <a:cubicBezTo>
                    <a:pt x="1" y="7"/>
                    <a:pt x="1" y="7"/>
                    <a:pt x="1" y="19"/>
                  </a:cubicBezTo>
                  <a:cubicBezTo>
                    <a:pt x="117" y="360"/>
                    <a:pt x="382" y="641"/>
                    <a:pt x="726" y="768"/>
                  </a:cubicBezTo>
                  <a:lnTo>
                    <a:pt x="738" y="768"/>
                  </a:lnTo>
                  <a:cubicBezTo>
                    <a:pt x="738" y="753"/>
                    <a:pt x="738" y="753"/>
                    <a:pt x="726" y="753"/>
                  </a:cubicBezTo>
                  <a:cubicBezTo>
                    <a:pt x="397" y="628"/>
                    <a:pt x="129" y="348"/>
                    <a:pt x="28" y="7"/>
                  </a:cubicBezTo>
                  <a:cubicBezTo>
                    <a:pt x="28" y="7"/>
                    <a:pt x="23" y="0"/>
                    <a:pt x="1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3589986" y="3240597"/>
              <a:ext cx="52832" cy="29511"/>
            </a:xfrm>
            <a:custGeom>
              <a:rect b="b" l="l" r="r" t="t"/>
              <a:pathLst>
                <a:path extrusionOk="0" h="205" w="367">
                  <a:moveTo>
                    <a:pt x="1" y="0"/>
                  </a:moveTo>
                  <a:lnTo>
                    <a:pt x="1" y="12"/>
                  </a:lnTo>
                  <a:cubicBezTo>
                    <a:pt x="89" y="116"/>
                    <a:pt x="214" y="192"/>
                    <a:pt x="354" y="204"/>
                  </a:cubicBezTo>
                  <a:cubicBezTo>
                    <a:pt x="366" y="204"/>
                    <a:pt x="366" y="204"/>
                    <a:pt x="366" y="192"/>
                  </a:cubicBezTo>
                  <a:cubicBezTo>
                    <a:pt x="366" y="192"/>
                    <a:pt x="366" y="177"/>
                    <a:pt x="354" y="177"/>
                  </a:cubicBezTo>
                  <a:cubicBezTo>
                    <a:pt x="229" y="165"/>
                    <a:pt x="101" y="101"/>
                    <a:pt x="13"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3500155" y="3236998"/>
              <a:ext cx="95300" cy="151875"/>
            </a:xfrm>
            <a:custGeom>
              <a:rect b="b" l="l" r="r" t="t"/>
              <a:pathLst>
                <a:path extrusionOk="0" h="1055" w="662">
                  <a:moveTo>
                    <a:pt x="16" y="1"/>
                  </a:moveTo>
                  <a:cubicBezTo>
                    <a:pt x="16" y="1"/>
                    <a:pt x="0" y="1"/>
                    <a:pt x="16" y="13"/>
                  </a:cubicBezTo>
                  <a:cubicBezTo>
                    <a:pt x="128" y="406"/>
                    <a:pt x="357" y="762"/>
                    <a:pt x="649" y="1054"/>
                  </a:cubicBezTo>
                  <a:lnTo>
                    <a:pt x="661" y="1054"/>
                  </a:lnTo>
                  <a:lnTo>
                    <a:pt x="661" y="1027"/>
                  </a:lnTo>
                  <a:cubicBezTo>
                    <a:pt x="369" y="750"/>
                    <a:pt x="153" y="394"/>
                    <a:pt x="2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3661102" y="3048986"/>
              <a:ext cx="34694" cy="352552"/>
            </a:xfrm>
            <a:custGeom>
              <a:rect b="b" l="l" r="r" t="t"/>
              <a:pathLst>
                <a:path extrusionOk="0" h="2449" w="241">
                  <a:moveTo>
                    <a:pt x="12" y="0"/>
                  </a:moveTo>
                  <a:lnTo>
                    <a:pt x="0" y="12"/>
                  </a:lnTo>
                  <a:cubicBezTo>
                    <a:pt x="140" y="241"/>
                    <a:pt x="140" y="381"/>
                    <a:pt x="165" y="582"/>
                  </a:cubicBezTo>
                  <a:cubicBezTo>
                    <a:pt x="204" y="798"/>
                    <a:pt x="216" y="1014"/>
                    <a:pt x="216" y="1231"/>
                  </a:cubicBezTo>
                  <a:lnTo>
                    <a:pt x="216" y="1295"/>
                  </a:lnTo>
                  <a:cubicBezTo>
                    <a:pt x="216" y="1559"/>
                    <a:pt x="165" y="1800"/>
                    <a:pt x="165" y="2068"/>
                  </a:cubicBezTo>
                  <a:cubicBezTo>
                    <a:pt x="165" y="2193"/>
                    <a:pt x="177" y="2321"/>
                    <a:pt x="216" y="2449"/>
                  </a:cubicBezTo>
                  <a:lnTo>
                    <a:pt x="229" y="2449"/>
                  </a:lnTo>
                  <a:cubicBezTo>
                    <a:pt x="204" y="2321"/>
                    <a:pt x="192" y="2193"/>
                    <a:pt x="192" y="2068"/>
                  </a:cubicBezTo>
                  <a:cubicBezTo>
                    <a:pt x="192" y="1812"/>
                    <a:pt x="229" y="1559"/>
                    <a:pt x="229" y="1295"/>
                  </a:cubicBezTo>
                  <a:cubicBezTo>
                    <a:pt x="241" y="1267"/>
                    <a:pt x="241" y="1255"/>
                    <a:pt x="241" y="1231"/>
                  </a:cubicBezTo>
                  <a:cubicBezTo>
                    <a:pt x="241" y="1014"/>
                    <a:pt x="216" y="798"/>
                    <a:pt x="192" y="582"/>
                  </a:cubicBezTo>
                  <a:cubicBezTo>
                    <a:pt x="152" y="366"/>
                    <a:pt x="152" y="241"/>
                    <a:pt x="12"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3518582" y="2908193"/>
              <a:ext cx="113295" cy="140503"/>
            </a:xfrm>
            <a:custGeom>
              <a:rect b="b" l="l" r="r" t="t"/>
              <a:pathLst>
                <a:path extrusionOk="0" h="976" w="787">
                  <a:moveTo>
                    <a:pt x="317" y="1"/>
                  </a:moveTo>
                  <a:cubicBezTo>
                    <a:pt x="293" y="241"/>
                    <a:pt x="204" y="457"/>
                    <a:pt x="0" y="598"/>
                  </a:cubicBezTo>
                  <a:cubicBezTo>
                    <a:pt x="76" y="722"/>
                    <a:pt x="192" y="826"/>
                    <a:pt x="317" y="887"/>
                  </a:cubicBezTo>
                  <a:cubicBezTo>
                    <a:pt x="376" y="923"/>
                    <a:pt x="486" y="976"/>
                    <a:pt x="570" y="976"/>
                  </a:cubicBezTo>
                  <a:cubicBezTo>
                    <a:pt x="635" y="976"/>
                    <a:pt x="686" y="944"/>
                    <a:pt x="686" y="850"/>
                  </a:cubicBezTo>
                  <a:cubicBezTo>
                    <a:pt x="686" y="786"/>
                    <a:pt x="661" y="722"/>
                    <a:pt x="673" y="646"/>
                  </a:cubicBezTo>
                  <a:cubicBezTo>
                    <a:pt x="673" y="582"/>
                    <a:pt x="686" y="521"/>
                    <a:pt x="710" y="470"/>
                  </a:cubicBezTo>
                  <a:cubicBezTo>
                    <a:pt x="725" y="406"/>
                    <a:pt x="762" y="342"/>
                    <a:pt x="786" y="278"/>
                  </a:cubicBezTo>
                  <a:cubicBezTo>
                    <a:pt x="686" y="278"/>
                    <a:pt x="585" y="241"/>
                    <a:pt x="497" y="177"/>
                  </a:cubicBezTo>
                  <a:cubicBezTo>
                    <a:pt x="457" y="153"/>
                    <a:pt x="405" y="113"/>
                    <a:pt x="369" y="77"/>
                  </a:cubicBezTo>
                  <a:cubicBezTo>
                    <a:pt x="357" y="65"/>
                    <a:pt x="344" y="25"/>
                    <a:pt x="317" y="1"/>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3562345" y="2908193"/>
              <a:ext cx="69531" cy="97027"/>
            </a:xfrm>
            <a:custGeom>
              <a:rect b="b" l="l" r="r" t="t"/>
              <a:pathLst>
                <a:path extrusionOk="0" h="674" w="483">
                  <a:moveTo>
                    <a:pt x="13" y="1"/>
                  </a:moveTo>
                  <a:cubicBezTo>
                    <a:pt x="13" y="37"/>
                    <a:pt x="13" y="65"/>
                    <a:pt x="1" y="101"/>
                  </a:cubicBezTo>
                  <a:cubicBezTo>
                    <a:pt x="13" y="330"/>
                    <a:pt x="165" y="570"/>
                    <a:pt x="369" y="674"/>
                  </a:cubicBezTo>
                  <a:lnTo>
                    <a:pt x="369" y="646"/>
                  </a:lnTo>
                  <a:cubicBezTo>
                    <a:pt x="369" y="582"/>
                    <a:pt x="382" y="521"/>
                    <a:pt x="406" y="470"/>
                  </a:cubicBezTo>
                  <a:cubicBezTo>
                    <a:pt x="421" y="406"/>
                    <a:pt x="458" y="342"/>
                    <a:pt x="482" y="278"/>
                  </a:cubicBezTo>
                  <a:cubicBezTo>
                    <a:pt x="382" y="278"/>
                    <a:pt x="281" y="241"/>
                    <a:pt x="193" y="177"/>
                  </a:cubicBezTo>
                  <a:cubicBezTo>
                    <a:pt x="153" y="153"/>
                    <a:pt x="101" y="113"/>
                    <a:pt x="65" y="77"/>
                  </a:cubicBezTo>
                  <a:cubicBezTo>
                    <a:pt x="53" y="65"/>
                    <a:pt x="40" y="25"/>
                    <a:pt x="13" y="1"/>
                  </a:cubicBezTo>
                  <a:close/>
                </a:path>
              </a:pathLst>
            </a:custGeom>
            <a:solidFill>
              <a:srgbClr val="9D5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3295876" y="2991978"/>
              <a:ext cx="226301" cy="445692"/>
            </a:xfrm>
            <a:custGeom>
              <a:rect b="b" l="l" r="r" t="t"/>
              <a:pathLst>
                <a:path extrusionOk="0" h="3096" w="1572">
                  <a:moveTo>
                    <a:pt x="1435" y="0"/>
                  </a:moveTo>
                  <a:lnTo>
                    <a:pt x="1435" y="0"/>
                  </a:lnTo>
                  <a:cubicBezTo>
                    <a:pt x="1103" y="52"/>
                    <a:pt x="850" y="217"/>
                    <a:pt x="658" y="433"/>
                  </a:cubicBezTo>
                  <a:cubicBezTo>
                    <a:pt x="469" y="649"/>
                    <a:pt x="393" y="941"/>
                    <a:pt x="317" y="1218"/>
                  </a:cubicBezTo>
                  <a:cubicBezTo>
                    <a:pt x="241" y="1575"/>
                    <a:pt x="152" y="1919"/>
                    <a:pt x="76" y="2272"/>
                  </a:cubicBezTo>
                  <a:cubicBezTo>
                    <a:pt x="49" y="2400"/>
                    <a:pt x="0" y="2565"/>
                    <a:pt x="25" y="2692"/>
                  </a:cubicBezTo>
                  <a:cubicBezTo>
                    <a:pt x="49" y="2817"/>
                    <a:pt x="152" y="2945"/>
                    <a:pt x="265" y="3021"/>
                  </a:cubicBezTo>
                  <a:cubicBezTo>
                    <a:pt x="344" y="3068"/>
                    <a:pt x="445" y="3095"/>
                    <a:pt x="544" y="3095"/>
                  </a:cubicBezTo>
                  <a:cubicBezTo>
                    <a:pt x="606" y="3095"/>
                    <a:pt x="668" y="3085"/>
                    <a:pt x="722" y="3061"/>
                  </a:cubicBezTo>
                  <a:cubicBezTo>
                    <a:pt x="862" y="3009"/>
                    <a:pt x="1014" y="2933"/>
                    <a:pt x="1115" y="2817"/>
                  </a:cubicBezTo>
                  <a:cubicBezTo>
                    <a:pt x="1191" y="2729"/>
                    <a:pt x="1218" y="2604"/>
                    <a:pt x="1231" y="2488"/>
                  </a:cubicBezTo>
                  <a:cubicBezTo>
                    <a:pt x="1267" y="2324"/>
                    <a:pt x="1295" y="2172"/>
                    <a:pt x="1319" y="2007"/>
                  </a:cubicBezTo>
                  <a:cubicBezTo>
                    <a:pt x="1447" y="1346"/>
                    <a:pt x="1572" y="661"/>
                    <a:pt x="1435" y="0"/>
                  </a:cubicBezTo>
                  <a:close/>
                </a:path>
              </a:pathLst>
            </a:custGeom>
            <a:solidFill>
              <a:srgbClr val="9A1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3436525" y="3147599"/>
              <a:ext cx="67660" cy="230332"/>
            </a:xfrm>
            <a:custGeom>
              <a:rect b="b" l="l" r="r" t="t"/>
              <a:pathLst>
                <a:path extrusionOk="0" h="1600" w="470">
                  <a:moveTo>
                    <a:pt x="458" y="0"/>
                  </a:moveTo>
                  <a:cubicBezTo>
                    <a:pt x="318" y="37"/>
                    <a:pt x="254" y="153"/>
                    <a:pt x="214" y="278"/>
                  </a:cubicBezTo>
                  <a:cubicBezTo>
                    <a:pt x="190" y="405"/>
                    <a:pt x="190" y="546"/>
                    <a:pt x="177" y="646"/>
                  </a:cubicBezTo>
                  <a:cubicBezTo>
                    <a:pt x="138" y="963"/>
                    <a:pt x="77" y="1280"/>
                    <a:pt x="1" y="1599"/>
                  </a:cubicBezTo>
                  <a:lnTo>
                    <a:pt x="13" y="1599"/>
                  </a:lnTo>
                  <a:cubicBezTo>
                    <a:pt x="101" y="1295"/>
                    <a:pt x="165" y="975"/>
                    <a:pt x="202" y="646"/>
                  </a:cubicBezTo>
                  <a:cubicBezTo>
                    <a:pt x="214" y="546"/>
                    <a:pt x="214" y="405"/>
                    <a:pt x="241" y="278"/>
                  </a:cubicBezTo>
                  <a:cubicBezTo>
                    <a:pt x="266" y="153"/>
                    <a:pt x="330" y="49"/>
                    <a:pt x="470" y="25"/>
                  </a:cubicBezTo>
                  <a:lnTo>
                    <a:pt x="458"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3471219" y="3138385"/>
              <a:ext cx="27352" cy="36565"/>
            </a:xfrm>
            <a:custGeom>
              <a:rect b="b" l="l" r="r" t="t"/>
              <a:pathLst>
                <a:path extrusionOk="0" h="254" w="190">
                  <a:moveTo>
                    <a:pt x="177" y="0"/>
                  </a:moveTo>
                  <a:cubicBezTo>
                    <a:pt x="101" y="64"/>
                    <a:pt x="37" y="153"/>
                    <a:pt x="0" y="253"/>
                  </a:cubicBezTo>
                  <a:lnTo>
                    <a:pt x="25" y="253"/>
                  </a:lnTo>
                  <a:cubicBezTo>
                    <a:pt x="49" y="165"/>
                    <a:pt x="113" y="77"/>
                    <a:pt x="189" y="13"/>
                  </a:cubicBezTo>
                  <a:lnTo>
                    <a:pt x="17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3295876" y="3358212"/>
              <a:ext cx="466854" cy="112287"/>
            </a:xfrm>
            <a:custGeom>
              <a:rect b="b" l="l" r="r" t="t"/>
              <a:pathLst>
                <a:path extrusionOk="0" h="780" w="3243">
                  <a:moveTo>
                    <a:pt x="728" y="1"/>
                  </a:moveTo>
                  <a:cubicBezTo>
                    <a:pt x="536" y="1"/>
                    <a:pt x="347" y="38"/>
                    <a:pt x="165" y="109"/>
                  </a:cubicBezTo>
                  <a:cubicBezTo>
                    <a:pt x="140" y="121"/>
                    <a:pt x="113" y="136"/>
                    <a:pt x="89" y="148"/>
                  </a:cubicBezTo>
                  <a:cubicBezTo>
                    <a:pt x="0" y="249"/>
                    <a:pt x="177" y="605"/>
                    <a:pt x="277" y="681"/>
                  </a:cubicBezTo>
                  <a:cubicBezTo>
                    <a:pt x="392" y="758"/>
                    <a:pt x="557" y="780"/>
                    <a:pt x="725" y="780"/>
                  </a:cubicBezTo>
                  <a:cubicBezTo>
                    <a:pt x="893" y="780"/>
                    <a:pt x="1065" y="758"/>
                    <a:pt x="1191" y="745"/>
                  </a:cubicBezTo>
                  <a:cubicBezTo>
                    <a:pt x="1663" y="706"/>
                    <a:pt x="2092" y="694"/>
                    <a:pt x="2549" y="694"/>
                  </a:cubicBezTo>
                  <a:lnTo>
                    <a:pt x="2906" y="694"/>
                  </a:lnTo>
                  <a:cubicBezTo>
                    <a:pt x="2961" y="698"/>
                    <a:pt x="3029" y="708"/>
                    <a:pt x="3085" y="708"/>
                  </a:cubicBezTo>
                  <a:cubicBezTo>
                    <a:pt x="3181" y="708"/>
                    <a:pt x="3243" y="678"/>
                    <a:pt x="3146" y="541"/>
                  </a:cubicBezTo>
                  <a:cubicBezTo>
                    <a:pt x="3070" y="413"/>
                    <a:pt x="2906" y="325"/>
                    <a:pt x="2753" y="325"/>
                  </a:cubicBezTo>
                  <a:cubicBezTo>
                    <a:pt x="2638" y="325"/>
                    <a:pt x="2525" y="377"/>
                    <a:pt x="2397" y="377"/>
                  </a:cubicBezTo>
                  <a:cubicBezTo>
                    <a:pt x="2333" y="377"/>
                    <a:pt x="2272" y="349"/>
                    <a:pt x="2208" y="337"/>
                  </a:cubicBezTo>
                  <a:cubicBezTo>
                    <a:pt x="1968" y="273"/>
                    <a:pt x="1739" y="237"/>
                    <a:pt x="1511" y="173"/>
                  </a:cubicBezTo>
                  <a:cubicBezTo>
                    <a:pt x="1359" y="121"/>
                    <a:pt x="1218" y="72"/>
                    <a:pt x="1066" y="45"/>
                  </a:cubicBezTo>
                  <a:cubicBezTo>
                    <a:pt x="1002" y="33"/>
                    <a:pt x="938" y="21"/>
                    <a:pt x="874" y="8"/>
                  </a:cubicBezTo>
                  <a:cubicBezTo>
                    <a:pt x="825" y="3"/>
                    <a:pt x="777" y="1"/>
                    <a:pt x="728" y="1"/>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3933329" y="3388732"/>
              <a:ext cx="1871" cy="144"/>
            </a:xfrm>
            <a:custGeom>
              <a:rect b="b" l="l" r="r" t="t"/>
              <a:pathLst>
                <a:path extrusionOk="0" h="1" w="13">
                  <a:moveTo>
                    <a:pt x="13" y="0"/>
                  </a:moveTo>
                  <a:lnTo>
                    <a:pt x="0" y="0"/>
                  </a:lnTo>
                  <a:close/>
                </a:path>
              </a:pathLst>
            </a:custGeom>
            <a:solidFill>
              <a:srgbClr val="DD8B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
            <p:cNvSpPr/>
            <p:nvPr/>
          </p:nvSpPr>
          <p:spPr>
            <a:xfrm>
              <a:off x="3558890" y="3528949"/>
              <a:ext cx="456489" cy="22169"/>
            </a:xfrm>
            <a:custGeom>
              <a:rect b="b" l="l" r="r" t="t"/>
              <a:pathLst>
                <a:path extrusionOk="0" h="154" w="3171">
                  <a:moveTo>
                    <a:pt x="64" y="1"/>
                  </a:moveTo>
                  <a:cubicBezTo>
                    <a:pt x="25" y="1"/>
                    <a:pt x="1" y="41"/>
                    <a:pt x="1" y="65"/>
                  </a:cubicBezTo>
                  <a:lnTo>
                    <a:pt x="1" y="92"/>
                  </a:lnTo>
                  <a:cubicBezTo>
                    <a:pt x="1" y="129"/>
                    <a:pt x="25" y="153"/>
                    <a:pt x="64" y="153"/>
                  </a:cubicBezTo>
                  <a:lnTo>
                    <a:pt x="3110" y="153"/>
                  </a:lnTo>
                  <a:cubicBezTo>
                    <a:pt x="3146" y="153"/>
                    <a:pt x="3171" y="129"/>
                    <a:pt x="3171" y="92"/>
                  </a:cubicBezTo>
                  <a:lnTo>
                    <a:pt x="3171" y="65"/>
                  </a:lnTo>
                  <a:cubicBezTo>
                    <a:pt x="3171" y="41"/>
                    <a:pt x="3146" y="1"/>
                    <a:pt x="3110"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p:nvPr/>
          </p:nvSpPr>
          <p:spPr>
            <a:xfrm>
              <a:off x="3672043" y="3313729"/>
              <a:ext cx="424099" cy="237386"/>
            </a:xfrm>
            <a:custGeom>
              <a:rect b="b" l="l" r="r" t="t"/>
              <a:pathLst>
                <a:path extrusionOk="0" h="1649" w="2946">
                  <a:moveTo>
                    <a:pt x="344" y="1"/>
                  </a:moveTo>
                  <a:cubicBezTo>
                    <a:pt x="280" y="1"/>
                    <a:pt x="241" y="37"/>
                    <a:pt x="229" y="89"/>
                  </a:cubicBezTo>
                  <a:lnTo>
                    <a:pt x="0" y="1648"/>
                  </a:lnTo>
                  <a:lnTo>
                    <a:pt x="2705" y="1648"/>
                  </a:lnTo>
                  <a:lnTo>
                    <a:pt x="2933" y="113"/>
                  </a:lnTo>
                  <a:cubicBezTo>
                    <a:pt x="2945" y="49"/>
                    <a:pt x="2893" y="1"/>
                    <a:pt x="282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1"/>
            <p:cNvSpPr/>
            <p:nvPr/>
          </p:nvSpPr>
          <p:spPr>
            <a:xfrm>
              <a:off x="3872866" y="3401400"/>
              <a:ext cx="51393" cy="50961"/>
            </a:xfrm>
            <a:custGeom>
              <a:rect b="b" l="l" r="r" t="t"/>
              <a:pathLst>
                <a:path extrusionOk="0" h="354" w="357">
                  <a:moveTo>
                    <a:pt x="180" y="1"/>
                  </a:moveTo>
                  <a:cubicBezTo>
                    <a:pt x="76" y="1"/>
                    <a:pt x="0" y="77"/>
                    <a:pt x="0" y="177"/>
                  </a:cubicBezTo>
                  <a:cubicBezTo>
                    <a:pt x="0" y="278"/>
                    <a:pt x="76" y="354"/>
                    <a:pt x="180" y="354"/>
                  </a:cubicBezTo>
                  <a:cubicBezTo>
                    <a:pt x="280" y="354"/>
                    <a:pt x="356" y="278"/>
                    <a:pt x="356" y="177"/>
                  </a:cubicBezTo>
                  <a:cubicBezTo>
                    <a:pt x="356" y="77"/>
                    <a:pt x="280" y="1"/>
                    <a:pt x="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1"/>
            <p:cNvSpPr/>
            <p:nvPr/>
          </p:nvSpPr>
          <p:spPr>
            <a:xfrm>
              <a:off x="3558890" y="2817498"/>
              <a:ext cx="144389" cy="151731"/>
            </a:xfrm>
            <a:custGeom>
              <a:rect b="b" l="l" r="r" t="t"/>
              <a:pathLst>
                <a:path extrusionOk="0" h="1054" w="1003">
                  <a:moveTo>
                    <a:pt x="469" y="0"/>
                  </a:moveTo>
                  <a:cubicBezTo>
                    <a:pt x="445" y="0"/>
                    <a:pt x="420" y="3"/>
                    <a:pt x="393" y="9"/>
                  </a:cubicBezTo>
                  <a:cubicBezTo>
                    <a:pt x="293" y="22"/>
                    <a:pt x="202" y="70"/>
                    <a:pt x="141" y="146"/>
                  </a:cubicBezTo>
                  <a:cubicBezTo>
                    <a:pt x="125" y="174"/>
                    <a:pt x="113" y="186"/>
                    <a:pt x="101" y="210"/>
                  </a:cubicBezTo>
                  <a:cubicBezTo>
                    <a:pt x="64" y="286"/>
                    <a:pt x="25" y="363"/>
                    <a:pt x="1" y="451"/>
                  </a:cubicBezTo>
                  <a:cubicBezTo>
                    <a:pt x="13" y="618"/>
                    <a:pt x="64" y="755"/>
                    <a:pt x="153" y="883"/>
                  </a:cubicBezTo>
                  <a:cubicBezTo>
                    <a:pt x="229" y="983"/>
                    <a:pt x="343" y="1053"/>
                    <a:pt x="463" y="1053"/>
                  </a:cubicBezTo>
                  <a:cubicBezTo>
                    <a:pt x="483" y="1053"/>
                    <a:pt x="502" y="1052"/>
                    <a:pt x="521" y="1048"/>
                  </a:cubicBezTo>
                  <a:cubicBezTo>
                    <a:pt x="597" y="1048"/>
                    <a:pt x="674" y="1011"/>
                    <a:pt x="722" y="947"/>
                  </a:cubicBezTo>
                  <a:cubicBezTo>
                    <a:pt x="786" y="883"/>
                    <a:pt x="838" y="795"/>
                    <a:pt x="862" y="719"/>
                  </a:cubicBezTo>
                  <a:cubicBezTo>
                    <a:pt x="926" y="591"/>
                    <a:pt x="1002" y="238"/>
                    <a:pt x="963" y="110"/>
                  </a:cubicBezTo>
                  <a:cubicBezTo>
                    <a:pt x="953" y="60"/>
                    <a:pt x="926" y="47"/>
                    <a:pt x="889" y="47"/>
                  </a:cubicBezTo>
                  <a:cubicBezTo>
                    <a:pt x="852" y="47"/>
                    <a:pt x="805" y="60"/>
                    <a:pt x="758" y="60"/>
                  </a:cubicBezTo>
                  <a:cubicBezTo>
                    <a:pt x="734" y="60"/>
                    <a:pt x="709" y="57"/>
                    <a:pt x="686" y="46"/>
                  </a:cubicBezTo>
                  <a:cubicBezTo>
                    <a:pt x="607" y="27"/>
                    <a:pt x="544" y="0"/>
                    <a:pt x="469" y="0"/>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1"/>
            <p:cNvSpPr/>
            <p:nvPr/>
          </p:nvSpPr>
          <p:spPr>
            <a:xfrm>
              <a:off x="3535281" y="2753580"/>
              <a:ext cx="204420" cy="161808"/>
            </a:xfrm>
            <a:custGeom>
              <a:rect b="b" l="l" r="r" t="t"/>
              <a:pathLst>
                <a:path extrusionOk="0" h="1124" w="1420">
                  <a:moveTo>
                    <a:pt x="702" y="0"/>
                  </a:moveTo>
                  <a:cubicBezTo>
                    <a:pt x="675" y="0"/>
                    <a:pt x="648" y="3"/>
                    <a:pt x="621" y="9"/>
                  </a:cubicBezTo>
                  <a:cubicBezTo>
                    <a:pt x="545" y="9"/>
                    <a:pt x="469" y="45"/>
                    <a:pt x="405" y="97"/>
                  </a:cubicBezTo>
                  <a:cubicBezTo>
                    <a:pt x="366" y="109"/>
                    <a:pt x="341" y="149"/>
                    <a:pt x="317" y="173"/>
                  </a:cubicBezTo>
                  <a:cubicBezTo>
                    <a:pt x="317" y="185"/>
                    <a:pt x="265" y="274"/>
                    <a:pt x="277" y="286"/>
                  </a:cubicBezTo>
                  <a:cubicBezTo>
                    <a:pt x="265" y="274"/>
                    <a:pt x="249" y="268"/>
                    <a:pt x="232" y="268"/>
                  </a:cubicBezTo>
                  <a:cubicBezTo>
                    <a:pt x="214" y="268"/>
                    <a:pt x="195" y="274"/>
                    <a:pt x="177" y="286"/>
                  </a:cubicBezTo>
                  <a:cubicBezTo>
                    <a:pt x="152" y="301"/>
                    <a:pt x="125" y="338"/>
                    <a:pt x="113" y="362"/>
                  </a:cubicBezTo>
                  <a:cubicBezTo>
                    <a:pt x="37" y="502"/>
                    <a:pt x="0" y="667"/>
                    <a:pt x="24" y="819"/>
                  </a:cubicBezTo>
                  <a:cubicBezTo>
                    <a:pt x="37" y="883"/>
                    <a:pt x="61" y="947"/>
                    <a:pt x="88" y="1011"/>
                  </a:cubicBezTo>
                  <a:cubicBezTo>
                    <a:pt x="113" y="1062"/>
                    <a:pt x="137" y="1123"/>
                    <a:pt x="201" y="1123"/>
                  </a:cubicBezTo>
                  <a:cubicBezTo>
                    <a:pt x="289" y="1123"/>
                    <a:pt x="289" y="971"/>
                    <a:pt x="305" y="895"/>
                  </a:cubicBezTo>
                  <a:cubicBezTo>
                    <a:pt x="317" y="871"/>
                    <a:pt x="317" y="834"/>
                    <a:pt x="353" y="819"/>
                  </a:cubicBezTo>
                  <a:cubicBezTo>
                    <a:pt x="382" y="819"/>
                    <a:pt x="415" y="852"/>
                    <a:pt x="447" y="852"/>
                  </a:cubicBezTo>
                  <a:cubicBezTo>
                    <a:pt x="459" y="852"/>
                    <a:pt x="470" y="847"/>
                    <a:pt x="481" y="834"/>
                  </a:cubicBezTo>
                  <a:lnTo>
                    <a:pt x="481" y="770"/>
                  </a:lnTo>
                  <a:cubicBezTo>
                    <a:pt x="469" y="743"/>
                    <a:pt x="469" y="718"/>
                    <a:pt x="481" y="694"/>
                  </a:cubicBezTo>
                  <a:lnTo>
                    <a:pt x="533" y="694"/>
                  </a:lnTo>
                  <a:cubicBezTo>
                    <a:pt x="545" y="694"/>
                    <a:pt x="557" y="682"/>
                    <a:pt x="557" y="667"/>
                  </a:cubicBezTo>
                  <a:lnTo>
                    <a:pt x="557" y="654"/>
                  </a:lnTo>
                  <a:cubicBezTo>
                    <a:pt x="570" y="606"/>
                    <a:pt x="582" y="554"/>
                    <a:pt x="594" y="502"/>
                  </a:cubicBezTo>
                  <a:cubicBezTo>
                    <a:pt x="722" y="590"/>
                    <a:pt x="862" y="730"/>
                    <a:pt x="1026" y="782"/>
                  </a:cubicBezTo>
                  <a:cubicBezTo>
                    <a:pt x="1059" y="792"/>
                    <a:pt x="1092" y="796"/>
                    <a:pt x="1125" y="796"/>
                  </a:cubicBezTo>
                  <a:cubicBezTo>
                    <a:pt x="1221" y="796"/>
                    <a:pt x="1314" y="757"/>
                    <a:pt x="1371" y="682"/>
                  </a:cubicBezTo>
                  <a:cubicBezTo>
                    <a:pt x="1383" y="654"/>
                    <a:pt x="1395" y="642"/>
                    <a:pt x="1407" y="618"/>
                  </a:cubicBezTo>
                  <a:cubicBezTo>
                    <a:pt x="1407" y="606"/>
                    <a:pt x="1419" y="566"/>
                    <a:pt x="1419" y="566"/>
                  </a:cubicBezTo>
                  <a:lnTo>
                    <a:pt x="1419" y="566"/>
                  </a:lnTo>
                  <a:cubicBezTo>
                    <a:pt x="1409" y="573"/>
                    <a:pt x="1397" y="576"/>
                    <a:pt x="1383" y="576"/>
                  </a:cubicBezTo>
                  <a:cubicBezTo>
                    <a:pt x="1349" y="576"/>
                    <a:pt x="1308" y="556"/>
                    <a:pt x="1279" y="529"/>
                  </a:cubicBezTo>
                  <a:cubicBezTo>
                    <a:pt x="1243" y="490"/>
                    <a:pt x="1230" y="438"/>
                    <a:pt x="1203" y="389"/>
                  </a:cubicBezTo>
                  <a:cubicBezTo>
                    <a:pt x="1166" y="274"/>
                    <a:pt x="1078" y="173"/>
                    <a:pt x="975" y="97"/>
                  </a:cubicBezTo>
                  <a:cubicBezTo>
                    <a:pt x="896" y="37"/>
                    <a:pt x="800" y="0"/>
                    <a:pt x="702"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3571559" y="2758762"/>
              <a:ext cx="16411" cy="52688"/>
            </a:xfrm>
            <a:custGeom>
              <a:rect b="b" l="l" r="r" t="t"/>
              <a:pathLst>
                <a:path extrusionOk="0" h="366" w="114">
                  <a:moveTo>
                    <a:pt x="85" y="0"/>
                  </a:moveTo>
                  <a:cubicBezTo>
                    <a:pt x="80" y="0"/>
                    <a:pt x="77" y="3"/>
                    <a:pt x="77" y="9"/>
                  </a:cubicBezTo>
                  <a:cubicBezTo>
                    <a:pt x="25" y="73"/>
                    <a:pt x="1" y="137"/>
                    <a:pt x="1" y="213"/>
                  </a:cubicBezTo>
                  <a:cubicBezTo>
                    <a:pt x="1" y="265"/>
                    <a:pt x="13" y="314"/>
                    <a:pt x="37" y="353"/>
                  </a:cubicBezTo>
                  <a:cubicBezTo>
                    <a:pt x="37" y="366"/>
                    <a:pt x="53" y="366"/>
                    <a:pt x="65" y="366"/>
                  </a:cubicBezTo>
                  <a:cubicBezTo>
                    <a:pt x="65" y="366"/>
                    <a:pt x="77" y="353"/>
                    <a:pt x="65" y="341"/>
                  </a:cubicBezTo>
                  <a:cubicBezTo>
                    <a:pt x="53" y="302"/>
                    <a:pt x="37" y="265"/>
                    <a:pt x="37" y="213"/>
                  </a:cubicBezTo>
                  <a:cubicBezTo>
                    <a:pt x="37" y="149"/>
                    <a:pt x="65" y="85"/>
                    <a:pt x="101" y="37"/>
                  </a:cubicBezTo>
                  <a:cubicBezTo>
                    <a:pt x="114" y="21"/>
                    <a:pt x="101" y="9"/>
                    <a:pt x="101" y="9"/>
                  </a:cubicBezTo>
                  <a:cubicBezTo>
                    <a:pt x="95" y="3"/>
                    <a:pt x="89" y="0"/>
                    <a:pt x="85"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3546222" y="2783667"/>
              <a:ext cx="32966" cy="13388"/>
            </a:xfrm>
            <a:custGeom>
              <a:rect b="b" l="l" r="r" t="t"/>
              <a:pathLst>
                <a:path extrusionOk="0" h="93" w="229">
                  <a:moveTo>
                    <a:pt x="89" y="1"/>
                  </a:moveTo>
                  <a:cubicBezTo>
                    <a:pt x="61" y="1"/>
                    <a:pt x="37" y="16"/>
                    <a:pt x="12" y="28"/>
                  </a:cubicBezTo>
                  <a:cubicBezTo>
                    <a:pt x="0" y="40"/>
                    <a:pt x="0" y="52"/>
                    <a:pt x="0" y="52"/>
                  </a:cubicBezTo>
                  <a:cubicBezTo>
                    <a:pt x="12" y="65"/>
                    <a:pt x="25" y="65"/>
                    <a:pt x="37" y="65"/>
                  </a:cubicBezTo>
                  <a:cubicBezTo>
                    <a:pt x="49" y="52"/>
                    <a:pt x="76" y="40"/>
                    <a:pt x="89" y="40"/>
                  </a:cubicBezTo>
                  <a:cubicBezTo>
                    <a:pt x="125" y="40"/>
                    <a:pt x="165" y="65"/>
                    <a:pt x="189" y="92"/>
                  </a:cubicBezTo>
                  <a:lnTo>
                    <a:pt x="213" y="92"/>
                  </a:lnTo>
                  <a:cubicBezTo>
                    <a:pt x="213" y="77"/>
                    <a:pt x="229" y="65"/>
                    <a:pt x="213" y="65"/>
                  </a:cubicBezTo>
                  <a:cubicBezTo>
                    <a:pt x="189" y="28"/>
                    <a:pt x="137" y="1"/>
                    <a:pt x="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3558890" y="2860398"/>
              <a:ext cx="40020" cy="42324"/>
            </a:xfrm>
            <a:custGeom>
              <a:rect b="b" l="l" r="r" t="t"/>
              <a:pathLst>
                <a:path extrusionOk="0" h="294" w="278">
                  <a:moveTo>
                    <a:pt x="141" y="1"/>
                  </a:moveTo>
                  <a:cubicBezTo>
                    <a:pt x="64" y="1"/>
                    <a:pt x="1" y="65"/>
                    <a:pt x="1" y="153"/>
                  </a:cubicBezTo>
                  <a:cubicBezTo>
                    <a:pt x="1" y="229"/>
                    <a:pt x="64" y="293"/>
                    <a:pt x="141" y="293"/>
                  </a:cubicBezTo>
                  <a:cubicBezTo>
                    <a:pt x="217" y="293"/>
                    <a:pt x="278" y="229"/>
                    <a:pt x="278" y="153"/>
                  </a:cubicBezTo>
                  <a:cubicBezTo>
                    <a:pt x="278" y="65"/>
                    <a:pt x="217" y="1"/>
                    <a:pt x="141" y="1"/>
                  </a:cubicBezTo>
                  <a:close/>
                </a:path>
              </a:pathLst>
            </a:custGeom>
            <a:solidFill>
              <a:srgbClr val="CF94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5694387" y="4075134"/>
              <a:ext cx="210178" cy="92421"/>
            </a:xfrm>
            <a:custGeom>
              <a:rect b="b" l="l" r="r" t="t"/>
              <a:pathLst>
                <a:path extrusionOk="0" h="642" w="1460">
                  <a:moveTo>
                    <a:pt x="1402" y="0"/>
                  </a:moveTo>
                  <a:cubicBezTo>
                    <a:pt x="1343" y="0"/>
                    <a:pt x="883" y="79"/>
                    <a:pt x="823" y="90"/>
                  </a:cubicBezTo>
                  <a:cubicBezTo>
                    <a:pt x="647" y="242"/>
                    <a:pt x="418" y="334"/>
                    <a:pt x="190" y="410"/>
                  </a:cubicBezTo>
                  <a:cubicBezTo>
                    <a:pt x="165" y="422"/>
                    <a:pt x="126" y="434"/>
                    <a:pt x="101" y="458"/>
                  </a:cubicBezTo>
                  <a:cubicBezTo>
                    <a:pt x="1" y="586"/>
                    <a:pt x="214" y="638"/>
                    <a:pt x="290" y="638"/>
                  </a:cubicBezTo>
                  <a:cubicBezTo>
                    <a:pt x="312" y="640"/>
                    <a:pt x="333" y="641"/>
                    <a:pt x="354" y="641"/>
                  </a:cubicBezTo>
                  <a:cubicBezTo>
                    <a:pt x="458" y="641"/>
                    <a:pt x="555" y="619"/>
                    <a:pt x="659" y="598"/>
                  </a:cubicBezTo>
                  <a:cubicBezTo>
                    <a:pt x="915" y="562"/>
                    <a:pt x="1167" y="574"/>
                    <a:pt x="1408" y="510"/>
                  </a:cubicBezTo>
                  <a:cubicBezTo>
                    <a:pt x="1420" y="510"/>
                    <a:pt x="1432" y="510"/>
                    <a:pt x="1432" y="498"/>
                  </a:cubicBezTo>
                  <a:cubicBezTo>
                    <a:pt x="1432" y="498"/>
                    <a:pt x="1448" y="486"/>
                    <a:pt x="1448" y="471"/>
                  </a:cubicBezTo>
                  <a:cubicBezTo>
                    <a:pt x="1460" y="318"/>
                    <a:pt x="1448" y="166"/>
                    <a:pt x="1408" y="2"/>
                  </a:cubicBezTo>
                  <a:cubicBezTo>
                    <a:pt x="1408" y="1"/>
                    <a:pt x="1406" y="0"/>
                    <a:pt x="1402"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5672505" y="2961026"/>
              <a:ext cx="268481" cy="1135969"/>
            </a:xfrm>
            <a:custGeom>
              <a:rect b="b" l="l" r="r" t="t"/>
              <a:pathLst>
                <a:path extrusionOk="0" h="7891" w="1865">
                  <a:moveTo>
                    <a:pt x="693" y="1"/>
                  </a:moveTo>
                  <a:cubicBezTo>
                    <a:pt x="681" y="1"/>
                    <a:pt x="670" y="1"/>
                    <a:pt x="659" y="2"/>
                  </a:cubicBezTo>
                  <a:cubicBezTo>
                    <a:pt x="494" y="14"/>
                    <a:pt x="366" y="103"/>
                    <a:pt x="278" y="231"/>
                  </a:cubicBezTo>
                  <a:cubicBezTo>
                    <a:pt x="1" y="611"/>
                    <a:pt x="153" y="1625"/>
                    <a:pt x="202" y="2082"/>
                  </a:cubicBezTo>
                  <a:cubicBezTo>
                    <a:pt x="266" y="2667"/>
                    <a:pt x="366" y="3504"/>
                    <a:pt x="430" y="4098"/>
                  </a:cubicBezTo>
                  <a:cubicBezTo>
                    <a:pt x="546" y="5356"/>
                    <a:pt x="774" y="6626"/>
                    <a:pt x="927" y="7881"/>
                  </a:cubicBezTo>
                  <a:cubicBezTo>
                    <a:pt x="1004" y="7887"/>
                    <a:pt x="1068" y="7890"/>
                    <a:pt x="1126" y="7890"/>
                  </a:cubicBezTo>
                  <a:cubicBezTo>
                    <a:pt x="1286" y="7890"/>
                    <a:pt x="1397" y="7867"/>
                    <a:pt x="1612" y="7829"/>
                  </a:cubicBezTo>
                  <a:cubicBezTo>
                    <a:pt x="1788" y="6486"/>
                    <a:pt x="1865" y="5825"/>
                    <a:pt x="1700" y="4455"/>
                  </a:cubicBezTo>
                  <a:cubicBezTo>
                    <a:pt x="1688" y="4302"/>
                    <a:pt x="1700" y="3136"/>
                    <a:pt x="1700" y="2984"/>
                  </a:cubicBezTo>
                  <a:cubicBezTo>
                    <a:pt x="1660" y="2094"/>
                    <a:pt x="1788" y="1080"/>
                    <a:pt x="1243" y="319"/>
                  </a:cubicBezTo>
                  <a:cubicBezTo>
                    <a:pt x="1122" y="137"/>
                    <a:pt x="909" y="1"/>
                    <a:pt x="693"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1"/>
            <p:cNvSpPr/>
            <p:nvPr/>
          </p:nvSpPr>
          <p:spPr>
            <a:xfrm>
              <a:off x="5672505" y="2960738"/>
              <a:ext cx="164543" cy="702081"/>
            </a:xfrm>
            <a:custGeom>
              <a:rect b="b" l="l" r="r" t="t"/>
              <a:pathLst>
                <a:path extrusionOk="0" h="4877" w="1143">
                  <a:moveTo>
                    <a:pt x="709" y="1"/>
                  </a:moveTo>
                  <a:cubicBezTo>
                    <a:pt x="692" y="1"/>
                    <a:pt x="675" y="2"/>
                    <a:pt x="659" y="4"/>
                  </a:cubicBezTo>
                  <a:cubicBezTo>
                    <a:pt x="494" y="16"/>
                    <a:pt x="366" y="105"/>
                    <a:pt x="278" y="233"/>
                  </a:cubicBezTo>
                  <a:cubicBezTo>
                    <a:pt x="1" y="613"/>
                    <a:pt x="153" y="1627"/>
                    <a:pt x="202" y="2084"/>
                  </a:cubicBezTo>
                  <a:cubicBezTo>
                    <a:pt x="266" y="2669"/>
                    <a:pt x="366" y="3506"/>
                    <a:pt x="430" y="4100"/>
                  </a:cubicBezTo>
                  <a:cubicBezTo>
                    <a:pt x="458" y="4356"/>
                    <a:pt x="482" y="4621"/>
                    <a:pt x="518" y="4877"/>
                  </a:cubicBezTo>
                  <a:cubicBezTo>
                    <a:pt x="570" y="4661"/>
                    <a:pt x="622" y="4457"/>
                    <a:pt x="686" y="4240"/>
                  </a:cubicBezTo>
                  <a:cubicBezTo>
                    <a:pt x="899" y="3491"/>
                    <a:pt x="990" y="2718"/>
                    <a:pt x="1091" y="1956"/>
                  </a:cubicBezTo>
                  <a:cubicBezTo>
                    <a:pt x="1115" y="1767"/>
                    <a:pt x="1143" y="1588"/>
                    <a:pt x="1143" y="1399"/>
                  </a:cubicBezTo>
                  <a:cubicBezTo>
                    <a:pt x="1143" y="1222"/>
                    <a:pt x="1115" y="1030"/>
                    <a:pt x="1103" y="842"/>
                  </a:cubicBezTo>
                  <a:cubicBezTo>
                    <a:pt x="1079" y="586"/>
                    <a:pt x="1051" y="333"/>
                    <a:pt x="1003" y="92"/>
                  </a:cubicBezTo>
                  <a:cubicBezTo>
                    <a:pt x="904" y="38"/>
                    <a:pt x="807" y="1"/>
                    <a:pt x="70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5392791" y="4101190"/>
              <a:ext cx="222846" cy="74426"/>
            </a:xfrm>
            <a:custGeom>
              <a:rect b="b" l="l" r="r" t="t"/>
              <a:pathLst>
                <a:path extrusionOk="0" h="517" w="1548">
                  <a:moveTo>
                    <a:pt x="927" y="0"/>
                  </a:moveTo>
                  <a:cubicBezTo>
                    <a:pt x="902" y="0"/>
                    <a:pt x="890" y="12"/>
                    <a:pt x="878" y="25"/>
                  </a:cubicBezTo>
                  <a:cubicBezTo>
                    <a:pt x="726" y="113"/>
                    <a:pt x="546" y="189"/>
                    <a:pt x="369" y="213"/>
                  </a:cubicBezTo>
                  <a:cubicBezTo>
                    <a:pt x="269" y="241"/>
                    <a:pt x="153" y="241"/>
                    <a:pt x="77" y="317"/>
                  </a:cubicBezTo>
                  <a:cubicBezTo>
                    <a:pt x="40" y="341"/>
                    <a:pt x="1" y="393"/>
                    <a:pt x="40" y="442"/>
                  </a:cubicBezTo>
                  <a:cubicBezTo>
                    <a:pt x="40" y="457"/>
                    <a:pt x="65" y="457"/>
                    <a:pt x="77" y="469"/>
                  </a:cubicBezTo>
                  <a:cubicBezTo>
                    <a:pt x="151" y="507"/>
                    <a:pt x="247" y="516"/>
                    <a:pt x="345" y="516"/>
                  </a:cubicBezTo>
                  <a:cubicBezTo>
                    <a:pt x="447" y="516"/>
                    <a:pt x="550" y="506"/>
                    <a:pt x="634" y="506"/>
                  </a:cubicBezTo>
                  <a:cubicBezTo>
                    <a:pt x="902" y="481"/>
                    <a:pt x="1167" y="506"/>
                    <a:pt x="1435" y="442"/>
                  </a:cubicBezTo>
                  <a:lnTo>
                    <a:pt x="1472" y="442"/>
                  </a:lnTo>
                  <a:cubicBezTo>
                    <a:pt x="1487" y="430"/>
                    <a:pt x="1487" y="405"/>
                    <a:pt x="1487" y="393"/>
                  </a:cubicBezTo>
                  <a:cubicBezTo>
                    <a:pt x="1511" y="317"/>
                    <a:pt x="1523" y="253"/>
                    <a:pt x="1523" y="177"/>
                  </a:cubicBezTo>
                  <a:cubicBezTo>
                    <a:pt x="1536" y="137"/>
                    <a:pt x="1548" y="37"/>
                    <a:pt x="1523" y="12"/>
                  </a:cubicBezTo>
                  <a:cubicBezTo>
                    <a:pt x="1523" y="0"/>
                    <a:pt x="1511" y="0"/>
                    <a:pt x="1511" y="0"/>
                  </a:cubicBezTo>
                  <a:lnTo>
                    <a:pt x="1487" y="0"/>
                  </a:lnTo>
                  <a:cubicBezTo>
                    <a:pt x="1403" y="12"/>
                    <a:pt x="1320" y="19"/>
                    <a:pt x="1238" y="19"/>
                  </a:cubicBezTo>
                  <a:cubicBezTo>
                    <a:pt x="1155" y="19"/>
                    <a:pt x="1073" y="12"/>
                    <a:pt x="99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a:off x="5511702" y="2984924"/>
              <a:ext cx="363493" cy="1128483"/>
            </a:xfrm>
            <a:custGeom>
              <a:rect b="b" l="l" r="r" t="t"/>
              <a:pathLst>
                <a:path extrusionOk="0" h="7839" w="2525">
                  <a:moveTo>
                    <a:pt x="1346" y="1"/>
                  </a:moveTo>
                  <a:cubicBezTo>
                    <a:pt x="722" y="1"/>
                    <a:pt x="533" y="634"/>
                    <a:pt x="469" y="1130"/>
                  </a:cubicBezTo>
                  <a:cubicBezTo>
                    <a:pt x="305" y="2169"/>
                    <a:pt x="204" y="3223"/>
                    <a:pt x="140" y="4276"/>
                  </a:cubicBezTo>
                  <a:cubicBezTo>
                    <a:pt x="113" y="4797"/>
                    <a:pt x="64" y="5242"/>
                    <a:pt x="52" y="5775"/>
                  </a:cubicBezTo>
                  <a:cubicBezTo>
                    <a:pt x="24" y="6308"/>
                    <a:pt x="0" y="7234"/>
                    <a:pt x="24" y="7779"/>
                  </a:cubicBezTo>
                  <a:cubicBezTo>
                    <a:pt x="24" y="7779"/>
                    <a:pt x="24" y="7791"/>
                    <a:pt x="37" y="7803"/>
                  </a:cubicBezTo>
                  <a:cubicBezTo>
                    <a:pt x="37" y="7815"/>
                    <a:pt x="52" y="7815"/>
                    <a:pt x="64" y="7815"/>
                  </a:cubicBezTo>
                  <a:cubicBezTo>
                    <a:pt x="201" y="7832"/>
                    <a:pt x="338" y="7838"/>
                    <a:pt x="475" y="7838"/>
                  </a:cubicBezTo>
                  <a:cubicBezTo>
                    <a:pt x="566" y="7838"/>
                    <a:pt x="658" y="7835"/>
                    <a:pt x="749" y="7830"/>
                  </a:cubicBezTo>
                  <a:cubicBezTo>
                    <a:pt x="761" y="7830"/>
                    <a:pt x="774" y="7830"/>
                    <a:pt x="774" y="7815"/>
                  </a:cubicBezTo>
                  <a:cubicBezTo>
                    <a:pt x="786" y="7815"/>
                    <a:pt x="697" y="7779"/>
                    <a:pt x="697" y="7766"/>
                  </a:cubicBezTo>
                  <a:cubicBezTo>
                    <a:pt x="874" y="7234"/>
                    <a:pt x="990" y="6268"/>
                    <a:pt x="1054" y="5711"/>
                  </a:cubicBezTo>
                  <a:cubicBezTo>
                    <a:pt x="1166" y="4541"/>
                    <a:pt x="1407" y="3415"/>
                    <a:pt x="1839" y="2333"/>
                  </a:cubicBezTo>
                  <a:cubicBezTo>
                    <a:pt x="2272" y="1319"/>
                    <a:pt x="2525" y="25"/>
                    <a:pt x="1346"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a:off x="5738294" y="3151054"/>
              <a:ext cx="96595" cy="261427"/>
            </a:xfrm>
            <a:custGeom>
              <a:rect b="b" l="l" r="r" t="t"/>
              <a:pathLst>
                <a:path extrusionOk="0" h="1816" w="671">
                  <a:moveTo>
                    <a:pt x="634" y="1"/>
                  </a:moveTo>
                  <a:cubicBezTo>
                    <a:pt x="457" y="610"/>
                    <a:pt x="253" y="1219"/>
                    <a:pt x="1" y="1804"/>
                  </a:cubicBezTo>
                  <a:lnTo>
                    <a:pt x="37" y="1816"/>
                  </a:lnTo>
                  <a:cubicBezTo>
                    <a:pt x="278" y="1231"/>
                    <a:pt x="494" y="622"/>
                    <a:pt x="671" y="13"/>
                  </a:cubicBezTo>
                  <a:lnTo>
                    <a:pt x="634"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p:nvPr/>
          </p:nvSpPr>
          <p:spPr>
            <a:xfrm>
              <a:off x="5579219" y="2949797"/>
              <a:ext cx="336285" cy="243576"/>
            </a:xfrm>
            <a:custGeom>
              <a:rect b="b" l="l" r="r" t="t"/>
              <a:pathLst>
                <a:path extrusionOk="0" h="1692" w="2336">
                  <a:moveTo>
                    <a:pt x="1388" y="1"/>
                  </a:moveTo>
                  <a:cubicBezTo>
                    <a:pt x="1370" y="1"/>
                    <a:pt x="1352" y="2"/>
                    <a:pt x="1334" y="4"/>
                  </a:cubicBezTo>
                  <a:cubicBezTo>
                    <a:pt x="1166" y="16"/>
                    <a:pt x="1042" y="104"/>
                    <a:pt x="953" y="232"/>
                  </a:cubicBezTo>
                  <a:cubicBezTo>
                    <a:pt x="926" y="257"/>
                    <a:pt x="914" y="293"/>
                    <a:pt x="901" y="333"/>
                  </a:cubicBezTo>
                  <a:cubicBezTo>
                    <a:pt x="895" y="333"/>
                    <a:pt x="889" y="333"/>
                    <a:pt x="883" y="333"/>
                  </a:cubicBezTo>
                  <a:cubicBezTo>
                    <a:pt x="351" y="333"/>
                    <a:pt x="126" y="859"/>
                    <a:pt x="0" y="1310"/>
                  </a:cubicBezTo>
                  <a:cubicBezTo>
                    <a:pt x="128" y="1387"/>
                    <a:pt x="253" y="1435"/>
                    <a:pt x="393" y="1487"/>
                  </a:cubicBezTo>
                  <a:cubicBezTo>
                    <a:pt x="585" y="1551"/>
                    <a:pt x="786" y="1603"/>
                    <a:pt x="990" y="1627"/>
                  </a:cubicBezTo>
                  <a:lnTo>
                    <a:pt x="1002" y="1639"/>
                  </a:lnTo>
                  <a:cubicBezTo>
                    <a:pt x="1054" y="1639"/>
                    <a:pt x="1118" y="1652"/>
                    <a:pt x="1166" y="1652"/>
                  </a:cubicBezTo>
                  <a:cubicBezTo>
                    <a:pt x="1206" y="1664"/>
                    <a:pt x="1258" y="1664"/>
                    <a:pt x="1294" y="1679"/>
                  </a:cubicBezTo>
                  <a:lnTo>
                    <a:pt x="1434" y="1679"/>
                  </a:lnTo>
                  <a:cubicBezTo>
                    <a:pt x="1459" y="1679"/>
                    <a:pt x="1471" y="1691"/>
                    <a:pt x="1498" y="1691"/>
                  </a:cubicBezTo>
                  <a:lnTo>
                    <a:pt x="1547" y="1691"/>
                  </a:lnTo>
                  <a:cubicBezTo>
                    <a:pt x="1815" y="1691"/>
                    <a:pt x="2080" y="1679"/>
                    <a:pt x="2336" y="1627"/>
                  </a:cubicBezTo>
                  <a:cubicBezTo>
                    <a:pt x="2296" y="1158"/>
                    <a:pt x="2196" y="701"/>
                    <a:pt x="1916" y="321"/>
                  </a:cubicBezTo>
                  <a:cubicBezTo>
                    <a:pt x="1801" y="144"/>
                    <a:pt x="1598" y="1"/>
                    <a:pt x="138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1"/>
            <p:cNvSpPr/>
            <p:nvPr/>
          </p:nvSpPr>
          <p:spPr>
            <a:xfrm>
              <a:off x="5735847" y="2458893"/>
              <a:ext cx="114014" cy="122508"/>
            </a:xfrm>
            <a:custGeom>
              <a:rect b="b" l="l" r="r" t="t"/>
              <a:pathLst>
                <a:path extrusionOk="0" h="851" w="792">
                  <a:moveTo>
                    <a:pt x="703" y="0"/>
                  </a:moveTo>
                  <a:cubicBezTo>
                    <a:pt x="675" y="24"/>
                    <a:pt x="639" y="49"/>
                    <a:pt x="627" y="49"/>
                  </a:cubicBezTo>
                  <a:cubicBezTo>
                    <a:pt x="575" y="76"/>
                    <a:pt x="523" y="101"/>
                    <a:pt x="474" y="113"/>
                  </a:cubicBezTo>
                  <a:cubicBezTo>
                    <a:pt x="427" y="125"/>
                    <a:pt x="378" y="132"/>
                    <a:pt x="329" y="132"/>
                  </a:cubicBezTo>
                  <a:cubicBezTo>
                    <a:pt x="270" y="132"/>
                    <a:pt x="211" y="122"/>
                    <a:pt x="155" y="101"/>
                  </a:cubicBezTo>
                  <a:lnTo>
                    <a:pt x="155" y="101"/>
                  </a:lnTo>
                  <a:cubicBezTo>
                    <a:pt x="170" y="164"/>
                    <a:pt x="182" y="241"/>
                    <a:pt x="170" y="305"/>
                  </a:cubicBezTo>
                  <a:cubicBezTo>
                    <a:pt x="170" y="369"/>
                    <a:pt x="155" y="429"/>
                    <a:pt x="142" y="493"/>
                  </a:cubicBezTo>
                  <a:cubicBezTo>
                    <a:pt x="130" y="557"/>
                    <a:pt x="78" y="609"/>
                    <a:pt x="54" y="673"/>
                  </a:cubicBezTo>
                  <a:cubicBezTo>
                    <a:pt x="0" y="815"/>
                    <a:pt x="131" y="851"/>
                    <a:pt x="257" y="851"/>
                  </a:cubicBezTo>
                  <a:cubicBezTo>
                    <a:pt x="309" y="851"/>
                    <a:pt x="361" y="845"/>
                    <a:pt x="398" y="838"/>
                  </a:cubicBezTo>
                  <a:cubicBezTo>
                    <a:pt x="535" y="810"/>
                    <a:pt x="675" y="774"/>
                    <a:pt x="791" y="673"/>
                  </a:cubicBezTo>
                  <a:cubicBezTo>
                    <a:pt x="639" y="481"/>
                    <a:pt x="639" y="241"/>
                    <a:pt x="703" y="0"/>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1"/>
            <p:cNvSpPr/>
            <p:nvPr/>
          </p:nvSpPr>
          <p:spPr>
            <a:xfrm>
              <a:off x="5756289" y="2473289"/>
              <a:ext cx="43907" cy="58447"/>
            </a:xfrm>
            <a:custGeom>
              <a:rect b="b" l="l" r="r" t="t"/>
              <a:pathLst>
                <a:path extrusionOk="0" h="406" w="305">
                  <a:moveTo>
                    <a:pt x="13" y="1"/>
                  </a:moveTo>
                  <a:lnTo>
                    <a:pt x="13" y="1"/>
                  </a:lnTo>
                  <a:cubicBezTo>
                    <a:pt x="28" y="64"/>
                    <a:pt x="40" y="141"/>
                    <a:pt x="28" y="205"/>
                  </a:cubicBezTo>
                  <a:cubicBezTo>
                    <a:pt x="28" y="269"/>
                    <a:pt x="13" y="329"/>
                    <a:pt x="0" y="393"/>
                  </a:cubicBezTo>
                  <a:lnTo>
                    <a:pt x="0" y="406"/>
                  </a:lnTo>
                  <a:lnTo>
                    <a:pt x="28" y="406"/>
                  </a:lnTo>
                  <a:cubicBezTo>
                    <a:pt x="165" y="305"/>
                    <a:pt x="268" y="165"/>
                    <a:pt x="305" y="13"/>
                  </a:cubicBezTo>
                  <a:lnTo>
                    <a:pt x="305" y="13"/>
                  </a:lnTo>
                  <a:cubicBezTo>
                    <a:pt x="265" y="25"/>
                    <a:pt x="222" y="32"/>
                    <a:pt x="178" y="32"/>
                  </a:cubicBezTo>
                  <a:cubicBezTo>
                    <a:pt x="125" y="32"/>
                    <a:pt x="69" y="22"/>
                    <a:pt x="13" y="1"/>
                  </a:cubicBezTo>
                  <a:close/>
                </a:path>
              </a:pathLst>
            </a:custGeom>
            <a:solidFill>
              <a:srgbClr val="C46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5719868" y="2336815"/>
              <a:ext cx="131721" cy="161520"/>
            </a:xfrm>
            <a:custGeom>
              <a:rect b="b" l="l" r="r" t="t"/>
              <a:pathLst>
                <a:path extrusionOk="0" h="1122" w="915">
                  <a:moveTo>
                    <a:pt x="186" y="1"/>
                  </a:moveTo>
                  <a:cubicBezTo>
                    <a:pt x="166" y="1"/>
                    <a:pt x="147" y="10"/>
                    <a:pt x="129" y="35"/>
                  </a:cubicBezTo>
                  <a:cubicBezTo>
                    <a:pt x="52" y="151"/>
                    <a:pt x="1" y="504"/>
                    <a:pt x="1" y="644"/>
                  </a:cubicBezTo>
                  <a:cubicBezTo>
                    <a:pt x="13" y="732"/>
                    <a:pt x="13" y="821"/>
                    <a:pt x="52" y="912"/>
                  </a:cubicBezTo>
                  <a:cubicBezTo>
                    <a:pt x="89" y="988"/>
                    <a:pt x="141" y="1049"/>
                    <a:pt x="217" y="1076"/>
                  </a:cubicBezTo>
                  <a:cubicBezTo>
                    <a:pt x="268" y="1108"/>
                    <a:pt x="325" y="1122"/>
                    <a:pt x="382" y="1122"/>
                  </a:cubicBezTo>
                  <a:cubicBezTo>
                    <a:pt x="463" y="1122"/>
                    <a:pt x="547" y="1094"/>
                    <a:pt x="622" y="1049"/>
                  </a:cubicBezTo>
                  <a:cubicBezTo>
                    <a:pt x="738" y="961"/>
                    <a:pt x="838" y="848"/>
                    <a:pt x="902" y="696"/>
                  </a:cubicBezTo>
                  <a:cubicBezTo>
                    <a:pt x="914" y="607"/>
                    <a:pt x="914" y="531"/>
                    <a:pt x="902" y="440"/>
                  </a:cubicBezTo>
                  <a:cubicBezTo>
                    <a:pt x="902" y="416"/>
                    <a:pt x="890" y="391"/>
                    <a:pt x="890" y="364"/>
                  </a:cubicBezTo>
                  <a:cubicBezTo>
                    <a:pt x="850" y="263"/>
                    <a:pt x="786" y="187"/>
                    <a:pt x="698" y="135"/>
                  </a:cubicBezTo>
                  <a:cubicBezTo>
                    <a:pt x="598" y="87"/>
                    <a:pt x="521" y="87"/>
                    <a:pt x="406" y="87"/>
                  </a:cubicBezTo>
                  <a:cubicBezTo>
                    <a:pt x="312" y="87"/>
                    <a:pt x="245" y="1"/>
                    <a:pt x="186" y="1"/>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1"/>
            <p:cNvSpPr/>
            <p:nvPr/>
          </p:nvSpPr>
          <p:spPr>
            <a:xfrm>
              <a:off x="5697986" y="2285709"/>
              <a:ext cx="190024" cy="201397"/>
            </a:xfrm>
            <a:custGeom>
              <a:rect b="b" l="l" r="r" t="t"/>
              <a:pathLst>
                <a:path extrusionOk="0" h="1399" w="1320">
                  <a:moveTo>
                    <a:pt x="714" y="1"/>
                  </a:moveTo>
                  <a:cubicBezTo>
                    <a:pt x="666" y="1"/>
                    <a:pt x="617" y="8"/>
                    <a:pt x="570" y="21"/>
                  </a:cubicBezTo>
                  <a:cubicBezTo>
                    <a:pt x="457" y="49"/>
                    <a:pt x="341" y="125"/>
                    <a:pt x="253" y="213"/>
                  </a:cubicBezTo>
                  <a:cubicBezTo>
                    <a:pt x="217" y="250"/>
                    <a:pt x="189" y="302"/>
                    <a:pt x="140" y="326"/>
                  </a:cubicBezTo>
                  <a:cubicBezTo>
                    <a:pt x="119" y="337"/>
                    <a:pt x="95" y="344"/>
                    <a:pt x="72" y="344"/>
                  </a:cubicBezTo>
                  <a:cubicBezTo>
                    <a:pt x="42" y="344"/>
                    <a:pt x="14" y="332"/>
                    <a:pt x="0" y="302"/>
                  </a:cubicBezTo>
                  <a:lnTo>
                    <a:pt x="0" y="366"/>
                  </a:lnTo>
                  <a:cubicBezTo>
                    <a:pt x="0" y="378"/>
                    <a:pt x="0" y="402"/>
                    <a:pt x="13" y="429"/>
                  </a:cubicBezTo>
                  <a:cubicBezTo>
                    <a:pt x="37" y="506"/>
                    <a:pt x="89" y="567"/>
                    <a:pt x="153" y="606"/>
                  </a:cubicBezTo>
                  <a:cubicBezTo>
                    <a:pt x="200" y="634"/>
                    <a:pt x="244" y="642"/>
                    <a:pt x="290" y="642"/>
                  </a:cubicBezTo>
                  <a:cubicBezTo>
                    <a:pt x="330" y="642"/>
                    <a:pt x="371" y="636"/>
                    <a:pt x="418" y="630"/>
                  </a:cubicBezTo>
                  <a:lnTo>
                    <a:pt x="418" y="630"/>
                  </a:lnTo>
                  <a:cubicBezTo>
                    <a:pt x="393" y="719"/>
                    <a:pt x="369" y="822"/>
                    <a:pt x="329" y="911"/>
                  </a:cubicBezTo>
                  <a:cubicBezTo>
                    <a:pt x="329" y="935"/>
                    <a:pt x="317" y="962"/>
                    <a:pt x="329" y="975"/>
                  </a:cubicBezTo>
                  <a:cubicBezTo>
                    <a:pt x="341" y="987"/>
                    <a:pt x="369" y="999"/>
                    <a:pt x="381" y="999"/>
                  </a:cubicBezTo>
                  <a:cubicBezTo>
                    <a:pt x="405" y="999"/>
                    <a:pt x="433" y="987"/>
                    <a:pt x="445" y="975"/>
                  </a:cubicBezTo>
                  <a:lnTo>
                    <a:pt x="445" y="975"/>
                  </a:lnTo>
                  <a:cubicBezTo>
                    <a:pt x="433" y="987"/>
                    <a:pt x="445" y="1115"/>
                    <a:pt x="445" y="1139"/>
                  </a:cubicBezTo>
                  <a:cubicBezTo>
                    <a:pt x="445" y="1176"/>
                    <a:pt x="445" y="1227"/>
                    <a:pt x="469" y="1267"/>
                  </a:cubicBezTo>
                  <a:cubicBezTo>
                    <a:pt x="509" y="1355"/>
                    <a:pt x="570" y="1392"/>
                    <a:pt x="673" y="1392"/>
                  </a:cubicBezTo>
                  <a:cubicBezTo>
                    <a:pt x="703" y="1396"/>
                    <a:pt x="735" y="1399"/>
                    <a:pt x="768" y="1399"/>
                  </a:cubicBezTo>
                  <a:cubicBezTo>
                    <a:pt x="834" y="1399"/>
                    <a:pt x="905" y="1388"/>
                    <a:pt x="966" y="1355"/>
                  </a:cubicBezTo>
                  <a:cubicBezTo>
                    <a:pt x="1042" y="1328"/>
                    <a:pt x="1091" y="1267"/>
                    <a:pt x="1130" y="1191"/>
                  </a:cubicBezTo>
                  <a:cubicBezTo>
                    <a:pt x="1179" y="1115"/>
                    <a:pt x="1219" y="1023"/>
                    <a:pt x="1255" y="935"/>
                  </a:cubicBezTo>
                  <a:cubicBezTo>
                    <a:pt x="1307" y="835"/>
                    <a:pt x="1319" y="694"/>
                    <a:pt x="1295" y="582"/>
                  </a:cubicBezTo>
                  <a:cubicBezTo>
                    <a:pt x="1295" y="542"/>
                    <a:pt x="1282" y="506"/>
                    <a:pt x="1255" y="478"/>
                  </a:cubicBezTo>
                  <a:cubicBezTo>
                    <a:pt x="1237" y="451"/>
                    <a:pt x="1212" y="437"/>
                    <a:pt x="1189" y="437"/>
                  </a:cubicBezTo>
                  <a:cubicBezTo>
                    <a:pt x="1181" y="437"/>
                    <a:pt x="1174" y="439"/>
                    <a:pt x="1167" y="442"/>
                  </a:cubicBezTo>
                  <a:cubicBezTo>
                    <a:pt x="1179" y="429"/>
                    <a:pt x="1167" y="338"/>
                    <a:pt x="1167" y="326"/>
                  </a:cubicBezTo>
                  <a:cubicBezTo>
                    <a:pt x="1155" y="289"/>
                    <a:pt x="1142" y="250"/>
                    <a:pt x="1118" y="213"/>
                  </a:cubicBezTo>
                  <a:cubicBezTo>
                    <a:pt x="1078" y="149"/>
                    <a:pt x="1014" y="98"/>
                    <a:pt x="938" y="61"/>
                  </a:cubicBezTo>
                  <a:cubicBezTo>
                    <a:pt x="875" y="21"/>
                    <a:pt x="796" y="1"/>
                    <a:pt x="714"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
            <p:cNvSpPr/>
            <p:nvPr/>
          </p:nvSpPr>
          <p:spPr>
            <a:xfrm>
              <a:off x="5854902" y="2312342"/>
              <a:ext cx="18571" cy="51537"/>
            </a:xfrm>
            <a:custGeom>
              <a:rect b="b" l="l" r="r" t="t"/>
              <a:pathLst>
                <a:path extrusionOk="0" h="358" w="129">
                  <a:moveTo>
                    <a:pt x="89" y="1"/>
                  </a:moveTo>
                  <a:cubicBezTo>
                    <a:pt x="89" y="1"/>
                    <a:pt x="77" y="16"/>
                    <a:pt x="77" y="28"/>
                  </a:cubicBezTo>
                  <a:cubicBezTo>
                    <a:pt x="89" y="53"/>
                    <a:pt x="89" y="77"/>
                    <a:pt x="89" y="117"/>
                  </a:cubicBezTo>
                  <a:cubicBezTo>
                    <a:pt x="89" y="193"/>
                    <a:pt x="65" y="269"/>
                    <a:pt x="1" y="333"/>
                  </a:cubicBezTo>
                  <a:lnTo>
                    <a:pt x="1" y="357"/>
                  </a:lnTo>
                  <a:lnTo>
                    <a:pt x="28" y="357"/>
                  </a:lnTo>
                  <a:cubicBezTo>
                    <a:pt x="89" y="293"/>
                    <a:pt x="129" y="205"/>
                    <a:pt x="129" y="117"/>
                  </a:cubicBezTo>
                  <a:cubicBezTo>
                    <a:pt x="129" y="77"/>
                    <a:pt x="129" y="53"/>
                    <a:pt x="116" y="16"/>
                  </a:cubicBezTo>
                  <a:cubicBezTo>
                    <a:pt x="116" y="1"/>
                    <a:pt x="104" y="1"/>
                    <a:pt x="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1"/>
            <p:cNvSpPr/>
            <p:nvPr/>
          </p:nvSpPr>
          <p:spPr>
            <a:xfrm>
              <a:off x="5862387" y="2343581"/>
              <a:ext cx="32966" cy="13820"/>
            </a:xfrm>
            <a:custGeom>
              <a:rect b="b" l="l" r="r" t="t"/>
              <a:pathLst>
                <a:path extrusionOk="0" h="96" w="229">
                  <a:moveTo>
                    <a:pt x="89" y="0"/>
                  </a:moveTo>
                  <a:cubicBezTo>
                    <a:pt x="64" y="0"/>
                    <a:pt x="37" y="12"/>
                    <a:pt x="13" y="27"/>
                  </a:cubicBezTo>
                  <a:cubicBezTo>
                    <a:pt x="13" y="27"/>
                    <a:pt x="0" y="40"/>
                    <a:pt x="13" y="52"/>
                  </a:cubicBezTo>
                  <a:cubicBezTo>
                    <a:pt x="13" y="52"/>
                    <a:pt x="18" y="57"/>
                    <a:pt x="25" y="57"/>
                  </a:cubicBezTo>
                  <a:cubicBezTo>
                    <a:pt x="29" y="57"/>
                    <a:pt x="33" y="56"/>
                    <a:pt x="37" y="52"/>
                  </a:cubicBezTo>
                  <a:cubicBezTo>
                    <a:pt x="52" y="52"/>
                    <a:pt x="77" y="40"/>
                    <a:pt x="89" y="40"/>
                  </a:cubicBezTo>
                  <a:cubicBezTo>
                    <a:pt x="128" y="40"/>
                    <a:pt x="165" y="52"/>
                    <a:pt x="189" y="88"/>
                  </a:cubicBezTo>
                  <a:cubicBezTo>
                    <a:pt x="199" y="88"/>
                    <a:pt x="203" y="95"/>
                    <a:pt x="207" y="95"/>
                  </a:cubicBezTo>
                  <a:cubicBezTo>
                    <a:pt x="210" y="95"/>
                    <a:pt x="213" y="93"/>
                    <a:pt x="217" y="88"/>
                  </a:cubicBezTo>
                  <a:cubicBezTo>
                    <a:pt x="229" y="76"/>
                    <a:pt x="229" y="76"/>
                    <a:pt x="217" y="64"/>
                  </a:cubicBezTo>
                  <a:cubicBezTo>
                    <a:pt x="189" y="27"/>
                    <a:pt x="140" y="0"/>
                    <a:pt x="8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1"/>
            <p:cNvSpPr/>
            <p:nvPr/>
          </p:nvSpPr>
          <p:spPr>
            <a:xfrm>
              <a:off x="5749235" y="2408219"/>
              <a:ext cx="45778" cy="42611"/>
            </a:xfrm>
            <a:custGeom>
              <a:rect b="b" l="l" r="r" t="t"/>
              <a:pathLst>
                <a:path extrusionOk="0" h="296" w="318">
                  <a:moveTo>
                    <a:pt x="159" y="0"/>
                  </a:moveTo>
                  <a:cubicBezTo>
                    <a:pt x="104" y="0"/>
                    <a:pt x="44" y="36"/>
                    <a:pt x="25" y="96"/>
                  </a:cubicBezTo>
                  <a:cubicBezTo>
                    <a:pt x="1" y="172"/>
                    <a:pt x="37" y="264"/>
                    <a:pt x="113" y="288"/>
                  </a:cubicBezTo>
                  <a:cubicBezTo>
                    <a:pt x="127" y="293"/>
                    <a:pt x="141" y="296"/>
                    <a:pt x="156" y="296"/>
                  </a:cubicBezTo>
                  <a:cubicBezTo>
                    <a:pt x="211" y="296"/>
                    <a:pt x="271" y="260"/>
                    <a:pt x="290" y="200"/>
                  </a:cubicBezTo>
                  <a:cubicBezTo>
                    <a:pt x="317" y="124"/>
                    <a:pt x="278" y="47"/>
                    <a:pt x="202" y="8"/>
                  </a:cubicBezTo>
                  <a:cubicBezTo>
                    <a:pt x="188" y="3"/>
                    <a:pt x="174" y="0"/>
                    <a:pt x="159" y="0"/>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1"/>
            <p:cNvSpPr/>
            <p:nvPr/>
          </p:nvSpPr>
          <p:spPr>
            <a:xfrm>
              <a:off x="5763775" y="2418441"/>
              <a:ext cx="18571" cy="22889"/>
            </a:xfrm>
            <a:custGeom>
              <a:rect b="b" l="l" r="r" t="t"/>
              <a:pathLst>
                <a:path extrusionOk="0" h="159" w="129">
                  <a:moveTo>
                    <a:pt x="76" y="1"/>
                  </a:moveTo>
                  <a:cubicBezTo>
                    <a:pt x="64" y="1"/>
                    <a:pt x="52" y="13"/>
                    <a:pt x="37" y="13"/>
                  </a:cubicBezTo>
                  <a:cubicBezTo>
                    <a:pt x="12" y="25"/>
                    <a:pt x="0" y="53"/>
                    <a:pt x="0" y="77"/>
                  </a:cubicBezTo>
                  <a:lnTo>
                    <a:pt x="0" y="101"/>
                  </a:lnTo>
                  <a:lnTo>
                    <a:pt x="52" y="101"/>
                  </a:lnTo>
                  <a:lnTo>
                    <a:pt x="52" y="129"/>
                  </a:lnTo>
                  <a:cubicBezTo>
                    <a:pt x="52" y="141"/>
                    <a:pt x="52" y="153"/>
                    <a:pt x="64" y="153"/>
                  </a:cubicBezTo>
                  <a:cubicBezTo>
                    <a:pt x="64" y="157"/>
                    <a:pt x="65" y="159"/>
                    <a:pt x="68" y="159"/>
                  </a:cubicBezTo>
                  <a:cubicBezTo>
                    <a:pt x="72" y="159"/>
                    <a:pt x="80" y="153"/>
                    <a:pt x="88" y="153"/>
                  </a:cubicBezTo>
                  <a:lnTo>
                    <a:pt x="88" y="129"/>
                  </a:lnTo>
                  <a:cubicBezTo>
                    <a:pt x="88" y="101"/>
                    <a:pt x="88" y="89"/>
                    <a:pt x="76" y="77"/>
                  </a:cubicBezTo>
                  <a:cubicBezTo>
                    <a:pt x="66" y="67"/>
                    <a:pt x="56" y="65"/>
                    <a:pt x="38" y="65"/>
                  </a:cubicBezTo>
                  <a:lnTo>
                    <a:pt x="38" y="65"/>
                  </a:lnTo>
                  <a:cubicBezTo>
                    <a:pt x="39" y="57"/>
                    <a:pt x="43" y="53"/>
                    <a:pt x="52" y="53"/>
                  </a:cubicBezTo>
                  <a:cubicBezTo>
                    <a:pt x="64" y="40"/>
                    <a:pt x="64" y="40"/>
                    <a:pt x="76" y="40"/>
                  </a:cubicBezTo>
                  <a:cubicBezTo>
                    <a:pt x="88" y="40"/>
                    <a:pt x="88" y="40"/>
                    <a:pt x="101" y="53"/>
                  </a:cubicBezTo>
                  <a:cubicBezTo>
                    <a:pt x="101" y="53"/>
                    <a:pt x="113" y="53"/>
                    <a:pt x="128" y="40"/>
                  </a:cubicBezTo>
                  <a:cubicBezTo>
                    <a:pt x="128" y="25"/>
                    <a:pt x="128" y="13"/>
                    <a:pt x="113" y="13"/>
                  </a:cubicBezTo>
                  <a:cubicBezTo>
                    <a:pt x="101" y="1"/>
                    <a:pt x="88" y="1"/>
                    <a:pt x="76"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1"/>
            <p:cNvSpPr/>
            <p:nvPr/>
          </p:nvSpPr>
          <p:spPr>
            <a:xfrm>
              <a:off x="5484062" y="2612211"/>
              <a:ext cx="137335" cy="71259"/>
            </a:xfrm>
            <a:custGeom>
              <a:rect b="b" l="l" r="r" t="t"/>
              <a:pathLst>
                <a:path extrusionOk="0" h="495" w="954">
                  <a:moveTo>
                    <a:pt x="332" y="1"/>
                  </a:moveTo>
                  <a:cubicBezTo>
                    <a:pt x="280" y="1"/>
                    <a:pt x="216" y="1"/>
                    <a:pt x="168" y="25"/>
                  </a:cubicBezTo>
                  <a:cubicBezTo>
                    <a:pt x="128" y="50"/>
                    <a:pt x="92" y="89"/>
                    <a:pt x="64" y="141"/>
                  </a:cubicBezTo>
                  <a:cubicBezTo>
                    <a:pt x="40" y="190"/>
                    <a:pt x="0" y="254"/>
                    <a:pt x="28" y="318"/>
                  </a:cubicBezTo>
                  <a:cubicBezTo>
                    <a:pt x="28" y="330"/>
                    <a:pt x="40" y="330"/>
                    <a:pt x="40" y="342"/>
                  </a:cubicBezTo>
                  <a:cubicBezTo>
                    <a:pt x="64" y="342"/>
                    <a:pt x="76" y="318"/>
                    <a:pt x="92" y="305"/>
                  </a:cubicBezTo>
                  <a:cubicBezTo>
                    <a:pt x="124" y="238"/>
                    <a:pt x="187" y="200"/>
                    <a:pt x="245" y="200"/>
                  </a:cubicBezTo>
                  <a:cubicBezTo>
                    <a:pt x="253" y="200"/>
                    <a:pt x="260" y="200"/>
                    <a:pt x="268" y="202"/>
                  </a:cubicBezTo>
                  <a:cubicBezTo>
                    <a:pt x="293" y="202"/>
                    <a:pt x="320" y="202"/>
                    <a:pt x="344" y="217"/>
                  </a:cubicBezTo>
                  <a:cubicBezTo>
                    <a:pt x="356" y="242"/>
                    <a:pt x="344" y="242"/>
                    <a:pt x="344" y="266"/>
                  </a:cubicBezTo>
                  <a:cubicBezTo>
                    <a:pt x="332" y="318"/>
                    <a:pt x="256" y="318"/>
                    <a:pt x="204" y="330"/>
                  </a:cubicBezTo>
                  <a:cubicBezTo>
                    <a:pt x="168" y="342"/>
                    <a:pt x="128" y="382"/>
                    <a:pt x="116" y="430"/>
                  </a:cubicBezTo>
                  <a:cubicBezTo>
                    <a:pt x="189" y="412"/>
                    <a:pt x="271" y="401"/>
                    <a:pt x="344" y="401"/>
                  </a:cubicBezTo>
                  <a:cubicBezTo>
                    <a:pt x="371" y="401"/>
                    <a:pt x="397" y="403"/>
                    <a:pt x="420" y="406"/>
                  </a:cubicBezTo>
                  <a:cubicBezTo>
                    <a:pt x="561" y="430"/>
                    <a:pt x="725" y="458"/>
                    <a:pt x="865" y="494"/>
                  </a:cubicBezTo>
                  <a:lnTo>
                    <a:pt x="877" y="494"/>
                  </a:lnTo>
                  <a:lnTo>
                    <a:pt x="889" y="482"/>
                  </a:lnTo>
                  <a:cubicBezTo>
                    <a:pt x="914" y="406"/>
                    <a:pt x="929" y="318"/>
                    <a:pt x="953" y="242"/>
                  </a:cubicBezTo>
                  <a:cubicBezTo>
                    <a:pt x="877" y="217"/>
                    <a:pt x="801" y="190"/>
                    <a:pt x="737" y="141"/>
                  </a:cubicBezTo>
                  <a:cubicBezTo>
                    <a:pt x="713" y="126"/>
                    <a:pt x="685" y="101"/>
                    <a:pt x="661" y="89"/>
                  </a:cubicBezTo>
                  <a:cubicBezTo>
                    <a:pt x="573" y="13"/>
                    <a:pt x="445" y="13"/>
                    <a:pt x="332" y="1"/>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1"/>
            <p:cNvSpPr/>
            <p:nvPr/>
          </p:nvSpPr>
          <p:spPr>
            <a:xfrm>
              <a:off x="5582674" y="2619265"/>
              <a:ext cx="60606" cy="98755"/>
            </a:xfrm>
            <a:custGeom>
              <a:rect b="b" l="l" r="r" t="t"/>
              <a:pathLst>
                <a:path extrusionOk="0" h="686" w="421">
                  <a:moveTo>
                    <a:pt x="204" y="1"/>
                  </a:moveTo>
                  <a:cubicBezTo>
                    <a:pt x="77" y="168"/>
                    <a:pt x="0" y="369"/>
                    <a:pt x="16" y="573"/>
                  </a:cubicBezTo>
                  <a:cubicBezTo>
                    <a:pt x="104" y="610"/>
                    <a:pt x="192" y="649"/>
                    <a:pt x="281" y="686"/>
                  </a:cubicBezTo>
                  <a:cubicBezTo>
                    <a:pt x="305" y="549"/>
                    <a:pt x="345" y="397"/>
                    <a:pt x="369" y="256"/>
                  </a:cubicBezTo>
                  <a:cubicBezTo>
                    <a:pt x="381" y="217"/>
                    <a:pt x="421" y="129"/>
                    <a:pt x="396" y="92"/>
                  </a:cubicBezTo>
                  <a:cubicBezTo>
                    <a:pt x="369" y="52"/>
                    <a:pt x="244" y="28"/>
                    <a:pt x="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1"/>
            <p:cNvSpPr/>
            <p:nvPr/>
          </p:nvSpPr>
          <p:spPr>
            <a:xfrm>
              <a:off x="5597502" y="2621424"/>
              <a:ext cx="199237" cy="173613"/>
            </a:xfrm>
            <a:custGeom>
              <a:rect b="b" l="l" r="r" t="t"/>
              <a:pathLst>
                <a:path extrusionOk="0" h="1206" w="1384">
                  <a:moveTo>
                    <a:pt x="202" y="1"/>
                  </a:moveTo>
                  <a:cubicBezTo>
                    <a:pt x="50" y="153"/>
                    <a:pt x="1" y="430"/>
                    <a:pt x="25" y="659"/>
                  </a:cubicBezTo>
                  <a:cubicBezTo>
                    <a:pt x="178" y="799"/>
                    <a:pt x="406" y="875"/>
                    <a:pt x="583" y="991"/>
                  </a:cubicBezTo>
                  <a:cubicBezTo>
                    <a:pt x="686" y="1052"/>
                    <a:pt x="787" y="1116"/>
                    <a:pt x="887" y="1155"/>
                  </a:cubicBezTo>
                  <a:cubicBezTo>
                    <a:pt x="964" y="1188"/>
                    <a:pt x="1040" y="1205"/>
                    <a:pt x="1116" y="1205"/>
                  </a:cubicBezTo>
                  <a:cubicBezTo>
                    <a:pt x="1154" y="1205"/>
                    <a:pt x="1193" y="1201"/>
                    <a:pt x="1231" y="1192"/>
                  </a:cubicBezTo>
                  <a:cubicBezTo>
                    <a:pt x="1283" y="1167"/>
                    <a:pt x="1344" y="1143"/>
                    <a:pt x="1371" y="1079"/>
                  </a:cubicBezTo>
                  <a:cubicBezTo>
                    <a:pt x="1384" y="1052"/>
                    <a:pt x="1384" y="1003"/>
                    <a:pt x="1384" y="975"/>
                  </a:cubicBezTo>
                  <a:cubicBezTo>
                    <a:pt x="1384" y="710"/>
                    <a:pt x="1243" y="470"/>
                    <a:pt x="1015" y="330"/>
                  </a:cubicBezTo>
                  <a:cubicBezTo>
                    <a:pt x="951" y="278"/>
                    <a:pt x="863" y="241"/>
                    <a:pt x="787" y="202"/>
                  </a:cubicBezTo>
                  <a:cubicBezTo>
                    <a:pt x="647" y="138"/>
                    <a:pt x="506" y="89"/>
                    <a:pt x="369" y="50"/>
                  </a:cubicBezTo>
                  <a:cubicBezTo>
                    <a:pt x="318" y="25"/>
                    <a:pt x="254" y="13"/>
                    <a:pt x="202" y="1"/>
                  </a:cubicBezTo>
                  <a:close/>
                </a:path>
              </a:pathLst>
            </a:custGeom>
            <a:solidFill>
              <a:srgbClr val="555E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1"/>
            <p:cNvSpPr/>
            <p:nvPr/>
          </p:nvSpPr>
          <p:spPr>
            <a:xfrm>
              <a:off x="5356370" y="2731554"/>
              <a:ext cx="76873" cy="98467"/>
            </a:xfrm>
            <a:custGeom>
              <a:rect b="b" l="l" r="r" t="t"/>
              <a:pathLst>
                <a:path extrusionOk="0" h="684" w="534">
                  <a:moveTo>
                    <a:pt x="175" y="0"/>
                  </a:moveTo>
                  <a:cubicBezTo>
                    <a:pt x="164" y="0"/>
                    <a:pt x="152" y="3"/>
                    <a:pt x="141" y="9"/>
                  </a:cubicBezTo>
                  <a:cubicBezTo>
                    <a:pt x="89" y="22"/>
                    <a:pt x="65" y="58"/>
                    <a:pt x="50" y="98"/>
                  </a:cubicBezTo>
                  <a:cubicBezTo>
                    <a:pt x="1" y="210"/>
                    <a:pt x="13" y="351"/>
                    <a:pt x="77" y="454"/>
                  </a:cubicBezTo>
                  <a:cubicBezTo>
                    <a:pt x="127" y="541"/>
                    <a:pt x="266" y="684"/>
                    <a:pt x="386" y="684"/>
                  </a:cubicBezTo>
                  <a:cubicBezTo>
                    <a:pt x="420" y="684"/>
                    <a:pt x="453" y="672"/>
                    <a:pt x="482" y="643"/>
                  </a:cubicBezTo>
                  <a:cubicBezTo>
                    <a:pt x="522" y="619"/>
                    <a:pt x="534" y="567"/>
                    <a:pt x="522" y="515"/>
                  </a:cubicBezTo>
                  <a:cubicBezTo>
                    <a:pt x="506" y="454"/>
                    <a:pt x="470" y="414"/>
                    <a:pt x="430" y="363"/>
                  </a:cubicBezTo>
                  <a:cubicBezTo>
                    <a:pt x="394" y="314"/>
                    <a:pt x="369" y="262"/>
                    <a:pt x="342" y="210"/>
                  </a:cubicBezTo>
                  <a:cubicBezTo>
                    <a:pt x="318" y="162"/>
                    <a:pt x="305" y="110"/>
                    <a:pt x="278" y="58"/>
                  </a:cubicBezTo>
                  <a:cubicBezTo>
                    <a:pt x="250" y="30"/>
                    <a:pt x="213" y="0"/>
                    <a:pt x="175" y="0"/>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1"/>
            <p:cNvSpPr/>
            <p:nvPr/>
          </p:nvSpPr>
          <p:spPr>
            <a:xfrm>
              <a:off x="5316061" y="2652232"/>
              <a:ext cx="257972" cy="188584"/>
            </a:xfrm>
            <a:custGeom>
              <a:rect b="b" l="l" r="r" t="t"/>
              <a:pathLst>
                <a:path extrusionOk="0" h="1310" w="1792">
                  <a:moveTo>
                    <a:pt x="774" y="0"/>
                  </a:moveTo>
                  <a:lnTo>
                    <a:pt x="1" y="381"/>
                  </a:lnTo>
                  <a:lnTo>
                    <a:pt x="1030" y="1310"/>
                  </a:lnTo>
                  <a:lnTo>
                    <a:pt x="1791" y="929"/>
                  </a:lnTo>
                  <a:lnTo>
                    <a:pt x="774" y="0"/>
                  </a:lnTo>
                  <a:close/>
                </a:path>
              </a:pathLst>
            </a:custGeom>
            <a:solidFill>
              <a:srgbClr val="F4AE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1"/>
            <p:cNvSpPr/>
            <p:nvPr/>
          </p:nvSpPr>
          <p:spPr>
            <a:xfrm>
              <a:off x="5334488" y="2665332"/>
              <a:ext cx="221119" cy="160657"/>
            </a:xfrm>
            <a:custGeom>
              <a:rect b="b" l="l" r="r" t="t"/>
              <a:pathLst>
                <a:path extrusionOk="0" h="1116" w="1536">
                  <a:moveTo>
                    <a:pt x="658" y="0"/>
                  </a:moveTo>
                  <a:lnTo>
                    <a:pt x="1" y="317"/>
                  </a:lnTo>
                  <a:lnTo>
                    <a:pt x="875" y="1115"/>
                  </a:lnTo>
                  <a:lnTo>
                    <a:pt x="1536" y="798"/>
                  </a:lnTo>
                  <a:lnTo>
                    <a:pt x="6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5356370" y="2683327"/>
              <a:ext cx="87958" cy="43907"/>
            </a:xfrm>
            <a:custGeom>
              <a:rect b="b" l="l" r="r" t="t"/>
              <a:pathLst>
                <a:path extrusionOk="0" h="305" w="611">
                  <a:moveTo>
                    <a:pt x="558" y="0"/>
                  </a:moveTo>
                  <a:lnTo>
                    <a:pt x="1" y="268"/>
                  </a:lnTo>
                  <a:lnTo>
                    <a:pt x="65" y="305"/>
                  </a:lnTo>
                  <a:lnTo>
                    <a:pt x="610" y="40"/>
                  </a:lnTo>
                  <a:lnTo>
                    <a:pt x="558" y="0"/>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5396390" y="2720181"/>
              <a:ext cx="87814" cy="45635"/>
            </a:xfrm>
            <a:custGeom>
              <a:rect b="b" l="l" r="r" t="t"/>
              <a:pathLst>
                <a:path extrusionOk="0" h="317" w="610">
                  <a:moveTo>
                    <a:pt x="560" y="0"/>
                  </a:moveTo>
                  <a:lnTo>
                    <a:pt x="0" y="265"/>
                  </a:lnTo>
                  <a:lnTo>
                    <a:pt x="64" y="317"/>
                  </a:lnTo>
                  <a:lnTo>
                    <a:pt x="609" y="49"/>
                  </a:lnTo>
                  <a:lnTo>
                    <a:pt x="560" y="0"/>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5411218" y="2731122"/>
              <a:ext cx="86087" cy="45635"/>
            </a:xfrm>
            <a:custGeom>
              <a:rect b="b" l="l" r="r" t="t"/>
              <a:pathLst>
                <a:path extrusionOk="0" h="317" w="598">
                  <a:moveTo>
                    <a:pt x="546" y="0"/>
                  </a:moveTo>
                  <a:lnTo>
                    <a:pt x="1" y="265"/>
                  </a:lnTo>
                  <a:lnTo>
                    <a:pt x="49" y="317"/>
                  </a:lnTo>
                  <a:lnTo>
                    <a:pt x="598" y="49"/>
                  </a:lnTo>
                  <a:lnTo>
                    <a:pt x="546" y="0"/>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5423887" y="2743790"/>
              <a:ext cx="87958" cy="45778"/>
            </a:xfrm>
            <a:custGeom>
              <a:rect b="b" l="l" r="r" t="t"/>
              <a:pathLst>
                <a:path extrusionOk="0" h="318" w="611">
                  <a:moveTo>
                    <a:pt x="546" y="1"/>
                  </a:moveTo>
                  <a:lnTo>
                    <a:pt x="1" y="266"/>
                  </a:lnTo>
                  <a:lnTo>
                    <a:pt x="53" y="317"/>
                  </a:lnTo>
                  <a:lnTo>
                    <a:pt x="610" y="49"/>
                  </a:lnTo>
                  <a:lnTo>
                    <a:pt x="546" y="1"/>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p:nvPr/>
          </p:nvSpPr>
          <p:spPr>
            <a:xfrm>
              <a:off x="5436699" y="2756459"/>
              <a:ext cx="87814" cy="44051"/>
            </a:xfrm>
            <a:custGeom>
              <a:rect b="b" l="l" r="r" t="t"/>
              <a:pathLst>
                <a:path extrusionOk="0" h="306" w="610">
                  <a:moveTo>
                    <a:pt x="558" y="1"/>
                  </a:moveTo>
                  <a:lnTo>
                    <a:pt x="0" y="266"/>
                  </a:lnTo>
                  <a:lnTo>
                    <a:pt x="64" y="305"/>
                  </a:lnTo>
                  <a:lnTo>
                    <a:pt x="609" y="37"/>
                  </a:lnTo>
                  <a:lnTo>
                    <a:pt x="558" y="1"/>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5451095" y="2767544"/>
              <a:ext cx="86087" cy="45635"/>
            </a:xfrm>
            <a:custGeom>
              <a:rect b="b" l="l" r="r" t="t"/>
              <a:pathLst>
                <a:path extrusionOk="0" h="317" w="598">
                  <a:moveTo>
                    <a:pt x="549" y="0"/>
                  </a:moveTo>
                  <a:lnTo>
                    <a:pt x="1" y="265"/>
                  </a:lnTo>
                  <a:lnTo>
                    <a:pt x="53" y="317"/>
                  </a:lnTo>
                  <a:lnTo>
                    <a:pt x="598" y="52"/>
                  </a:lnTo>
                  <a:lnTo>
                    <a:pt x="549" y="0"/>
                  </a:lnTo>
                  <a:close/>
                </a:path>
              </a:pathLst>
            </a:custGeom>
            <a:solidFill>
              <a:srgbClr val="C9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5328873" y="2650360"/>
              <a:ext cx="95156" cy="58879"/>
            </a:xfrm>
            <a:custGeom>
              <a:rect b="b" l="l" r="r" t="t"/>
              <a:pathLst>
                <a:path extrusionOk="0" h="409" w="661">
                  <a:moveTo>
                    <a:pt x="469" y="1"/>
                  </a:moveTo>
                  <a:lnTo>
                    <a:pt x="0" y="229"/>
                  </a:lnTo>
                  <a:lnTo>
                    <a:pt x="204" y="409"/>
                  </a:lnTo>
                  <a:lnTo>
                    <a:pt x="661" y="181"/>
                  </a:lnTo>
                  <a:lnTo>
                    <a:pt x="469"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5367455" y="2736305"/>
              <a:ext cx="164687" cy="119629"/>
            </a:xfrm>
            <a:custGeom>
              <a:rect b="b" l="l" r="r" t="t"/>
              <a:pathLst>
                <a:path extrusionOk="0" h="831" w="1144">
                  <a:moveTo>
                    <a:pt x="353" y="1"/>
                  </a:moveTo>
                  <a:cubicBezTo>
                    <a:pt x="353" y="13"/>
                    <a:pt x="353" y="13"/>
                    <a:pt x="341" y="25"/>
                  </a:cubicBezTo>
                  <a:cubicBezTo>
                    <a:pt x="317" y="117"/>
                    <a:pt x="369" y="177"/>
                    <a:pt x="253" y="241"/>
                  </a:cubicBezTo>
                  <a:cubicBezTo>
                    <a:pt x="216" y="254"/>
                    <a:pt x="177" y="269"/>
                    <a:pt x="140" y="281"/>
                  </a:cubicBezTo>
                  <a:cubicBezTo>
                    <a:pt x="113" y="305"/>
                    <a:pt x="101" y="318"/>
                    <a:pt x="76" y="345"/>
                  </a:cubicBezTo>
                  <a:cubicBezTo>
                    <a:pt x="76" y="345"/>
                    <a:pt x="64" y="357"/>
                    <a:pt x="64" y="369"/>
                  </a:cubicBezTo>
                  <a:cubicBezTo>
                    <a:pt x="0" y="458"/>
                    <a:pt x="113" y="546"/>
                    <a:pt x="189" y="598"/>
                  </a:cubicBezTo>
                  <a:cubicBezTo>
                    <a:pt x="353" y="710"/>
                    <a:pt x="545" y="762"/>
                    <a:pt x="734" y="826"/>
                  </a:cubicBezTo>
                  <a:cubicBezTo>
                    <a:pt x="747" y="829"/>
                    <a:pt x="762" y="831"/>
                    <a:pt x="780" y="831"/>
                  </a:cubicBezTo>
                  <a:cubicBezTo>
                    <a:pt x="909" y="831"/>
                    <a:pt x="1143" y="754"/>
                    <a:pt x="1066" y="610"/>
                  </a:cubicBezTo>
                  <a:cubicBezTo>
                    <a:pt x="1014" y="497"/>
                    <a:pt x="838" y="433"/>
                    <a:pt x="722" y="394"/>
                  </a:cubicBezTo>
                  <a:cubicBezTo>
                    <a:pt x="609" y="381"/>
                    <a:pt x="506" y="330"/>
                    <a:pt x="457" y="205"/>
                  </a:cubicBezTo>
                  <a:cubicBezTo>
                    <a:pt x="445" y="153"/>
                    <a:pt x="429" y="101"/>
                    <a:pt x="417" y="40"/>
                  </a:cubicBezTo>
                  <a:cubicBezTo>
                    <a:pt x="405" y="25"/>
                    <a:pt x="405" y="13"/>
                    <a:pt x="393" y="13"/>
                  </a:cubicBezTo>
                  <a:cubicBezTo>
                    <a:pt x="381" y="1"/>
                    <a:pt x="369" y="1"/>
                    <a:pt x="353" y="1"/>
                  </a:cubicBezTo>
                  <a:close/>
                </a:path>
              </a:pathLst>
            </a:custGeom>
            <a:solidFill>
              <a:srgbClr val="F7B7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5438427" y="2770999"/>
              <a:ext cx="54992" cy="95300"/>
            </a:xfrm>
            <a:custGeom>
              <a:rect b="b" l="l" r="r" t="t"/>
              <a:pathLst>
                <a:path extrusionOk="0" h="662" w="382">
                  <a:moveTo>
                    <a:pt x="153" y="0"/>
                  </a:moveTo>
                  <a:cubicBezTo>
                    <a:pt x="40" y="165"/>
                    <a:pt x="0" y="381"/>
                    <a:pt x="28" y="585"/>
                  </a:cubicBezTo>
                  <a:cubicBezTo>
                    <a:pt x="116" y="609"/>
                    <a:pt x="217" y="637"/>
                    <a:pt x="305" y="661"/>
                  </a:cubicBezTo>
                  <a:cubicBezTo>
                    <a:pt x="317" y="521"/>
                    <a:pt x="332" y="369"/>
                    <a:pt x="357" y="229"/>
                  </a:cubicBezTo>
                  <a:cubicBezTo>
                    <a:pt x="357" y="192"/>
                    <a:pt x="381" y="89"/>
                    <a:pt x="357" y="64"/>
                  </a:cubicBezTo>
                  <a:cubicBezTo>
                    <a:pt x="332" y="28"/>
                    <a:pt x="204" y="13"/>
                    <a:pt x="1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5719868" y="2511871"/>
              <a:ext cx="140934" cy="57295"/>
            </a:xfrm>
            <a:custGeom>
              <a:rect b="b" l="l" r="r" t="t"/>
              <a:pathLst>
                <a:path extrusionOk="0" h="398" w="979">
                  <a:moveTo>
                    <a:pt x="875" y="1"/>
                  </a:moveTo>
                  <a:cubicBezTo>
                    <a:pt x="686" y="25"/>
                    <a:pt x="494" y="37"/>
                    <a:pt x="305" y="49"/>
                  </a:cubicBezTo>
                  <a:cubicBezTo>
                    <a:pt x="241" y="61"/>
                    <a:pt x="165" y="77"/>
                    <a:pt x="101" y="125"/>
                  </a:cubicBezTo>
                  <a:cubicBezTo>
                    <a:pt x="65" y="165"/>
                    <a:pt x="1" y="290"/>
                    <a:pt x="25" y="354"/>
                  </a:cubicBezTo>
                  <a:cubicBezTo>
                    <a:pt x="41" y="390"/>
                    <a:pt x="112" y="398"/>
                    <a:pt x="183" y="398"/>
                  </a:cubicBezTo>
                  <a:cubicBezTo>
                    <a:pt x="236" y="398"/>
                    <a:pt x="290" y="393"/>
                    <a:pt x="317" y="393"/>
                  </a:cubicBezTo>
                  <a:cubicBezTo>
                    <a:pt x="369" y="393"/>
                    <a:pt x="978" y="381"/>
                    <a:pt x="978" y="381"/>
                  </a:cubicBezTo>
                  <a:cubicBezTo>
                    <a:pt x="951" y="253"/>
                    <a:pt x="914" y="125"/>
                    <a:pt x="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5568134" y="2540807"/>
              <a:ext cx="376305" cy="611531"/>
            </a:xfrm>
            <a:custGeom>
              <a:rect b="b" l="l" r="r" t="t"/>
              <a:pathLst>
                <a:path extrusionOk="0" h="4248" w="2614">
                  <a:moveTo>
                    <a:pt x="1929" y="1"/>
                  </a:moveTo>
                  <a:cubicBezTo>
                    <a:pt x="1752" y="13"/>
                    <a:pt x="1588" y="28"/>
                    <a:pt x="1411" y="52"/>
                  </a:cubicBezTo>
                  <a:cubicBezTo>
                    <a:pt x="1295" y="77"/>
                    <a:pt x="1207" y="89"/>
                    <a:pt x="1119" y="180"/>
                  </a:cubicBezTo>
                  <a:cubicBezTo>
                    <a:pt x="902" y="421"/>
                    <a:pt x="686" y="926"/>
                    <a:pt x="634" y="1258"/>
                  </a:cubicBezTo>
                  <a:cubicBezTo>
                    <a:pt x="573" y="1563"/>
                    <a:pt x="598" y="1575"/>
                    <a:pt x="558" y="1880"/>
                  </a:cubicBezTo>
                  <a:cubicBezTo>
                    <a:pt x="522" y="2248"/>
                    <a:pt x="470" y="2617"/>
                    <a:pt x="406" y="2982"/>
                  </a:cubicBezTo>
                  <a:cubicBezTo>
                    <a:pt x="345" y="3287"/>
                    <a:pt x="254" y="3619"/>
                    <a:pt x="1" y="3795"/>
                  </a:cubicBezTo>
                  <a:cubicBezTo>
                    <a:pt x="421" y="3972"/>
                    <a:pt x="851" y="4151"/>
                    <a:pt x="1295" y="4215"/>
                  </a:cubicBezTo>
                  <a:cubicBezTo>
                    <a:pt x="1423" y="4237"/>
                    <a:pt x="1552" y="4248"/>
                    <a:pt x="1681" y="4248"/>
                  </a:cubicBezTo>
                  <a:cubicBezTo>
                    <a:pt x="2013" y="4248"/>
                    <a:pt x="2339" y="4173"/>
                    <a:pt x="2614" y="3999"/>
                  </a:cubicBezTo>
                  <a:cubicBezTo>
                    <a:pt x="2437" y="3719"/>
                    <a:pt x="2401" y="3390"/>
                    <a:pt x="2401" y="3058"/>
                  </a:cubicBezTo>
                  <a:cubicBezTo>
                    <a:pt x="2401" y="2857"/>
                    <a:pt x="2413" y="2653"/>
                    <a:pt x="2425" y="2449"/>
                  </a:cubicBezTo>
                  <a:cubicBezTo>
                    <a:pt x="2437" y="2196"/>
                    <a:pt x="2462" y="1931"/>
                    <a:pt x="2462" y="1676"/>
                  </a:cubicBezTo>
                  <a:cubicBezTo>
                    <a:pt x="2462" y="1359"/>
                    <a:pt x="2449" y="1030"/>
                    <a:pt x="2401" y="698"/>
                  </a:cubicBezTo>
                  <a:cubicBezTo>
                    <a:pt x="2385" y="622"/>
                    <a:pt x="2361" y="546"/>
                    <a:pt x="2349" y="470"/>
                  </a:cubicBezTo>
                  <a:cubicBezTo>
                    <a:pt x="2337" y="457"/>
                    <a:pt x="2337" y="433"/>
                    <a:pt x="2337" y="421"/>
                  </a:cubicBezTo>
                  <a:cubicBezTo>
                    <a:pt x="2273" y="281"/>
                    <a:pt x="2157" y="77"/>
                    <a:pt x="2005"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5449367" y="2667060"/>
              <a:ext cx="327215" cy="257252"/>
            </a:xfrm>
            <a:custGeom>
              <a:rect b="b" l="l" r="r" t="t"/>
              <a:pathLst>
                <a:path extrusionOk="0" h="1787" w="2273">
                  <a:moveTo>
                    <a:pt x="1992" y="1"/>
                  </a:moveTo>
                  <a:cubicBezTo>
                    <a:pt x="1816" y="13"/>
                    <a:pt x="1676" y="153"/>
                    <a:pt x="1587" y="305"/>
                  </a:cubicBezTo>
                  <a:cubicBezTo>
                    <a:pt x="1487" y="457"/>
                    <a:pt x="1423" y="622"/>
                    <a:pt x="1283" y="735"/>
                  </a:cubicBezTo>
                  <a:cubicBezTo>
                    <a:pt x="1201" y="808"/>
                    <a:pt x="1075" y="834"/>
                    <a:pt x="935" y="834"/>
                  </a:cubicBezTo>
                  <a:cubicBezTo>
                    <a:pt x="686" y="834"/>
                    <a:pt x="393" y="751"/>
                    <a:pt x="229" y="710"/>
                  </a:cubicBezTo>
                  <a:cubicBezTo>
                    <a:pt x="28" y="914"/>
                    <a:pt x="1" y="1130"/>
                    <a:pt x="104" y="1395"/>
                  </a:cubicBezTo>
                  <a:cubicBezTo>
                    <a:pt x="392" y="1519"/>
                    <a:pt x="933" y="1786"/>
                    <a:pt x="1337" y="1786"/>
                  </a:cubicBezTo>
                  <a:cubicBezTo>
                    <a:pt x="1429" y="1786"/>
                    <a:pt x="1514" y="1772"/>
                    <a:pt x="1587" y="1740"/>
                  </a:cubicBezTo>
                  <a:cubicBezTo>
                    <a:pt x="1715" y="1676"/>
                    <a:pt x="1816" y="1560"/>
                    <a:pt x="1892" y="1435"/>
                  </a:cubicBezTo>
                  <a:cubicBezTo>
                    <a:pt x="1944" y="1359"/>
                    <a:pt x="1980" y="1283"/>
                    <a:pt x="2020" y="1207"/>
                  </a:cubicBezTo>
                  <a:cubicBezTo>
                    <a:pt x="2108" y="1039"/>
                    <a:pt x="2196" y="862"/>
                    <a:pt x="2236" y="674"/>
                  </a:cubicBezTo>
                  <a:cubicBezTo>
                    <a:pt x="2272" y="494"/>
                    <a:pt x="2272" y="293"/>
                    <a:pt x="2184" y="113"/>
                  </a:cubicBezTo>
                  <a:cubicBezTo>
                    <a:pt x="2160" y="77"/>
                    <a:pt x="2145" y="49"/>
                    <a:pt x="2108" y="25"/>
                  </a:cubicBezTo>
                  <a:cubicBezTo>
                    <a:pt x="2084" y="1"/>
                    <a:pt x="2032" y="1"/>
                    <a:pt x="1992"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5628741" y="2576509"/>
              <a:ext cx="177212" cy="326064"/>
            </a:xfrm>
            <a:custGeom>
              <a:rect b="b" l="l" r="r" t="t"/>
              <a:pathLst>
                <a:path extrusionOk="0" h="2265" w="1231">
                  <a:moveTo>
                    <a:pt x="834" y="0"/>
                  </a:moveTo>
                  <a:cubicBezTo>
                    <a:pt x="764" y="0"/>
                    <a:pt x="693" y="19"/>
                    <a:pt x="634" y="57"/>
                  </a:cubicBezTo>
                  <a:cubicBezTo>
                    <a:pt x="545" y="109"/>
                    <a:pt x="506" y="222"/>
                    <a:pt x="469" y="298"/>
                  </a:cubicBezTo>
                  <a:cubicBezTo>
                    <a:pt x="417" y="413"/>
                    <a:pt x="366" y="514"/>
                    <a:pt x="329" y="630"/>
                  </a:cubicBezTo>
                  <a:cubicBezTo>
                    <a:pt x="289" y="742"/>
                    <a:pt x="265" y="858"/>
                    <a:pt x="229" y="971"/>
                  </a:cubicBezTo>
                  <a:cubicBezTo>
                    <a:pt x="177" y="1163"/>
                    <a:pt x="101" y="1339"/>
                    <a:pt x="49" y="1543"/>
                  </a:cubicBezTo>
                  <a:cubicBezTo>
                    <a:pt x="12" y="1732"/>
                    <a:pt x="0" y="1936"/>
                    <a:pt x="76" y="2113"/>
                  </a:cubicBezTo>
                  <a:cubicBezTo>
                    <a:pt x="118" y="2224"/>
                    <a:pt x="201" y="2265"/>
                    <a:pt x="294" y="2265"/>
                  </a:cubicBezTo>
                  <a:cubicBezTo>
                    <a:pt x="427" y="2265"/>
                    <a:pt x="581" y="2183"/>
                    <a:pt x="670" y="2101"/>
                  </a:cubicBezTo>
                  <a:cubicBezTo>
                    <a:pt x="810" y="1973"/>
                    <a:pt x="874" y="1796"/>
                    <a:pt x="926" y="1619"/>
                  </a:cubicBezTo>
                  <a:cubicBezTo>
                    <a:pt x="990" y="1440"/>
                    <a:pt x="1051" y="1275"/>
                    <a:pt x="1103" y="1099"/>
                  </a:cubicBezTo>
                  <a:cubicBezTo>
                    <a:pt x="1154" y="959"/>
                    <a:pt x="1218" y="754"/>
                    <a:pt x="1231" y="566"/>
                  </a:cubicBezTo>
                  <a:cubicBezTo>
                    <a:pt x="1231" y="401"/>
                    <a:pt x="1203" y="237"/>
                    <a:pt x="1090" y="109"/>
                  </a:cubicBezTo>
                  <a:cubicBezTo>
                    <a:pt x="1024" y="35"/>
                    <a:pt x="929" y="0"/>
                    <a:pt x="834"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5648464" y="2590329"/>
              <a:ext cx="65933" cy="158929"/>
            </a:xfrm>
            <a:custGeom>
              <a:rect b="b" l="l" r="r" t="t"/>
              <a:pathLst>
                <a:path extrusionOk="0" h="1104" w="458">
                  <a:moveTo>
                    <a:pt x="433" y="1"/>
                  </a:moveTo>
                  <a:cubicBezTo>
                    <a:pt x="229" y="342"/>
                    <a:pt x="92" y="710"/>
                    <a:pt x="0" y="1103"/>
                  </a:cubicBezTo>
                  <a:lnTo>
                    <a:pt x="40" y="1103"/>
                  </a:lnTo>
                  <a:cubicBezTo>
                    <a:pt x="116" y="722"/>
                    <a:pt x="268" y="354"/>
                    <a:pt x="457" y="13"/>
                  </a:cubicBezTo>
                  <a:lnTo>
                    <a:pt x="433"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5632196" y="2700027"/>
              <a:ext cx="173757" cy="230188"/>
            </a:xfrm>
            <a:custGeom>
              <a:rect b="b" l="l" r="r" t="t"/>
              <a:pathLst>
                <a:path extrusionOk="0" h="1599" w="1207">
                  <a:moveTo>
                    <a:pt x="1167" y="0"/>
                  </a:moveTo>
                  <a:cubicBezTo>
                    <a:pt x="1091" y="201"/>
                    <a:pt x="1015" y="417"/>
                    <a:pt x="939" y="621"/>
                  </a:cubicBezTo>
                  <a:cubicBezTo>
                    <a:pt x="890" y="761"/>
                    <a:pt x="838" y="950"/>
                    <a:pt x="738" y="1066"/>
                  </a:cubicBezTo>
                  <a:cubicBezTo>
                    <a:pt x="634" y="1179"/>
                    <a:pt x="533" y="1319"/>
                    <a:pt x="418" y="1407"/>
                  </a:cubicBezTo>
                  <a:cubicBezTo>
                    <a:pt x="305" y="1495"/>
                    <a:pt x="177" y="1559"/>
                    <a:pt x="37" y="1559"/>
                  </a:cubicBezTo>
                  <a:cubicBezTo>
                    <a:pt x="25" y="1559"/>
                    <a:pt x="13" y="1559"/>
                    <a:pt x="1" y="1547"/>
                  </a:cubicBezTo>
                  <a:lnTo>
                    <a:pt x="1" y="1587"/>
                  </a:lnTo>
                  <a:cubicBezTo>
                    <a:pt x="13" y="1599"/>
                    <a:pt x="25" y="1599"/>
                    <a:pt x="37" y="1599"/>
                  </a:cubicBezTo>
                  <a:cubicBezTo>
                    <a:pt x="189" y="1599"/>
                    <a:pt x="329" y="1535"/>
                    <a:pt x="445" y="1447"/>
                  </a:cubicBezTo>
                  <a:cubicBezTo>
                    <a:pt x="570" y="1343"/>
                    <a:pt x="661" y="1206"/>
                    <a:pt x="762" y="1090"/>
                  </a:cubicBezTo>
                  <a:cubicBezTo>
                    <a:pt x="875" y="962"/>
                    <a:pt x="926" y="774"/>
                    <a:pt x="978" y="633"/>
                  </a:cubicBezTo>
                  <a:cubicBezTo>
                    <a:pt x="1054" y="429"/>
                    <a:pt x="1130" y="228"/>
                    <a:pt x="1207" y="12"/>
                  </a:cubicBezTo>
                  <a:lnTo>
                    <a:pt x="1167"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5789112" y="2706937"/>
              <a:ext cx="27784" cy="27784"/>
            </a:xfrm>
            <a:custGeom>
              <a:rect b="b" l="l" r="r" t="t"/>
              <a:pathLst>
                <a:path extrusionOk="0" h="193" w="193">
                  <a:moveTo>
                    <a:pt x="165" y="1"/>
                  </a:moveTo>
                  <a:cubicBezTo>
                    <a:pt x="104" y="40"/>
                    <a:pt x="40" y="104"/>
                    <a:pt x="1" y="180"/>
                  </a:cubicBezTo>
                  <a:lnTo>
                    <a:pt x="40" y="193"/>
                  </a:lnTo>
                  <a:cubicBezTo>
                    <a:pt x="65" y="129"/>
                    <a:pt x="129" y="65"/>
                    <a:pt x="193" y="40"/>
                  </a:cubicBezTo>
                  <a:lnTo>
                    <a:pt x="165" y="1"/>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5460308" y="2607028"/>
              <a:ext cx="93572" cy="96595"/>
            </a:xfrm>
            <a:custGeom>
              <a:rect b="b" l="l" r="r" t="t"/>
              <a:pathLst>
                <a:path extrusionOk="0" h="671" w="650">
                  <a:moveTo>
                    <a:pt x="616" y="0"/>
                  </a:moveTo>
                  <a:cubicBezTo>
                    <a:pt x="610" y="0"/>
                    <a:pt x="604" y="3"/>
                    <a:pt x="598" y="10"/>
                  </a:cubicBezTo>
                  <a:lnTo>
                    <a:pt x="52" y="582"/>
                  </a:lnTo>
                  <a:lnTo>
                    <a:pt x="1" y="670"/>
                  </a:lnTo>
                  <a:lnTo>
                    <a:pt x="89" y="619"/>
                  </a:lnTo>
                  <a:lnTo>
                    <a:pt x="637" y="61"/>
                  </a:lnTo>
                  <a:cubicBezTo>
                    <a:pt x="649" y="49"/>
                    <a:pt x="649" y="25"/>
                    <a:pt x="637" y="10"/>
                  </a:cubicBezTo>
                  <a:cubicBezTo>
                    <a:pt x="630" y="3"/>
                    <a:pt x="623" y="0"/>
                    <a:pt x="616"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7" name="Google Shape;517;p41"/>
          <p:cNvCxnSpPr>
            <a:stCxn id="373" idx="3"/>
          </p:cNvCxnSpPr>
          <p:nvPr/>
        </p:nvCxnSpPr>
        <p:spPr>
          <a:xfrm>
            <a:off x="2493900" y="1403825"/>
            <a:ext cx="1704900" cy="1174200"/>
          </a:xfrm>
          <a:prstGeom prst="curvedConnector3">
            <a:avLst>
              <a:gd fmla="val 50000" name="adj1"/>
            </a:avLst>
          </a:prstGeom>
          <a:noFill/>
          <a:ln cap="flat" cmpd="sng" w="19050">
            <a:solidFill>
              <a:schemeClr val="accent6"/>
            </a:solidFill>
            <a:prstDash val="solid"/>
            <a:round/>
            <a:headEnd len="med" w="med" type="oval"/>
            <a:tailEnd len="med" w="med" type="oval"/>
          </a:ln>
        </p:spPr>
      </p:cxnSp>
      <p:cxnSp>
        <p:nvCxnSpPr>
          <p:cNvPr id="518" name="Google Shape;518;p41"/>
          <p:cNvCxnSpPr/>
          <p:nvPr/>
        </p:nvCxnSpPr>
        <p:spPr>
          <a:xfrm>
            <a:off x="2329525" y="3091800"/>
            <a:ext cx="1175400" cy="349200"/>
          </a:xfrm>
          <a:prstGeom prst="curvedConnector3">
            <a:avLst>
              <a:gd fmla="val 50000" name="adj1"/>
            </a:avLst>
          </a:prstGeom>
          <a:noFill/>
          <a:ln cap="flat" cmpd="sng" w="19050">
            <a:solidFill>
              <a:schemeClr val="accent6"/>
            </a:solidFill>
            <a:prstDash val="solid"/>
            <a:round/>
            <a:headEnd len="med" w="med" type="oval"/>
            <a:tailEnd len="med" w="med" type="oval"/>
          </a:ln>
        </p:spPr>
      </p:cxnSp>
      <p:cxnSp>
        <p:nvCxnSpPr>
          <p:cNvPr id="519" name="Google Shape;519;p41"/>
          <p:cNvCxnSpPr/>
          <p:nvPr/>
        </p:nvCxnSpPr>
        <p:spPr>
          <a:xfrm flipH="1">
            <a:off x="5022275" y="1282325"/>
            <a:ext cx="1360800" cy="861900"/>
          </a:xfrm>
          <a:prstGeom prst="curvedConnector3">
            <a:avLst>
              <a:gd fmla="val 50000" name="adj1"/>
            </a:avLst>
          </a:prstGeom>
          <a:noFill/>
          <a:ln cap="flat" cmpd="sng" w="19050">
            <a:solidFill>
              <a:schemeClr val="accent6"/>
            </a:solidFill>
            <a:prstDash val="solid"/>
            <a:round/>
            <a:headEnd len="med" w="med" type="oval"/>
            <a:tailEnd len="med" w="med" type="oval"/>
          </a:ln>
        </p:spPr>
      </p:cxnSp>
      <p:cxnSp>
        <p:nvCxnSpPr>
          <p:cNvPr id="520" name="Google Shape;520;p41"/>
          <p:cNvCxnSpPr/>
          <p:nvPr/>
        </p:nvCxnSpPr>
        <p:spPr>
          <a:xfrm flipH="1">
            <a:off x="5058025" y="3077550"/>
            <a:ext cx="1460400" cy="377700"/>
          </a:xfrm>
          <a:prstGeom prst="curvedConnector3">
            <a:avLst>
              <a:gd fmla="val 50000" name="adj1"/>
            </a:avLst>
          </a:prstGeom>
          <a:noFill/>
          <a:ln cap="flat" cmpd="sng" w="19050">
            <a:solidFill>
              <a:schemeClr val="accent6"/>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2"/>
          <p:cNvSpPr txBox="1"/>
          <p:nvPr/>
        </p:nvSpPr>
        <p:spPr>
          <a:xfrm>
            <a:off x="106875" y="185250"/>
            <a:ext cx="16956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6"/>
                </a:solidFill>
                <a:latin typeface="Secular One"/>
                <a:ea typeface="Secular One"/>
                <a:cs typeface="Secular One"/>
                <a:sym typeface="Secular One"/>
              </a:rPr>
              <a:t>CODE</a:t>
            </a:r>
            <a:endParaRPr b="1" sz="3500">
              <a:solidFill>
                <a:schemeClr val="accent6"/>
              </a:solidFill>
              <a:latin typeface="Secular One"/>
              <a:ea typeface="Secular One"/>
              <a:cs typeface="Secular One"/>
              <a:sym typeface="Secular One"/>
            </a:endParaRPr>
          </a:p>
        </p:txBody>
      </p:sp>
      <p:pic>
        <p:nvPicPr>
          <p:cNvPr id="526" name="Google Shape;526;p42"/>
          <p:cNvPicPr preferRelativeResize="0"/>
          <p:nvPr/>
        </p:nvPicPr>
        <p:blipFill>
          <a:blip r:embed="rId3">
            <a:alphaModFix/>
          </a:blip>
          <a:stretch>
            <a:fillRect/>
          </a:stretch>
        </p:blipFill>
        <p:spPr>
          <a:xfrm>
            <a:off x="199475" y="1332175"/>
            <a:ext cx="4003648" cy="2540450"/>
          </a:xfrm>
          <a:prstGeom prst="rect">
            <a:avLst/>
          </a:prstGeom>
          <a:noFill/>
          <a:ln>
            <a:noFill/>
          </a:ln>
        </p:spPr>
      </p:pic>
      <p:sp>
        <p:nvSpPr>
          <p:cNvPr id="527" name="Google Shape;527;p42"/>
          <p:cNvSpPr txBox="1"/>
          <p:nvPr/>
        </p:nvSpPr>
        <p:spPr>
          <a:xfrm>
            <a:off x="1353500" y="3872625"/>
            <a:ext cx="1695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Roboto"/>
                <a:ea typeface="Roboto"/>
                <a:cs typeface="Roboto"/>
                <a:sym typeface="Roboto"/>
              </a:rPr>
              <a:t>      JAVASCRIPT</a:t>
            </a:r>
            <a:endParaRPr b="1">
              <a:solidFill>
                <a:schemeClr val="accent6"/>
              </a:solidFill>
              <a:latin typeface="Roboto"/>
              <a:ea typeface="Roboto"/>
              <a:cs typeface="Roboto"/>
              <a:sym typeface="Roboto"/>
            </a:endParaRPr>
          </a:p>
        </p:txBody>
      </p:sp>
      <p:pic>
        <p:nvPicPr>
          <p:cNvPr id="528" name="Google Shape;528;p42"/>
          <p:cNvPicPr preferRelativeResize="0"/>
          <p:nvPr/>
        </p:nvPicPr>
        <p:blipFill>
          <a:blip r:embed="rId4">
            <a:alphaModFix/>
          </a:blip>
          <a:stretch>
            <a:fillRect/>
          </a:stretch>
        </p:blipFill>
        <p:spPr>
          <a:xfrm>
            <a:off x="4480975" y="1332175"/>
            <a:ext cx="4594949" cy="2540450"/>
          </a:xfrm>
          <a:prstGeom prst="rect">
            <a:avLst/>
          </a:prstGeom>
          <a:noFill/>
          <a:ln>
            <a:noFill/>
          </a:ln>
        </p:spPr>
      </p:pic>
      <p:sp>
        <p:nvSpPr>
          <p:cNvPr id="529" name="Google Shape;529;p42"/>
          <p:cNvSpPr txBox="1"/>
          <p:nvPr/>
        </p:nvSpPr>
        <p:spPr>
          <a:xfrm>
            <a:off x="5873650" y="3960925"/>
            <a:ext cx="1809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Roboto"/>
                <a:ea typeface="Roboto"/>
                <a:cs typeface="Roboto"/>
                <a:sym typeface="Roboto"/>
              </a:rPr>
              <a:t>             HTML</a:t>
            </a:r>
            <a:endParaRPr b="1">
              <a:solidFill>
                <a:schemeClr val="accent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3"/>
          <p:cNvSpPr txBox="1"/>
          <p:nvPr>
            <p:ph type="title"/>
          </p:nvPr>
        </p:nvSpPr>
        <p:spPr>
          <a:xfrm>
            <a:off x="1946250" y="540000"/>
            <a:ext cx="52515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a:t>
            </a:r>
            <a:endParaRPr/>
          </a:p>
        </p:txBody>
      </p:sp>
      <p:sp>
        <p:nvSpPr>
          <p:cNvPr id="535" name="Google Shape;535;p43"/>
          <p:cNvSpPr/>
          <p:nvPr/>
        </p:nvSpPr>
        <p:spPr>
          <a:xfrm>
            <a:off x="2859675" y="1378038"/>
            <a:ext cx="3424625" cy="2730750"/>
          </a:xfrm>
          <a:custGeom>
            <a:rect b="b" l="l" r="r" t="t"/>
            <a:pathLst>
              <a:path extrusionOk="0" h="109230" w="136985">
                <a:moveTo>
                  <a:pt x="130648" y="5124"/>
                </a:moveTo>
                <a:lnTo>
                  <a:pt x="130648" y="75445"/>
                </a:lnTo>
                <a:lnTo>
                  <a:pt x="5722" y="75445"/>
                </a:lnTo>
                <a:lnTo>
                  <a:pt x="5722" y="5124"/>
                </a:lnTo>
                <a:close/>
                <a:moveTo>
                  <a:pt x="4219" y="1"/>
                </a:moveTo>
                <a:cubicBezTo>
                  <a:pt x="2029" y="1"/>
                  <a:pt x="1" y="1358"/>
                  <a:pt x="1" y="3622"/>
                </a:cubicBezTo>
                <a:lnTo>
                  <a:pt x="1" y="81239"/>
                </a:lnTo>
                <a:lnTo>
                  <a:pt x="1" y="88861"/>
                </a:lnTo>
                <a:lnTo>
                  <a:pt x="1" y="89314"/>
                </a:lnTo>
                <a:cubicBezTo>
                  <a:pt x="1" y="91504"/>
                  <a:pt x="2029" y="93550"/>
                  <a:pt x="4219" y="93550"/>
                </a:cubicBezTo>
                <a:lnTo>
                  <a:pt x="54769" y="93550"/>
                </a:lnTo>
                <a:cubicBezTo>
                  <a:pt x="54769" y="93550"/>
                  <a:pt x="54679" y="98602"/>
                  <a:pt x="52723" y="101915"/>
                </a:cubicBezTo>
                <a:cubicBezTo>
                  <a:pt x="52506" y="102295"/>
                  <a:pt x="52198" y="102675"/>
                  <a:pt x="51890" y="102965"/>
                </a:cubicBezTo>
                <a:cubicBezTo>
                  <a:pt x="51057" y="103870"/>
                  <a:pt x="50080" y="104776"/>
                  <a:pt x="49247" y="105536"/>
                </a:cubicBezTo>
                <a:cubicBezTo>
                  <a:pt x="47672" y="106966"/>
                  <a:pt x="46767" y="108107"/>
                  <a:pt x="48577" y="108632"/>
                </a:cubicBezTo>
                <a:cubicBezTo>
                  <a:pt x="49247" y="109012"/>
                  <a:pt x="50388" y="109229"/>
                  <a:pt x="52343" y="109229"/>
                </a:cubicBezTo>
                <a:lnTo>
                  <a:pt x="85620" y="109229"/>
                </a:lnTo>
                <a:cubicBezTo>
                  <a:pt x="88934" y="109229"/>
                  <a:pt x="90147" y="108940"/>
                  <a:pt x="90147" y="107727"/>
                </a:cubicBezTo>
                <a:cubicBezTo>
                  <a:pt x="90219" y="106821"/>
                  <a:pt x="87811" y="104776"/>
                  <a:pt x="86073" y="102965"/>
                </a:cubicBezTo>
                <a:cubicBezTo>
                  <a:pt x="85620" y="102603"/>
                  <a:pt x="85313" y="102060"/>
                  <a:pt x="85005" y="101535"/>
                </a:cubicBezTo>
                <a:lnTo>
                  <a:pt x="84552" y="101535"/>
                </a:lnTo>
                <a:cubicBezTo>
                  <a:pt x="82742" y="98221"/>
                  <a:pt x="82669" y="93550"/>
                  <a:pt x="82669" y="93550"/>
                </a:cubicBezTo>
                <a:lnTo>
                  <a:pt x="132531" y="93550"/>
                </a:lnTo>
                <a:cubicBezTo>
                  <a:pt x="134794" y="93550"/>
                  <a:pt x="136985" y="91504"/>
                  <a:pt x="136985" y="89314"/>
                </a:cubicBezTo>
                <a:lnTo>
                  <a:pt x="136985" y="88861"/>
                </a:lnTo>
                <a:lnTo>
                  <a:pt x="136985" y="81239"/>
                </a:lnTo>
                <a:lnTo>
                  <a:pt x="136985" y="3622"/>
                </a:lnTo>
                <a:cubicBezTo>
                  <a:pt x="136985" y="1358"/>
                  <a:pt x="134794" y="1"/>
                  <a:pt x="1325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43"/>
          <p:cNvGrpSpPr/>
          <p:nvPr/>
        </p:nvGrpSpPr>
        <p:grpSpPr>
          <a:xfrm>
            <a:off x="7517645" y="648650"/>
            <a:ext cx="795137" cy="698701"/>
            <a:chOff x="7517645" y="648650"/>
            <a:chExt cx="795137" cy="698701"/>
          </a:xfrm>
        </p:grpSpPr>
        <p:sp>
          <p:nvSpPr>
            <p:cNvPr id="537" name="Google Shape;537;p43"/>
            <p:cNvSpPr/>
            <p:nvPr/>
          </p:nvSpPr>
          <p:spPr>
            <a:xfrm flipH="1">
              <a:off x="8012194" y="884825"/>
              <a:ext cx="300588" cy="217617"/>
            </a:xfrm>
            <a:custGeom>
              <a:rect b="b" l="l" r="r" t="t"/>
              <a:pathLst>
                <a:path extrusionOk="0" h="598" w="826">
                  <a:moveTo>
                    <a:pt x="777" y="52"/>
                  </a:moveTo>
                  <a:lnTo>
                    <a:pt x="777" y="546"/>
                  </a:lnTo>
                  <a:lnTo>
                    <a:pt x="52" y="546"/>
                  </a:lnTo>
                  <a:lnTo>
                    <a:pt x="52" y="52"/>
                  </a:lnTo>
                  <a:close/>
                  <a:moveTo>
                    <a:pt x="40" y="1"/>
                  </a:moveTo>
                  <a:cubicBezTo>
                    <a:pt x="16" y="1"/>
                    <a:pt x="1" y="25"/>
                    <a:pt x="1" y="37"/>
                  </a:cubicBezTo>
                  <a:lnTo>
                    <a:pt x="1" y="558"/>
                  </a:lnTo>
                  <a:cubicBezTo>
                    <a:pt x="1" y="585"/>
                    <a:pt x="16" y="597"/>
                    <a:pt x="40" y="597"/>
                  </a:cubicBezTo>
                  <a:lnTo>
                    <a:pt x="789" y="597"/>
                  </a:lnTo>
                  <a:cubicBezTo>
                    <a:pt x="802" y="597"/>
                    <a:pt x="826" y="585"/>
                    <a:pt x="826" y="558"/>
                  </a:cubicBezTo>
                  <a:lnTo>
                    <a:pt x="826" y="37"/>
                  </a:lnTo>
                  <a:cubicBezTo>
                    <a:pt x="826" y="25"/>
                    <a:pt x="802" y="1"/>
                    <a:pt x="7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flipH="1">
              <a:off x="7517645" y="884825"/>
              <a:ext cx="457068" cy="217617"/>
            </a:xfrm>
            <a:custGeom>
              <a:rect b="b" l="l" r="r" t="t"/>
              <a:pathLst>
                <a:path extrusionOk="0" h="598" w="1256">
                  <a:moveTo>
                    <a:pt x="1203" y="52"/>
                  </a:moveTo>
                  <a:lnTo>
                    <a:pt x="1203" y="546"/>
                  </a:lnTo>
                  <a:lnTo>
                    <a:pt x="49" y="546"/>
                  </a:lnTo>
                  <a:lnTo>
                    <a:pt x="49" y="52"/>
                  </a:lnTo>
                  <a:close/>
                  <a:moveTo>
                    <a:pt x="37" y="1"/>
                  </a:moveTo>
                  <a:cubicBezTo>
                    <a:pt x="25" y="1"/>
                    <a:pt x="0" y="25"/>
                    <a:pt x="0" y="37"/>
                  </a:cubicBezTo>
                  <a:lnTo>
                    <a:pt x="0" y="558"/>
                  </a:lnTo>
                  <a:cubicBezTo>
                    <a:pt x="0" y="585"/>
                    <a:pt x="25" y="597"/>
                    <a:pt x="37" y="597"/>
                  </a:cubicBezTo>
                  <a:lnTo>
                    <a:pt x="1219" y="597"/>
                  </a:lnTo>
                  <a:cubicBezTo>
                    <a:pt x="1243" y="597"/>
                    <a:pt x="1255" y="585"/>
                    <a:pt x="1255" y="558"/>
                  </a:cubicBezTo>
                  <a:lnTo>
                    <a:pt x="1255" y="37"/>
                  </a:lnTo>
                  <a:cubicBezTo>
                    <a:pt x="1255" y="25"/>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flipH="1">
              <a:off x="7808042" y="648650"/>
              <a:ext cx="458160" cy="213250"/>
            </a:xfrm>
            <a:custGeom>
              <a:rect b="b" l="l" r="r" t="t"/>
              <a:pathLst>
                <a:path extrusionOk="0" h="586" w="1259">
                  <a:moveTo>
                    <a:pt x="1206" y="53"/>
                  </a:moveTo>
                  <a:lnTo>
                    <a:pt x="1206" y="534"/>
                  </a:lnTo>
                  <a:lnTo>
                    <a:pt x="52" y="534"/>
                  </a:lnTo>
                  <a:lnTo>
                    <a:pt x="52" y="53"/>
                  </a:lnTo>
                  <a:close/>
                  <a:moveTo>
                    <a:pt x="40" y="1"/>
                  </a:moveTo>
                  <a:cubicBezTo>
                    <a:pt x="13" y="1"/>
                    <a:pt x="0" y="16"/>
                    <a:pt x="0" y="40"/>
                  </a:cubicBezTo>
                  <a:lnTo>
                    <a:pt x="0" y="549"/>
                  </a:lnTo>
                  <a:cubicBezTo>
                    <a:pt x="0" y="573"/>
                    <a:pt x="13" y="586"/>
                    <a:pt x="40" y="586"/>
                  </a:cubicBezTo>
                  <a:lnTo>
                    <a:pt x="1219" y="586"/>
                  </a:lnTo>
                  <a:cubicBezTo>
                    <a:pt x="1243" y="586"/>
                    <a:pt x="1258" y="573"/>
                    <a:pt x="1258" y="549"/>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flipH="1">
              <a:off x="7808042" y="1134101"/>
              <a:ext cx="458160" cy="213250"/>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5"/>
                    <a:pt x="40" y="585"/>
                  </a:cubicBezTo>
                  <a:lnTo>
                    <a:pt x="1219" y="585"/>
                  </a:lnTo>
                  <a:cubicBezTo>
                    <a:pt x="1243" y="585"/>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43"/>
          <p:cNvGrpSpPr/>
          <p:nvPr/>
        </p:nvGrpSpPr>
        <p:grpSpPr>
          <a:xfrm>
            <a:off x="719995" y="3016525"/>
            <a:ext cx="795137" cy="698701"/>
            <a:chOff x="719995" y="3016525"/>
            <a:chExt cx="795137" cy="698701"/>
          </a:xfrm>
        </p:grpSpPr>
        <p:sp>
          <p:nvSpPr>
            <p:cNvPr id="542" name="Google Shape;542;p43"/>
            <p:cNvSpPr/>
            <p:nvPr/>
          </p:nvSpPr>
          <p:spPr>
            <a:xfrm flipH="1" rot="10800000">
              <a:off x="719995" y="3261434"/>
              <a:ext cx="300588" cy="217617"/>
            </a:xfrm>
            <a:custGeom>
              <a:rect b="b" l="l" r="r" t="t"/>
              <a:pathLst>
                <a:path extrusionOk="0" h="598" w="826">
                  <a:moveTo>
                    <a:pt x="777" y="52"/>
                  </a:moveTo>
                  <a:lnTo>
                    <a:pt x="777" y="546"/>
                  </a:lnTo>
                  <a:lnTo>
                    <a:pt x="52" y="546"/>
                  </a:lnTo>
                  <a:lnTo>
                    <a:pt x="52" y="52"/>
                  </a:lnTo>
                  <a:close/>
                  <a:moveTo>
                    <a:pt x="40" y="1"/>
                  </a:moveTo>
                  <a:cubicBezTo>
                    <a:pt x="16" y="1"/>
                    <a:pt x="1" y="25"/>
                    <a:pt x="1" y="37"/>
                  </a:cubicBezTo>
                  <a:lnTo>
                    <a:pt x="1" y="558"/>
                  </a:lnTo>
                  <a:cubicBezTo>
                    <a:pt x="1" y="585"/>
                    <a:pt x="16" y="597"/>
                    <a:pt x="40" y="597"/>
                  </a:cubicBezTo>
                  <a:lnTo>
                    <a:pt x="789" y="597"/>
                  </a:lnTo>
                  <a:cubicBezTo>
                    <a:pt x="802" y="597"/>
                    <a:pt x="826" y="585"/>
                    <a:pt x="826" y="558"/>
                  </a:cubicBezTo>
                  <a:lnTo>
                    <a:pt x="826" y="37"/>
                  </a:lnTo>
                  <a:cubicBezTo>
                    <a:pt x="826" y="25"/>
                    <a:pt x="802" y="1"/>
                    <a:pt x="7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flipH="1" rot="10800000">
              <a:off x="1058064" y="3261434"/>
              <a:ext cx="457068" cy="217617"/>
            </a:xfrm>
            <a:custGeom>
              <a:rect b="b" l="l" r="r" t="t"/>
              <a:pathLst>
                <a:path extrusionOk="0" h="598" w="1256">
                  <a:moveTo>
                    <a:pt x="1203" y="52"/>
                  </a:moveTo>
                  <a:lnTo>
                    <a:pt x="1203" y="546"/>
                  </a:lnTo>
                  <a:lnTo>
                    <a:pt x="49" y="546"/>
                  </a:lnTo>
                  <a:lnTo>
                    <a:pt x="49" y="52"/>
                  </a:lnTo>
                  <a:close/>
                  <a:moveTo>
                    <a:pt x="37" y="1"/>
                  </a:moveTo>
                  <a:cubicBezTo>
                    <a:pt x="25" y="1"/>
                    <a:pt x="0" y="25"/>
                    <a:pt x="0" y="37"/>
                  </a:cubicBezTo>
                  <a:lnTo>
                    <a:pt x="0" y="558"/>
                  </a:lnTo>
                  <a:cubicBezTo>
                    <a:pt x="0" y="585"/>
                    <a:pt x="25" y="597"/>
                    <a:pt x="37" y="597"/>
                  </a:cubicBezTo>
                  <a:lnTo>
                    <a:pt x="1219" y="597"/>
                  </a:lnTo>
                  <a:cubicBezTo>
                    <a:pt x="1243" y="597"/>
                    <a:pt x="1255" y="585"/>
                    <a:pt x="1255" y="558"/>
                  </a:cubicBezTo>
                  <a:lnTo>
                    <a:pt x="1255" y="37"/>
                  </a:lnTo>
                  <a:cubicBezTo>
                    <a:pt x="1255" y="25"/>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flipH="1" rot="10800000">
              <a:off x="766575" y="3501976"/>
              <a:ext cx="458160" cy="213250"/>
            </a:xfrm>
            <a:custGeom>
              <a:rect b="b" l="l" r="r" t="t"/>
              <a:pathLst>
                <a:path extrusionOk="0" h="586" w="1259">
                  <a:moveTo>
                    <a:pt x="1206" y="53"/>
                  </a:moveTo>
                  <a:lnTo>
                    <a:pt x="1206" y="534"/>
                  </a:lnTo>
                  <a:lnTo>
                    <a:pt x="52" y="534"/>
                  </a:lnTo>
                  <a:lnTo>
                    <a:pt x="52" y="53"/>
                  </a:lnTo>
                  <a:close/>
                  <a:moveTo>
                    <a:pt x="40" y="1"/>
                  </a:moveTo>
                  <a:cubicBezTo>
                    <a:pt x="13" y="1"/>
                    <a:pt x="0" y="16"/>
                    <a:pt x="0" y="40"/>
                  </a:cubicBezTo>
                  <a:lnTo>
                    <a:pt x="0" y="549"/>
                  </a:lnTo>
                  <a:cubicBezTo>
                    <a:pt x="0" y="573"/>
                    <a:pt x="13" y="586"/>
                    <a:pt x="40" y="586"/>
                  </a:cubicBezTo>
                  <a:lnTo>
                    <a:pt x="1219" y="586"/>
                  </a:lnTo>
                  <a:cubicBezTo>
                    <a:pt x="1243" y="586"/>
                    <a:pt x="1258" y="573"/>
                    <a:pt x="1258" y="549"/>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flipH="1" rot="10800000">
              <a:off x="766575" y="3016525"/>
              <a:ext cx="458160" cy="213250"/>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5"/>
                    <a:pt x="40" y="585"/>
                  </a:cubicBezTo>
                  <a:lnTo>
                    <a:pt x="1219" y="585"/>
                  </a:lnTo>
                  <a:cubicBezTo>
                    <a:pt x="1243" y="585"/>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43"/>
          <p:cNvSpPr/>
          <p:nvPr/>
        </p:nvSpPr>
        <p:spPr>
          <a:xfrm>
            <a:off x="4295639" y="2100877"/>
            <a:ext cx="552673" cy="552673"/>
          </a:xfrm>
          <a:custGeom>
            <a:rect b="b" l="l" r="r" t="t"/>
            <a:pathLst>
              <a:path extrusionOk="0" h="208163" w="208163">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7" name="Google Shape;547;p43" title="Untitled video - Made with Clipchamp.mp4">
            <a:hlinkClick r:id="rId3"/>
          </p:cNvPr>
          <p:cNvPicPr preferRelativeResize="0"/>
          <p:nvPr/>
        </p:nvPicPr>
        <p:blipFill>
          <a:blip r:embed="rId4">
            <a:alphaModFix/>
          </a:blip>
          <a:stretch>
            <a:fillRect/>
          </a:stretch>
        </p:blipFill>
        <p:spPr>
          <a:xfrm>
            <a:off x="3010075" y="1499750"/>
            <a:ext cx="3130775" cy="174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553" name="Google Shape;553;p44"/>
          <p:cNvSpPr txBox="1"/>
          <p:nvPr>
            <p:ph idx="2" type="title"/>
          </p:nvPr>
        </p:nvSpPr>
        <p:spPr>
          <a:xfrm>
            <a:off x="1738250" y="3129150"/>
            <a:ext cx="2669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Diwanshu Gupta</a:t>
            </a:r>
            <a:endParaRPr/>
          </a:p>
        </p:txBody>
      </p:sp>
      <p:sp>
        <p:nvSpPr>
          <p:cNvPr id="554" name="Google Shape;554;p44"/>
          <p:cNvSpPr txBox="1"/>
          <p:nvPr>
            <p:ph idx="3" type="subTitle"/>
          </p:nvPr>
        </p:nvSpPr>
        <p:spPr>
          <a:xfrm>
            <a:off x="4871776" y="3563600"/>
            <a:ext cx="22689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555" name="Google Shape;555;p44"/>
          <p:cNvSpPr txBox="1"/>
          <p:nvPr>
            <p:ph idx="4" type="title"/>
          </p:nvPr>
        </p:nvSpPr>
        <p:spPr>
          <a:xfrm>
            <a:off x="4871775" y="3129150"/>
            <a:ext cx="25230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Mankirat Singh</a:t>
            </a:r>
            <a:endParaRPr/>
          </a:p>
        </p:txBody>
      </p:sp>
      <p:pic>
        <p:nvPicPr>
          <p:cNvPr id="556" name="Google Shape;556;p44"/>
          <p:cNvPicPr preferRelativeResize="0"/>
          <p:nvPr/>
        </p:nvPicPr>
        <p:blipFill rotWithShape="1">
          <a:blip r:embed="rId3">
            <a:alphaModFix/>
          </a:blip>
          <a:srcRect b="1342" l="0" r="0" t="1342"/>
          <a:stretch/>
        </p:blipFill>
        <p:spPr>
          <a:xfrm>
            <a:off x="5186025" y="1492438"/>
            <a:ext cx="1640400" cy="1596300"/>
          </a:xfrm>
          <a:prstGeom prst="ellipse">
            <a:avLst/>
          </a:prstGeom>
          <a:noFill/>
          <a:ln>
            <a:noFill/>
          </a:ln>
        </p:spPr>
      </p:pic>
      <p:pic>
        <p:nvPicPr>
          <p:cNvPr id="557" name="Google Shape;557;p44"/>
          <p:cNvPicPr preferRelativeResize="0"/>
          <p:nvPr/>
        </p:nvPicPr>
        <p:blipFill rotWithShape="1">
          <a:blip r:embed="rId4">
            <a:alphaModFix/>
          </a:blip>
          <a:srcRect b="1342" l="0" r="0" t="1342"/>
          <a:stretch/>
        </p:blipFill>
        <p:spPr>
          <a:xfrm>
            <a:off x="2252750" y="1532838"/>
            <a:ext cx="1640400" cy="1596300"/>
          </a:xfrm>
          <a:prstGeom prst="ellipse">
            <a:avLst/>
          </a:prstGeom>
          <a:noFill/>
          <a:ln>
            <a:noFill/>
          </a:ln>
        </p:spPr>
      </p:pic>
      <p:grpSp>
        <p:nvGrpSpPr>
          <p:cNvPr id="558" name="Google Shape;558;p44"/>
          <p:cNvGrpSpPr/>
          <p:nvPr/>
        </p:nvGrpSpPr>
        <p:grpSpPr>
          <a:xfrm>
            <a:off x="720000" y="642750"/>
            <a:ext cx="946808" cy="698699"/>
            <a:chOff x="720000" y="642750"/>
            <a:chExt cx="946808" cy="698699"/>
          </a:xfrm>
        </p:grpSpPr>
        <p:sp>
          <p:nvSpPr>
            <p:cNvPr id="559" name="Google Shape;559;p44"/>
            <p:cNvSpPr/>
            <p:nvPr/>
          </p:nvSpPr>
          <p:spPr>
            <a:xfrm>
              <a:off x="720000" y="882170"/>
              <a:ext cx="454570" cy="211167"/>
            </a:xfrm>
            <a:custGeom>
              <a:rect b="b" l="l" r="r" t="t"/>
              <a:pathLst>
                <a:path extrusionOk="0" h="583" w="1255">
                  <a:moveTo>
                    <a:pt x="1206" y="50"/>
                  </a:moveTo>
                  <a:lnTo>
                    <a:pt x="1206" y="534"/>
                  </a:lnTo>
                  <a:lnTo>
                    <a:pt x="49" y="534"/>
                  </a:lnTo>
                  <a:lnTo>
                    <a:pt x="49" y="50"/>
                  </a:lnTo>
                  <a:close/>
                  <a:moveTo>
                    <a:pt x="37" y="1"/>
                  </a:moveTo>
                  <a:cubicBezTo>
                    <a:pt x="12" y="1"/>
                    <a:pt x="0" y="13"/>
                    <a:pt x="0" y="37"/>
                  </a:cubicBezTo>
                  <a:lnTo>
                    <a:pt x="0" y="546"/>
                  </a:lnTo>
                  <a:cubicBezTo>
                    <a:pt x="0" y="570"/>
                    <a:pt x="12" y="582"/>
                    <a:pt x="37" y="582"/>
                  </a:cubicBezTo>
                  <a:lnTo>
                    <a:pt x="1218" y="582"/>
                  </a:lnTo>
                  <a:cubicBezTo>
                    <a:pt x="1230" y="582"/>
                    <a:pt x="1255" y="570"/>
                    <a:pt x="1255" y="546"/>
                  </a:cubicBezTo>
                  <a:lnTo>
                    <a:pt x="1255" y="37"/>
                  </a:lnTo>
                  <a:cubicBezTo>
                    <a:pt x="1255" y="13"/>
                    <a:pt x="1230" y="1"/>
                    <a:pt x="121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4"/>
            <p:cNvSpPr/>
            <p:nvPr/>
          </p:nvSpPr>
          <p:spPr>
            <a:xfrm>
              <a:off x="1211875" y="882170"/>
              <a:ext cx="454933" cy="211167"/>
            </a:xfrm>
            <a:custGeom>
              <a:rect b="b" l="l" r="r" t="t"/>
              <a:pathLst>
                <a:path extrusionOk="0" h="583" w="1256">
                  <a:moveTo>
                    <a:pt x="1203" y="50"/>
                  </a:moveTo>
                  <a:lnTo>
                    <a:pt x="1203" y="534"/>
                  </a:lnTo>
                  <a:lnTo>
                    <a:pt x="49" y="534"/>
                  </a:lnTo>
                  <a:lnTo>
                    <a:pt x="49" y="50"/>
                  </a:lnTo>
                  <a:close/>
                  <a:moveTo>
                    <a:pt x="37" y="1"/>
                  </a:moveTo>
                  <a:cubicBezTo>
                    <a:pt x="25" y="1"/>
                    <a:pt x="0" y="13"/>
                    <a:pt x="0" y="37"/>
                  </a:cubicBezTo>
                  <a:lnTo>
                    <a:pt x="0" y="546"/>
                  </a:lnTo>
                  <a:cubicBezTo>
                    <a:pt x="0" y="570"/>
                    <a:pt x="25" y="582"/>
                    <a:pt x="37" y="582"/>
                  </a:cubicBezTo>
                  <a:lnTo>
                    <a:pt x="1218" y="582"/>
                  </a:lnTo>
                  <a:cubicBezTo>
                    <a:pt x="1243" y="582"/>
                    <a:pt x="1255" y="570"/>
                    <a:pt x="1255" y="546"/>
                  </a:cubicBezTo>
                  <a:lnTo>
                    <a:pt x="1255" y="37"/>
                  </a:lnTo>
                  <a:cubicBezTo>
                    <a:pt x="1255" y="13"/>
                    <a:pt x="1243" y="1"/>
                    <a:pt x="121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p:nvPr/>
          </p:nvSpPr>
          <p:spPr>
            <a:xfrm>
              <a:off x="921749" y="642750"/>
              <a:ext cx="456019" cy="212254"/>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6"/>
                    <a:pt x="40" y="586"/>
                  </a:cubicBezTo>
                  <a:lnTo>
                    <a:pt x="1219" y="586"/>
                  </a:lnTo>
                  <a:cubicBezTo>
                    <a:pt x="1243" y="586"/>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4"/>
            <p:cNvSpPr/>
            <p:nvPr/>
          </p:nvSpPr>
          <p:spPr>
            <a:xfrm>
              <a:off x="921749" y="1124849"/>
              <a:ext cx="456019" cy="216600"/>
            </a:xfrm>
            <a:custGeom>
              <a:rect b="b" l="l" r="r" t="t"/>
              <a:pathLst>
                <a:path extrusionOk="0" h="598" w="1259">
                  <a:moveTo>
                    <a:pt x="1206" y="53"/>
                  </a:moveTo>
                  <a:lnTo>
                    <a:pt x="1206" y="549"/>
                  </a:lnTo>
                  <a:lnTo>
                    <a:pt x="52" y="549"/>
                  </a:lnTo>
                  <a:lnTo>
                    <a:pt x="52" y="53"/>
                  </a:lnTo>
                  <a:close/>
                  <a:moveTo>
                    <a:pt x="40" y="1"/>
                  </a:moveTo>
                  <a:cubicBezTo>
                    <a:pt x="13" y="1"/>
                    <a:pt x="0" y="16"/>
                    <a:pt x="0" y="40"/>
                  </a:cubicBezTo>
                  <a:lnTo>
                    <a:pt x="0" y="561"/>
                  </a:lnTo>
                  <a:cubicBezTo>
                    <a:pt x="0" y="573"/>
                    <a:pt x="13" y="598"/>
                    <a:pt x="40" y="598"/>
                  </a:cubicBezTo>
                  <a:lnTo>
                    <a:pt x="1219" y="598"/>
                  </a:lnTo>
                  <a:cubicBezTo>
                    <a:pt x="1243" y="598"/>
                    <a:pt x="1258" y="573"/>
                    <a:pt x="1258" y="561"/>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44"/>
          <p:cNvGrpSpPr/>
          <p:nvPr/>
        </p:nvGrpSpPr>
        <p:grpSpPr>
          <a:xfrm>
            <a:off x="7628870" y="2744450"/>
            <a:ext cx="795137" cy="698701"/>
            <a:chOff x="7628870" y="2744450"/>
            <a:chExt cx="795137" cy="698701"/>
          </a:xfrm>
        </p:grpSpPr>
        <p:sp>
          <p:nvSpPr>
            <p:cNvPr id="564" name="Google Shape;564;p44"/>
            <p:cNvSpPr/>
            <p:nvPr/>
          </p:nvSpPr>
          <p:spPr>
            <a:xfrm flipH="1">
              <a:off x="8123419" y="2980625"/>
              <a:ext cx="300588" cy="217617"/>
            </a:xfrm>
            <a:custGeom>
              <a:rect b="b" l="l" r="r" t="t"/>
              <a:pathLst>
                <a:path extrusionOk="0" h="598" w="826">
                  <a:moveTo>
                    <a:pt x="777" y="52"/>
                  </a:moveTo>
                  <a:lnTo>
                    <a:pt x="777" y="546"/>
                  </a:lnTo>
                  <a:lnTo>
                    <a:pt x="52" y="546"/>
                  </a:lnTo>
                  <a:lnTo>
                    <a:pt x="52" y="52"/>
                  </a:lnTo>
                  <a:close/>
                  <a:moveTo>
                    <a:pt x="40" y="1"/>
                  </a:moveTo>
                  <a:cubicBezTo>
                    <a:pt x="16" y="1"/>
                    <a:pt x="1" y="25"/>
                    <a:pt x="1" y="37"/>
                  </a:cubicBezTo>
                  <a:lnTo>
                    <a:pt x="1" y="558"/>
                  </a:lnTo>
                  <a:cubicBezTo>
                    <a:pt x="1" y="585"/>
                    <a:pt x="16" y="597"/>
                    <a:pt x="40" y="597"/>
                  </a:cubicBezTo>
                  <a:lnTo>
                    <a:pt x="789" y="597"/>
                  </a:lnTo>
                  <a:cubicBezTo>
                    <a:pt x="802" y="597"/>
                    <a:pt x="826" y="585"/>
                    <a:pt x="826" y="558"/>
                  </a:cubicBezTo>
                  <a:lnTo>
                    <a:pt x="826" y="37"/>
                  </a:lnTo>
                  <a:cubicBezTo>
                    <a:pt x="826" y="25"/>
                    <a:pt x="802" y="1"/>
                    <a:pt x="7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4"/>
            <p:cNvSpPr/>
            <p:nvPr/>
          </p:nvSpPr>
          <p:spPr>
            <a:xfrm flipH="1">
              <a:off x="7628870" y="2980625"/>
              <a:ext cx="457068" cy="217617"/>
            </a:xfrm>
            <a:custGeom>
              <a:rect b="b" l="l" r="r" t="t"/>
              <a:pathLst>
                <a:path extrusionOk="0" h="598" w="1256">
                  <a:moveTo>
                    <a:pt x="1203" y="52"/>
                  </a:moveTo>
                  <a:lnTo>
                    <a:pt x="1203" y="546"/>
                  </a:lnTo>
                  <a:lnTo>
                    <a:pt x="49" y="546"/>
                  </a:lnTo>
                  <a:lnTo>
                    <a:pt x="49" y="52"/>
                  </a:lnTo>
                  <a:close/>
                  <a:moveTo>
                    <a:pt x="37" y="1"/>
                  </a:moveTo>
                  <a:cubicBezTo>
                    <a:pt x="25" y="1"/>
                    <a:pt x="0" y="25"/>
                    <a:pt x="0" y="37"/>
                  </a:cubicBezTo>
                  <a:lnTo>
                    <a:pt x="0" y="558"/>
                  </a:lnTo>
                  <a:cubicBezTo>
                    <a:pt x="0" y="585"/>
                    <a:pt x="25" y="597"/>
                    <a:pt x="37" y="597"/>
                  </a:cubicBezTo>
                  <a:lnTo>
                    <a:pt x="1219" y="597"/>
                  </a:lnTo>
                  <a:cubicBezTo>
                    <a:pt x="1243" y="597"/>
                    <a:pt x="1255" y="585"/>
                    <a:pt x="1255" y="558"/>
                  </a:cubicBezTo>
                  <a:lnTo>
                    <a:pt x="1255" y="37"/>
                  </a:lnTo>
                  <a:cubicBezTo>
                    <a:pt x="1255" y="25"/>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4"/>
            <p:cNvSpPr/>
            <p:nvPr/>
          </p:nvSpPr>
          <p:spPr>
            <a:xfrm flipH="1">
              <a:off x="7919267" y="2744450"/>
              <a:ext cx="458160" cy="213250"/>
            </a:xfrm>
            <a:custGeom>
              <a:rect b="b" l="l" r="r" t="t"/>
              <a:pathLst>
                <a:path extrusionOk="0" h="586" w="1259">
                  <a:moveTo>
                    <a:pt x="1206" y="53"/>
                  </a:moveTo>
                  <a:lnTo>
                    <a:pt x="1206" y="534"/>
                  </a:lnTo>
                  <a:lnTo>
                    <a:pt x="52" y="534"/>
                  </a:lnTo>
                  <a:lnTo>
                    <a:pt x="52" y="53"/>
                  </a:lnTo>
                  <a:close/>
                  <a:moveTo>
                    <a:pt x="40" y="1"/>
                  </a:moveTo>
                  <a:cubicBezTo>
                    <a:pt x="13" y="1"/>
                    <a:pt x="0" y="16"/>
                    <a:pt x="0" y="40"/>
                  </a:cubicBezTo>
                  <a:lnTo>
                    <a:pt x="0" y="549"/>
                  </a:lnTo>
                  <a:cubicBezTo>
                    <a:pt x="0" y="573"/>
                    <a:pt x="13" y="586"/>
                    <a:pt x="40" y="586"/>
                  </a:cubicBezTo>
                  <a:lnTo>
                    <a:pt x="1219" y="586"/>
                  </a:lnTo>
                  <a:cubicBezTo>
                    <a:pt x="1243" y="586"/>
                    <a:pt x="1258" y="573"/>
                    <a:pt x="1258" y="549"/>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
            <p:cNvSpPr/>
            <p:nvPr/>
          </p:nvSpPr>
          <p:spPr>
            <a:xfrm flipH="1">
              <a:off x="7919267" y="3229901"/>
              <a:ext cx="458160" cy="213250"/>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5"/>
                    <a:pt x="40" y="585"/>
                  </a:cubicBezTo>
                  <a:lnTo>
                    <a:pt x="1219" y="585"/>
                  </a:lnTo>
                  <a:cubicBezTo>
                    <a:pt x="1243" y="585"/>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44"/>
          <p:cNvGrpSpPr/>
          <p:nvPr/>
        </p:nvGrpSpPr>
        <p:grpSpPr>
          <a:xfrm>
            <a:off x="720000" y="2381957"/>
            <a:ext cx="795125" cy="2023594"/>
            <a:chOff x="720000" y="2381957"/>
            <a:chExt cx="795125" cy="2023594"/>
          </a:xfrm>
        </p:grpSpPr>
        <p:sp>
          <p:nvSpPr>
            <p:cNvPr id="569" name="Google Shape;569;p44"/>
            <p:cNvSpPr/>
            <p:nvPr/>
          </p:nvSpPr>
          <p:spPr>
            <a:xfrm>
              <a:off x="1042582" y="3071678"/>
              <a:ext cx="449883" cy="455488"/>
            </a:xfrm>
            <a:custGeom>
              <a:rect b="b" l="l" r="r" t="t"/>
              <a:pathLst>
                <a:path extrusionOk="0" h="1789" w="1767">
                  <a:moveTo>
                    <a:pt x="1118" y="0"/>
                  </a:moveTo>
                  <a:cubicBezTo>
                    <a:pt x="1030" y="0"/>
                    <a:pt x="929" y="12"/>
                    <a:pt x="853" y="49"/>
                  </a:cubicBezTo>
                  <a:cubicBezTo>
                    <a:pt x="838" y="61"/>
                    <a:pt x="826" y="76"/>
                    <a:pt x="826" y="89"/>
                  </a:cubicBezTo>
                  <a:lnTo>
                    <a:pt x="853" y="153"/>
                  </a:lnTo>
                  <a:cubicBezTo>
                    <a:pt x="853" y="172"/>
                    <a:pt x="827" y="192"/>
                    <a:pt x="804" y="192"/>
                  </a:cubicBezTo>
                  <a:cubicBezTo>
                    <a:pt x="799" y="192"/>
                    <a:pt x="794" y="191"/>
                    <a:pt x="789" y="189"/>
                  </a:cubicBezTo>
                  <a:lnTo>
                    <a:pt x="725" y="153"/>
                  </a:lnTo>
                  <a:cubicBezTo>
                    <a:pt x="713" y="153"/>
                    <a:pt x="701" y="153"/>
                    <a:pt x="686" y="165"/>
                  </a:cubicBezTo>
                  <a:cubicBezTo>
                    <a:pt x="533" y="253"/>
                    <a:pt x="421" y="393"/>
                    <a:pt x="344" y="533"/>
                  </a:cubicBezTo>
                  <a:cubicBezTo>
                    <a:pt x="0" y="1155"/>
                    <a:pt x="140" y="1776"/>
                    <a:pt x="168" y="1788"/>
                  </a:cubicBezTo>
                  <a:cubicBezTo>
                    <a:pt x="168" y="1788"/>
                    <a:pt x="169" y="1789"/>
                    <a:pt x="169" y="1789"/>
                  </a:cubicBezTo>
                  <a:cubicBezTo>
                    <a:pt x="210" y="1789"/>
                    <a:pt x="1008" y="1153"/>
                    <a:pt x="1170" y="1066"/>
                  </a:cubicBezTo>
                  <a:cubicBezTo>
                    <a:pt x="1182" y="1051"/>
                    <a:pt x="1182" y="1039"/>
                    <a:pt x="1182" y="1027"/>
                  </a:cubicBezTo>
                  <a:lnTo>
                    <a:pt x="1158" y="926"/>
                  </a:lnTo>
                  <a:cubicBezTo>
                    <a:pt x="1146" y="906"/>
                    <a:pt x="1165" y="894"/>
                    <a:pt x="1180" y="894"/>
                  </a:cubicBezTo>
                  <a:cubicBezTo>
                    <a:pt x="1186" y="894"/>
                    <a:pt x="1191" y="895"/>
                    <a:pt x="1194" y="899"/>
                  </a:cubicBezTo>
                  <a:lnTo>
                    <a:pt x="1310" y="950"/>
                  </a:lnTo>
                  <a:cubicBezTo>
                    <a:pt x="1322" y="950"/>
                    <a:pt x="1346" y="950"/>
                    <a:pt x="1346" y="938"/>
                  </a:cubicBezTo>
                  <a:cubicBezTo>
                    <a:pt x="1563" y="746"/>
                    <a:pt x="1767" y="457"/>
                    <a:pt x="1651" y="177"/>
                  </a:cubicBezTo>
                  <a:cubicBezTo>
                    <a:pt x="1639" y="165"/>
                    <a:pt x="1639" y="165"/>
                    <a:pt x="1639" y="153"/>
                  </a:cubicBezTo>
                  <a:lnTo>
                    <a:pt x="1627" y="153"/>
                  </a:lnTo>
                  <a:cubicBezTo>
                    <a:pt x="1627" y="153"/>
                    <a:pt x="1614" y="137"/>
                    <a:pt x="1599" y="137"/>
                  </a:cubicBezTo>
                  <a:lnTo>
                    <a:pt x="1563" y="101"/>
                  </a:lnTo>
                  <a:cubicBezTo>
                    <a:pt x="1462" y="0"/>
                    <a:pt x="1270" y="0"/>
                    <a:pt x="1118"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1046401" y="3098921"/>
              <a:ext cx="403545" cy="547401"/>
            </a:xfrm>
            <a:custGeom>
              <a:rect b="b" l="l" r="r" t="t"/>
              <a:pathLst>
                <a:path extrusionOk="0" h="2150" w="1585">
                  <a:moveTo>
                    <a:pt x="1558" y="1"/>
                  </a:moveTo>
                  <a:cubicBezTo>
                    <a:pt x="1555" y="1"/>
                    <a:pt x="1551" y="2"/>
                    <a:pt x="1548" y="6"/>
                  </a:cubicBezTo>
                  <a:cubicBezTo>
                    <a:pt x="1508" y="18"/>
                    <a:pt x="594" y="426"/>
                    <a:pt x="317" y="1124"/>
                  </a:cubicBezTo>
                  <a:cubicBezTo>
                    <a:pt x="49" y="1821"/>
                    <a:pt x="1" y="2113"/>
                    <a:pt x="1" y="2126"/>
                  </a:cubicBezTo>
                  <a:cubicBezTo>
                    <a:pt x="1" y="2138"/>
                    <a:pt x="13" y="2150"/>
                    <a:pt x="25" y="2150"/>
                  </a:cubicBezTo>
                  <a:cubicBezTo>
                    <a:pt x="37" y="2150"/>
                    <a:pt x="49" y="2138"/>
                    <a:pt x="49" y="2126"/>
                  </a:cubicBezTo>
                  <a:cubicBezTo>
                    <a:pt x="49" y="2126"/>
                    <a:pt x="101" y="1833"/>
                    <a:pt x="366" y="1148"/>
                  </a:cubicBezTo>
                  <a:cubicBezTo>
                    <a:pt x="634" y="463"/>
                    <a:pt x="1560" y="58"/>
                    <a:pt x="1572" y="46"/>
                  </a:cubicBezTo>
                  <a:cubicBezTo>
                    <a:pt x="1584" y="46"/>
                    <a:pt x="1584" y="30"/>
                    <a:pt x="1584" y="18"/>
                  </a:cubicBezTo>
                  <a:cubicBezTo>
                    <a:pt x="1576" y="10"/>
                    <a:pt x="1567" y="1"/>
                    <a:pt x="155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736295" y="2851446"/>
              <a:ext cx="313416" cy="310363"/>
            </a:xfrm>
            <a:custGeom>
              <a:rect b="b" l="l" r="r" t="t"/>
              <a:pathLst>
                <a:path extrusionOk="0" h="1219" w="1231">
                  <a:moveTo>
                    <a:pt x="430" y="0"/>
                  </a:moveTo>
                  <a:cubicBezTo>
                    <a:pt x="329" y="0"/>
                    <a:pt x="201" y="13"/>
                    <a:pt x="125" y="77"/>
                  </a:cubicBezTo>
                  <a:cubicBezTo>
                    <a:pt x="113" y="89"/>
                    <a:pt x="113" y="104"/>
                    <a:pt x="101" y="104"/>
                  </a:cubicBezTo>
                  <a:cubicBezTo>
                    <a:pt x="101" y="116"/>
                    <a:pt x="89" y="116"/>
                    <a:pt x="89" y="116"/>
                  </a:cubicBezTo>
                  <a:lnTo>
                    <a:pt x="77" y="116"/>
                  </a:lnTo>
                  <a:lnTo>
                    <a:pt x="77" y="128"/>
                  </a:lnTo>
                  <a:cubicBezTo>
                    <a:pt x="0" y="332"/>
                    <a:pt x="153" y="521"/>
                    <a:pt x="290" y="661"/>
                  </a:cubicBezTo>
                  <a:lnTo>
                    <a:pt x="329" y="661"/>
                  </a:lnTo>
                  <a:lnTo>
                    <a:pt x="405" y="622"/>
                  </a:lnTo>
                  <a:cubicBezTo>
                    <a:pt x="409" y="618"/>
                    <a:pt x="412" y="617"/>
                    <a:pt x="415" y="617"/>
                  </a:cubicBezTo>
                  <a:cubicBezTo>
                    <a:pt x="423" y="617"/>
                    <a:pt x="430" y="629"/>
                    <a:pt x="430" y="649"/>
                  </a:cubicBezTo>
                  <a:lnTo>
                    <a:pt x="418" y="713"/>
                  </a:lnTo>
                  <a:cubicBezTo>
                    <a:pt x="405" y="725"/>
                    <a:pt x="418" y="737"/>
                    <a:pt x="430" y="737"/>
                  </a:cubicBezTo>
                  <a:cubicBezTo>
                    <a:pt x="544" y="800"/>
                    <a:pt x="1111" y="1219"/>
                    <a:pt x="1141" y="1219"/>
                  </a:cubicBezTo>
                  <a:cubicBezTo>
                    <a:pt x="1142" y="1219"/>
                    <a:pt x="1142" y="1219"/>
                    <a:pt x="1142" y="1219"/>
                  </a:cubicBezTo>
                  <a:cubicBezTo>
                    <a:pt x="1155" y="1206"/>
                    <a:pt x="1231" y="774"/>
                    <a:pt x="990" y="357"/>
                  </a:cubicBezTo>
                  <a:cubicBezTo>
                    <a:pt x="926" y="256"/>
                    <a:pt x="850" y="153"/>
                    <a:pt x="747" y="104"/>
                  </a:cubicBezTo>
                  <a:cubicBezTo>
                    <a:pt x="740" y="96"/>
                    <a:pt x="734" y="92"/>
                    <a:pt x="728" y="92"/>
                  </a:cubicBezTo>
                  <a:cubicBezTo>
                    <a:pt x="722" y="92"/>
                    <a:pt x="716" y="96"/>
                    <a:pt x="710" y="104"/>
                  </a:cubicBezTo>
                  <a:lnTo>
                    <a:pt x="670" y="128"/>
                  </a:lnTo>
                  <a:cubicBezTo>
                    <a:pt x="666" y="131"/>
                    <a:pt x="661" y="132"/>
                    <a:pt x="657" y="132"/>
                  </a:cubicBezTo>
                  <a:cubicBezTo>
                    <a:pt x="638" y="132"/>
                    <a:pt x="624" y="114"/>
                    <a:pt x="634" y="104"/>
                  </a:cubicBezTo>
                  <a:lnTo>
                    <a:pt x="634" y="52"/>
                  </a:lnTo>
                  <a:cubicBezTo>
                    <a:pt x="634" y="40"/>
                    <a:pt x="634" y="40"/>
                    <a:pt x="622" y="28"/>
                  </a:cubicBezTo>
                  <a:cubicBezTo>
                    <a:pt x="570" y="0"/>
                    <a:pt x="494" y="0"/>
                    <a:pt x="430"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758700" y="2870796"/>
              <a:ext cx="303486" cy="381653"/>
            </a:xfrm>
            <a:custGeom>
              <a:rect b="b" l="l" r="r" t="t"/>
              <a:pathLst>
                <a:path extrusionOk="0" h="1499" w="1192">
                  <a:moveTo>
                    <a:pt x="37" y="1"/>
                  </a:moveTo>
                  <a:cubicBezTo>
                    <a:pt x="25" y="1"/>
                    <a:pt x="13" y="1"/>
                    <a:pt x="13" y="13"/>
                  </a:cubicBezTo>
                  <a:cubicBezTo>
                    <a:pt x="1" y="28"/>
                    <a:pt x="13" y="40"/>
                    <a:pt x="25" y="52"/>
                  </a:cubicBezTo>
                  <a:cubicBezTo>
                    <a:pt x="25" y="52"/>
                    <a:pt x="686" y="317"/>
                    <a:pt x="875" y="774"/>
                  </a:cubicBezTo>
                  <a:cubicBezTo>
                    <a:pt x="1079" y="1246"/>
                    <a:pt x="1143" y="1475"/>
                    <a:pt x="1143" y="1475"/>
                  </a:cubicBezTo>
                  <a:cubicBezTo>
                    <a:pt x="1143" y="1487"/>
                    <a:pt x="1155" y="1499"/>
                    <a:pt x="1167" y="1499"/>
                  </a:cubicBezTo>
                  <a:cubicBezTo>
                    <a:pt x="1179" y="1499"/>
                    <a:pt x="1191" y="1487"/>
                    <a:pt x="1191" y="1459"/>
                  </a:cubicBezTo>
                  <a:cubicBezTo>
                    <a:pt x="1179" y="1459"/>
                    <a:pt x="1131" y="1231"/>
                    <a:pt x="927" y="762"/>
                  </a:cubicBezTo>
                  <a:cubicBezTo>
                    <a:pt x="722" y="281"/>
                    <a:pt x="77" y="13"/>
                    <a:pt x="3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732476" y="3329847"/>
              <a:ext cx="314179" cy="313673"/>
            </a:xfrm>
            <a:custGeom>
              <a:rect b="b" l="l" r="r" t="t"/>
              <a:pathLst>
                <a:path extrusionOk="0" h="1232" w="1234">
                  <a:moveTo>
                    <a:pt x="433" y="0"/>
                  </a:moveTo>
                  <a:cubicBezTo>
                    <a:pt x="332" y="13"/>
                    <a:pt x="204" y="13"/>
                    <a:pt x="128" y="89"/>
                  </a:cubicBezTo>
                  <a:cubicBezTo>
                    <a:pt x="116" y="101"/>
                    <a:pt x="116" y="113"/>
                    <a:pt x="104" y="113"/>
                  </a:cubicBezTo>
                  <a:cubicBezTo>
                    <a:pt x="104" y="113"/>
                    <a:pt x="92" y="113"/>
                    <a:pt x="92" y="128"/>
                  </a:cubicBezTo>
                  <a:lnTo>
                    <a:pt x="76" y="128"/>
                  </a:lnTo>
                  <a:lnTo>
                    <a:pt x="76" y="141"/>
                  </a:lnTo>
                  <a:cubicBezTo>
                    <a:pt x="0" y="329"/>
                    <a:pt x="152" y="533"/>
                    <a:pt x="293" y="661"/>
                  </a:cubicBezTo>
                  <a:cubicBezTo>
                    <a:pt x="305" y="673"/>
                    <a:pt x="320" y="673"/>
                    <a:pt x="332" y="673"/>
                  </a:cubicBezTo>
                  <a:lnTo>
                    <a:pt x="408" y="634"/>
                  </a:lnTo>
                  <a:cubicBezTo>
                    <a:pt x="412" y="630"/>
                    <a:pt x="416" y="629"/>
                    <a:pt x="421" y="629"/>
                  </a:cubicBezTo>
                  <a:cubicBezTo>
                    <a:pt x="432" y="629"/>
                    <a:pt x="441" y="637"/>
                    <a:pt x="433" y="646"/>
                  </a:cubicBezTo>
                  <a:lnTo>
                    <a:pt x="420" y="722"/>
                  </a:lnTo>
                  <a:cubicBezTo>
                    <a:pt x="420" y="737"/>
                    <a:pt x="420" y="737"/>
                    <a:pt x="433" y="750"/>
                  </a:cubicBezTo>
                  <a:cubicBezTo>
                    <a:pt x="547" y="798"/>
                    <a:pt x="1114" y="1231"/>
                    <a:pt x="1141" y="1231"/>
                  </a:cubicBezTo>
                  <a:cubicBezTo>
                    <a:pt x="1142" y="1231"/>
                    <a:pt x="1142" y="1231"/>
                    <a:pt x="1142" y="1231"/>
                  </a:cubicBezTo>
                  <a:cubicBezTo>
                    <a:pt x="1157" y="1219"/>
                    <a:pt x="1234" y="774"/>
                    <a:pt x="990" y="357"/>
                  </a:cubicBezTo>
                  <a:cubicBezTo>
                    <a:pt x="929" y="265"/>
                    <a:pt x="853" y="165"/>
                    <a:pt x="749" y="101"/>
                  </a:cubicBezTo>
                  <a:lnTo>
                    <a:pt x="713" y="101"/>
                  </a:lnTo>
                  <a:lnTo>
                    <a:pt x="673" y="128"/>
                  </a:lnTo>
                  <a:cubicBezTo>
                    <a:pt x="667" y="132"/>
                    <a:pt x="660" y="133"/>
                    <a:pt x="655" y="133"/>
                  </a:cubicBezTo>
                  <a:cubicBezTo>
                    <a:pt x="639" y="133"/>
                    <a:pt x="628" y="121"/>
                    <a:pt x="637" y="101"/>
                  </a:cubicBezTo>
                  <a:lnTo>
                    <a:pt x="637" y="64"/>
                  </a:lnTo>
                  <a:cubicBezTo>
                    <a:pt x="637" y="52"/>
                    <a:pt x="637" y="37"/>
                    <a:pt x="624" y="37"/>
                  </a:cubicBezTo>
                  <a:cubicBezTo>
                    <a:pt x="573" y="13"/>
                    <a:pt x="497" y="0"/>
                    <a:pt x="433" y="0"/>
                  </a:cubicBez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755644" y="3350979"/>
              <a:ext cx="303486" cy="383181"/>
            </a:xfrm>
            <a:custGeom>
              <a:rect b="b" l="l" r="r" t="t"/>
              <a:pathLst>
                <a:path extrusionOk="0" h="1505" w="1192">
                  <a:moveTo>
                    <a:pt x="27" y="1"/>
                  </a:moveTo>
                  <a:cubicBezTo>
                    <a:pt x="19" y="1"/>
                    <a:pt x="13" y="9"/>
                    <a:pt x="13" y="18"/>
                  </a:cubicBezTo>
                  <a:cubicBezTo>
                    <a:pt x="1" y="30"/>
                    <a:pt x="13" y="45"/>
                    <a:pt x="25" y="45"/>
                  </a:cubicBezTo>
                  <a:cubicBezTo>
                    <a:pt x="25" y="58"/>
                    <a:pt x="686" y="322"/>
                    <a:pt x="875" y="779"/>
                  </a:cubicBezTo>
                  <a:cubicBezTo>
                    <a:pt x="1079" y="1248"/>
                    <a:pt x="1143" y="1477"/>
                    <a:pt x="1143" y="1477"/>
                  </a:cubicBezTo>
                  <a:cubicBezTo>
                    <a:pt x="1143" y="1492"/>
                    <a:pt x="1155" y="1504"/>
                    <a:pt x="1167" y="1504"/>
                  </a:cubicBezTo>
                  <a:cubicBezTo>
                    <a:pt x="1179" y="1492"/>
                    <a:pt x="1191" y="1477"/>
                    <a:pt x="1191" y="1465"/>
                  </a:cubicBezTo>
                  <a:cubicBezTo>
                    <a:pt x="1179" y="1452"/>
                    <a:pt x="1127" y="1236"/>
                    <a:pt x="926" y="755"/>
                  </a:cubicBezTo>
                  <a:cubicBezTo>
                    <a:pt x="722" y="274"/>
                    <a:pt x="77" y="18"/>
                    <a:pt x="37" y="6"/>
                  </a:cubicBezTo>
                  <a:cubicBezTo>
                    <a:pt x="34" y="2"/>
                    <a:pt x="30" y="1"/>
                    <a:pt x="2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720000" y="2381957"/>
              <a:ext cx="435879" cy="531106"/>
            </a:xfrm>
            <a:custGeom>
              <a:rect b="b" l="l" r="r" t="t"/>
              <a:pathLst>
                <a:path extrusionOk="0" h="2086" w="1712">
                  <a:moveTo>
                    <a:pt x="494" y="1"/>
                  </a:moveTo>
                  <a:cubicBezTo>
                    <a:pt x="412" y="1"/>
                    <a:pt x="333" y="14"/>
                    <a:pt x="265" y="57"/>
                  </a:cubicBezTo>
                  <a:cubicBezTo>
                    <a:pt x="253" y="69"/>
                    <a:pt x="241" y="81"/>
                    <a:pt x="229" y="81"/>
                  </a:cubicBezTo>
                  <a:cubicBezTo>
                    <a:pt x="217" y="81"/>
                    <a:pt x="201" y="93"/>
                    <a:pt x="189" y="93"/>
                  </a:cubicBezTo>
                  <a:cubicBezTo>
                    <a:pt x="177" y="105"/>
                    <a:pt x="177" y="105"/>
                    <a:pt x="177" y="121"/>
                  </a:cubicBezTo>
                  <a:cubicBezTo>
                    <a:pt x="0" y="373"/>
                    <a:pt x="165" y="730"/>
                    <a:pt x="342" y="970"/>
                  </a:cubicBezTo>
                  <a:cubicBezTo>
                    <a:pt x="342" y="979"/>
                    <a:pt x="355" y="988"/>
                    <a:pt x="368" y="988"/>
                  </a:cubicBezTo>
                  <a:cubicBezTo>
                    <a:pt x="373" y="988"/>
                    <a:pt x="378" y="986"/>
                    <a:pt x="381" y="983"/>
                  </a:cubicBezTo>
                  <a:lnTo>
                    <a:pt x="506" y="958"/>
                  </a:lnTo>
                  <a:cubicBezTo>
                    <a:pt x="511" y="955"/>
                    <a:pt x="517" y="954"/>
                    <a:pt x="522" y="954"/>
                  </a:cubicBezTo>
                  <a:cubicBezTo>
                    <a:pt x="542" y="954"/>
                    <a:pt x="555" y="975"/>
                    <a:pt x="546" y="995"/>
                  </a:cubicBezTo>
                  <a:lnTo>
                    <a:pt x="494" y="1095"/>
                  </a:lnTo>
                  <a:cubicBezTo>
                    <a:pt x="494" y="1110"/>
                    <a:pt x="494" y="1123"/>
                    <a:pt x="506" y="1135"/>
                  </a:cubicBezTo>
                  <a:cubicBezTo>
                    <a:pt x="657" y="1262"/>
                    <a:pt x="1382" y="2085"/>
                    <a:pt x="1419" y="2085"/>
                  </a:cubicBezTo>
                  <a:cubicBezTo>
                    <a:pt x="1419" y="2085"/>
                    <a:pt x="1419" y="2085"/>
                    <a:pt x="1420" y="2085"/>
                  </a:cubicBezTo>
                  <a:cubicBezTo>
                    <a:pt x="1447" y="2085"/>
                    <a:pt x="1712" y="1452"/>
                    <a:pt x="1471" y="742"/>
                  </a:cubicBezTo>
                  <a:cubicBezTo>
                    <a:pt x="1407" y="577"/>
                    <a:pt x="1331" y="398"/>
                    <a:pt x="1191" y="285"/>
                  </a:cubicBezTo>
                  <a:cubicBezTo>
                    <a:pt x="1179" y="273"/>
                    <a:pt x="1155" y="273"/>
                    <a:pt x="1142" y="273"/>
                  </a:cubicBezTo>
                  <a:lnTo>
                    <a:pt x="1066" y="297"/>
                  </a:lnTo>
                  <a:cubicBezTo>
                    <a:pt x="1039" y="297"/>
                    <a:pt x="1002" y="273"/>
                    <a:pt x="1015" y="246"/>
                  </a:cubicBezTo>
                  <a:lnTo>
                    <a:pt x="1039" y="182"/>
                  </a:lnTo>
                  <a:cubicBezTo>
                    <a:pt x="1054" y="169"/>
                    <a:pt x="1039" y="145"/>
                    <a:pt x="1027" y="133"/>
                  </a:cubicBezTo>
                  <a:cubicBezTo>
                    <a:pt x="951" y="81"/>
                    <a:pt x="850" y="45"/>
                    <a:pt x="762" y="29"/>
                  </a:cubicBezTo>
                  <a:cubicBezTo>
                    <a:pt x="676" y="17"/>
                    <a:pt x="583" y="1"/>
                    <a:pt x="494" y="1"/>
                  </a:cubicBez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778050" y="2396978"/>
              <a:ext cx="326655" cy="658663"/>
            </a:xfrm>
            <a:custGeom>
              <a:rect b="b" l="l" r="r" t="t"/>
              <a:pathLst>
                <a:path extrusionOk="0" h="2587" w="1283">
                  <a:moveTo>
                    <a:pt x="21" y="1"/>
                  </a:moveTo>
                  <a:cubicBezTo>
                    <a:pt x="16" y="1"/>
                    <a:pt x="13" y="4"/>
                    <a:pt x="13" y="10"/>
                  </a:cubicBezTo>
                  <a:cubicBezTo>
                    <a:pt x="1" y="22"/>
                    <a:pt x="1" y="34"/>
                    <a:pt x="13" y="46"/>
                  </a:cubicBezTo>
                  <a:cubicBezTo>
                    <a:pt x="25" y="46"/>
                    <a:pt x="914" y="671"/>
                    <a:pt x="1067" y="1432"/>
                  </a:cubicBezTo>
                  <a:cubicBezTo>
                    <a:pt x="1219" y="2193"/>
                    <a:pt x="1231" y="2547"/>
                    <a:pt x="1231" y="2559"/>
                  </a:cubicBezTo>
                  <a:cubicBezTo>
                    <a:pt x="1231" y="2574"/>
                    <a:pt x="1243" y="2586"/>
                    <a:pt x="1256" y="2586"/>
                  </a:cubicBezTo>
                  <a:cubicBezTo>
                    <a:pt x="1268" y="2586"/>
                    <a:pt x="1283" y="2574"/>
                    <a:pt x="1283" y="2559"/>
                  </a:cubicBezTo>
                  <a:cubicBezTo>
                    <a:pt x="1283" y="2547"/>
                    <a:pt x="1268" y="2193"/>
                    <a:pt x="1115" y="1417"/>
                  </a:cubicBezTo>
                  <a:cubicBezTo>
                    <a:pt x="963" y="631"/>
                    <a:pt x="50" y="10"/>
                    <a:pt x="37" y="10"/>
                  </a:cubicBezTo>
                  <a:cubicBezTo>
                    <a:pt x="31" y="4"/>
                    <a:pt x="25" y="1"/>
                    <a:pt x="2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1046401" y="2557633"/>
              <a:ext cx="258422" cy="1179585"/>
            </a:xfrm>
            <a:custGeom>
              <a:rect b="b" l="l" r="r" t="t"/>
              <a:pathLst>
                <a:path extrusionOk="0" h="4633" w="1015">
                  <a:moveTo>
                    <a:pt x="990" y="0"/>
                  </a:moveTo>
                  <a:cubicBezTo>
                    <a:pt x="975" y="0"/>
                    <a:pt x="963" y="0"/>
                    <a:pt x="963" y="12"/>
                  </a:cubicBezTo>
                  <a:lnTo>
                    <a:pt x="646" y="621"/>
                  </a:lnTo>
                  <a:cubicBezTo>
                    <a:pt x="229" y="1435"/>
                    <a:pt x="1" y="2348"/>
                    <a:pt x="1" y="3262"/>
                  </a:cubicBezTo>
                  <a:lnTo>
                    <a:pt x="1" y="4608"/>
                  </a:lnTo>
                  <a:cubicBezTo>
                    <a:pt x="1" y="4632"/>
                    <a:pt x="13" y="4632"/>
                    <a:pt x="25" y="4632"/>
                  </a:cubicBezTo>
                  <a:cubicBezTo>
                    <a:pt x="37" y="4632"/>
                    <a:pt x="49" y="4632"/>
                    <a:pt x="49" y="4608"/>
                  </a:cubicBezTo>
                  <a:lnTo>
                    <a:pt x="49" y="3262"/>
                  </a:lnTo>
                  <a:cubicBezTo>
                    <a:pt x="49" y="2360"/>
                    <a:pt x="278" y="1459"/>
                    <a:pt x="686" y="649"/>
                  </a:cubicBezTo>
                  <a:lnTo>
                    <a:pt x="1003" y="40"/>
                  </a:lnTo>
                  <a:cubicBezTo>
                    <a:pt x="1015" y="25"/>
                    <a:pt x="1003" y="12"/>
                    <a:pt x="99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1149516" y="2476924"/>
              <a:ext cx="365609" cy="346008"/>
            </a:xfrm>
            <a:custGeom>
              <a:rect b="b" l="l" r="r" t="t"/>
              <a:pathLst>
                <a:path extrusionOk="0" h="1359" w="1436">
                  <a:moveTo>
                    <a:pt x="951" y="0"/>
                  </a:moveTo>
                  <a:cubicBezTo>
                    <a:pt x="875" y="0"/>
                    <a:pt x="799" y="0"/>
                    <a:pt x="738" y="25"/>
                  </a:cubicBezTo>
                  <a:cubicBezTo>
                    <a:pt x="722" y="37"/>
                    <a:pt x="710" y="37"/>
                    <a:pt x="722" y="52"/>
                  </a:cubicBezTo>
                  <a:lnTo>
                    <a:pt x="722" y="101"/>
                  </a:lnTo>
                  <a:cubicBezTo>
                    <a:pt x="733" y="120"/>
                    <a:pt x="716" y="138"/>
                    <a:pt x="697" y="138"/>
                  </a:cubicBezTo>
                  <a:cubicBezTo>
                    <a:pt x="689" y="138"/>
                    <a:pt x="681" y="135"/>
                    <a:pt x="674" y="128"/>
                  </a:cubicBezTo>
                  <a:lnTo>
                    <a:pt x="634" y="101"/>
                  </a:lnTo>
                  <a:cubicBezTo>
                    <a:pt x="626" y="101"/>
                    <a:pt x="618" y="96"/>
                    <a:pt x="610" y="96"/>
                  </a:cubicBezTo>
                  <a:cubicBezTo>
                    <a:pt x="606" y="96"/>
                    <a:pt x="602" y="97"/>
                    <a:pt x="598" y="101"/>
                  </a:cubicBezTo>
                  <a:cubicBezTo>
                    <a:pt x="470" y="165"/>
                    <a:pt x="381" y="265"/>
                    <a:pt x="305" y="381"/>
                  </a:cubicBezTo>
                  <a:cubicBezTo>
                    <a:pt x="1" y="838"/>
                    <a:pt x="65" y="1347"/>
                    <a:pt x="77" y="1359"/>
                  </a:cubicBezTo>
                  <a:cubicBezTo>
                    <a:pt x="77" y="1359"/>
                    <a:pt x="77" y="1359"/>
                    <a:pt x="78" y="1359"/>
                  </a:cubicBezTo>
                  <a:cubicBezTo>
                    <a:pt x="107" y="1359"/>
                    <a:pt x="788" y="913"/>
                    <a:pt x="926" y="850"/>
                  </a:cubicBezTo>
                  <a:cubicBezTo>
                    <a:pt x="939" y="838"/>
                    <a:pt x="939" y="838"/>
                    <a:pt x="939" y="826"/>
                  </a:cubicBezTo>
                  <a:lnTo>
                    <a:pt x="926" y="737"/>
                  </a:lnTo>
                  <a:cubicBezTo>
                    <a:pt x="918" y="727"/>
                    <a:pt x="928" y="717"/>
                    <a:pt x="944" y="717"/>
                  </a:cubicBezTo>
                  <a:cubicBezTo>
                    <a:pt x="951" y="717"/>
                    <a:pt x="958" y="719"/>
                    <a:pt x="966" y="722"/>
                  </a:cubicBezTo>
                  <a:lnTo>
                    <a:pt x="1042" y="762"/>
                  </a:lnTo>
                  <a:cubicBezTo>
                    <a:pt x="1048" y="768"/>
                    <a:pt x="1054" y="771"/>
                    <a:pt x="1060" y="771"/>
                  </a:cubicBezTo>
                  <a:cubicBezTo>
                    <a:pt x="1067" y="771"/>
                    <a:pt x="1073" y="768"/>
                    <a:pt x="1079" y="762"/>
                  </a:cubicBezTo>
                  <a:cubicBezTo>
                    <a:pt x="1255" y="622"/>
                    <a:pt x="1435" y="405"/>
                    <a:pt x="1359" y="177"/>
                  </a:cubicBezTo>
                  <a:lnTo>
                    <a:pt x="1359" y="165"/>
                  </a:lnTo>
                  <a:lnTo>
                    <a:pt x="1347" y="153"/>
                  </a:lnTo>
                  <a:cubicBezTo>
                    <a:pt x="1347" y="153"/>
                    <a:pt x="1331" y="153"/>
                    <a:pt x="1331" y="141"/>
                  </a:cubicBezTo>
                  <a:cubicBezTo>
                    <a:pt x="1319" y="141"/>
                    <a:pt x="1307" y="128"/>
                    <a:pt x="1295" y="113"/>
                  </a:cubicBezTo>
                  <a:cubicBezTo>
                    <a:pt x="1219" y="25"/>
                    <a:pt x="1079" y="13"/>
                    <a:pt x="951" y="0"/>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1127110" y="2505694"/>
              <a:ext cx="361536" cy="417298"/>
            </a:xfrm>
            <a:custGeom>
              <a:rect b="b" l="l" r="r" t="t"/>
              <a:pathLst>
                <a:path extrusionOk="0" h="1639" w="1420">
                  <a:moveTo>
                    <a:pt x="1383" y="0"/>
                  </a:moveTo>
                  <a:cubicBezTo>
                    <a:pt x="1359" y="15"/>
                    <a:pt x="597" y="280"/>
                    <a:pt x="329" y="813"/>
                  </a:cubicBezTo>
                  <a:cubicBezTo>
                    <a:pt x="76" y="1346"/>
                    <a:pt x="0" y="1599"/>
                    <a:pt x="0" y="1614"/>
                  </a:cubicBezTo>
                  <a:cubicBezTo>
                    <a:pt x="0" y="1626"/>
                    <a:pt x="0" y="1639"/>
                    <a:pt x="12" y="1639"/>
                  </a:cubicBezTo>
                  <a:lnTo>
                    <a:pt x="25" y="1639"/>
                  </a:lnTo>
                  <a:cubicBezTo>
                    <a:pt x="37" y="1639"/>
                    <a:pt x="49" y="1639"/>
                    <a:pt x="49" y="1626"/>
                  </a:cubicBezTo>
                  <a:cubicBezTo>
                    <a:pt x="49" y="1626"/>
                    <a:pt x="125" y="1358"/>
                    <a:pt x="381" y="838"/>
                  </a:cubicBezTo>
                  <a:cubicBezTo>
                    <a:pt x="634" y="320"/>
                    <a:pt x="1395" y="52"/>
                    <a:pt x="1407" y="52"/>
                  </a:cubicBezTo>
                  <a:cubicBezTo>
                    <a:pt x="1419" y="40"/>
                    <a:pt x="1419" y="28"/>
                    <a:pt x="1419" y="15"/>
                  </a:cubicBezTo>
                  <a:cubicBezTo>
                    <a:pt x="1407" y="0"/>
                    <a:pt x="1395" y="0"/>
                    <a:pt x="1383"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1127110" y="2795179"/>
              <a:ext cx="355425" cy="260461"/>
            </a:xfrm>
            <a:custGeom>
              <a:rect b="b" l="l" r="r" t="t"/>
              <a:pathLst>
                <a:path extrusionOk="0" h="1023" w="1396">
                  <a:moveTo>
                    <a:pt x="913" y="0"/>
                  </a:moveTo>
                  <a:cubicBezTo>
                    <a:pt x="896" y="0"/>
                    <a:pt x="879" y="2"/>
                    <a:pt x="862" y="5"/>
                  </a:cubicBezTo>
                  <a:cubicBezTo>
                    <a:pt x="850" y="5"/>
                    <a:pt x="838" y="20"/>
                    <a:pt x="838" y="20"/>
                  </a:cubicBezTo>
                  <a:lnTo>
                    <a:pt x="838" y="69"/>
                  </a:lnTo>
                  <a:cubicBezTo>
                    <a:pt x="838" y="85"/>
                    <a:pt x="829" y="92"/>
                    <a:pt x="817" y="92"/>
                  </a:cubicBezTo>
                  <a:cubicBezTo>
                    <a:pt x="807" y="92"/>
                    <a:pt x="796" y="88"/>
                    <a:pt x="786" y="81"/>
                  </a:cubicBezTo>
                  <a:lnTo>
                    <a:pt x="749" y="45"/>
                  </a:lnTo>
                  <a:cubicBezTo>
                    <a:pt x="749" y="45"/>
                    <a:pt x="734" y="33"/>
                    <a:pt x="722" y="33"/>
                  </a:cubicBezTo>
                  <a:cubicBezTo>
                    <a:pt x="609" y="69"/>
                    <a:pt x="494" y="133"/>
                    <a:pt x="418" y="221"/>
                  </a:cubicBezTo>
                  <a:cubicBezTo>
                    <a:pt x="49" y="553"/>
                    <a:pt x="0" y="1010"/>
                    <a:pt x="12" y="1022"/>
                  </a:cubicBezTo>
                  <a:cubicBezTo>
                    <a:pt x="13" y="1023"/>
                    <a:pt x="13" y="1023"/>
                    <a:pt x="14" y="1023"/>
                  </a:cubicBezTo>
                  <a:cubicBezTo>
                    <a:pt x="57" y="1023"/>
                    <a:pt x="725" y="781"/>
                    <a:pt x="850" y="754"/>
                  </a:cubicBezTo>
                  <a:cubicBezTo>
                    <a:pt x="862" y="754"/>
                    <a:pt x="874" y="742"/>
                    <a:pt x="874" y="742"/>
                  </a:cubicBezTo>
                  <a:lnTo>
                    <a:pt x="874" y="666"/>
                  </a:lnTo>
                  <a:cubicBezTo>
                    <a:pt x="874" y="652"/>
                    <a:pt x="884" y="646"/>
                    <a:pt x="894" y="646"/>
                  </a:cubicBezTo>
                  <a:cubicBezTo>
                    <a:pt x="901" y="646"/>
                    <a:pt x="909" y="649"/>
                    <a:pt x="914" y="654"/>
                  </a:cubicBezTo>
                  <a:lnTo>
                    <a:pt x="978" y="718"/>
                  </a:lnTo>
                  <a:lnTo>
                    <a:pt x="1002" y="718"/>
                  </a:lnTo>
                  <a:cubicBezTo>
                    <a:pt x="1179" y="629"/>
                    <a:pt x="1395" y="477"/>
                    <a:pt x="1371" y="261"/>
                  </a:cubicBezTo>
                  <a:lnTo>
                    <a:pt x="1371" y="249"/>
                  </a:lnTo>
                  <a:lnTo>
                    <a:pt x="1359" y="234"/>
                  </a:lnTo>
                  <a:cubicBezTo>
                    <a:pt x="1343" y="221"/>
                    <a:pt x="1343" y="209"/>
                    <a:pt x="1331" y="197"/>
                  </a:cubicBezTo>
                  <a:cubicBezTo>
                    <a:pt x="1282" y="109"/>
                    <a:pt x="1155" y="57"/>
                    <a:pt x="1054" y="33"/>
                  </a:cubicBezTo>
                  <a:cubicBezTo>
                    <a:pt x="1007" y="12"/>
                    <a:pt x="960" y="0"/>
                    <a:pt x="913" y="0"/>
                  </a:cubicBez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1072116" y="2845336"/>
              <a:ext cx="400999" cy="291014"/>
            </a:xfrm>
            <a:custGeom>
              <a:rect b="b" l="l" r="r" t="t"/>
              <a:pathLst>
                <a:path extrusionOk="0" h="1143" w="1575">
                  <a:moveTo>
                    <a:pt x="1547" y="0"/>
                  </a:moveTo>
                  <a:cubicBezTo>
                    <a:pt x="1523" y="0"/>
                    <a:pt x="798" y="76"/>
                    <a:pt x="457" y="481"/>
                  </a:cubicBezTo>
                  <a:cubicBezTo>
                    <a:pt x="128" y="889"/>
                    <a:pt x="0" y="1090"/>
                    <a:pt x="0" y="1102"/>
                  </a:cubicBezTo>
                  <a:cubicBezTo>
                    <a:pt x="0" y="1118"/>
                    <a:pt x="0" y="1130"/>
                    <a:pt x="12" y="1142"/>
                  </a:cubicBezTo>
                  <a:lnTo>
                    <a:pt x="24" y="1142"/>
                  </a:lnTo>
                  <a:cubicBezTo>
                    <a:pt x="37" y="1142"/>
                    <a:pt x="37" y="1142"/>
                    <a:pt x="52" y="1130"/>
                  </a:cubicBezTo>
                  <a:cubicBezTo>
                    <a:pt x="52" y="1130"/>
                    <a:pt x="165" y="914"/>
                    <a:pt x="493" y="521"/>
                  </a:cubicBezTo>
                  <a:cubicBezTo>
                    <a:pt x="825" y="128"/>
                    <a:pt x="1547" y="52"/>
                    <a:pt x="1547" y="52"/>
                  </a:cubicBezTo>
                  <a:cubicBezTo>
                    <a:pt x="1559" y="52"/>
                    <a:pt x="1575" y="37"/>
                    <a:pt x="1575" y="24"/>
                  </a:cubicBezTo>
                  <a:cubicBezTo>
                    <a:pt x="1575" y="12"/>
                    <a:pt x="1559" y="0"/>
                    <a:pt x="154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748770" y="3736958"/>
              <a:ext cx="588641" cy="668593"/>
            </a:xfrm>
            <a:custGeom>
              <a:rect b="b" l="l" r="r" t="t"/>
              <a:pathLst>
                <a:path extrusionOk="0" h="2626" w="2312">
                  <a:moveTo>
                    <a:pt x="0" y="0"/>
                  </a:moveTo>
                  <a:lnTo>
                    <a:pt x="356" y="2625"/>
                  </a:lnTo>
                  <a:lnTo>
                    <a:pt x="2056" y="2625"/>
                  </a:lnTo>
                  <a:lnTo>
                    <a:pt x="2312"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720000" y="3665669"/>
              <a:ext cx="652292" cy="100060"/>
            </a:xfrm>
            <a:custGeom>
              <a:rect b="b" l="l" r="r" t="t"/>
              <a:pathLst>
                <a:path extrusionOk="0" h="393" w="2562">
                  <a:moveTo>
                    <a:pt x="89" y="0"/>
                  </a:moveTo>
                  <a:cubicBezTo>
                    <a:pt x="37" y="0"/>
                    <a:pt x="0" y="40"/>
                    <a:pt x="0" y="88"/>
                  </a:cubicBezTo>
                  <a:lnTo>
                    <a:pt x="0" y="305"/>
                  </a:lnTo>
                  <a:cubicBezTo>
                    <a:pt x="0" y="356"/>
                    <a:pt x="37" y="393"/>
                    <a:pt x="89" y="393"/>
                  </a:cubicBezTo>
                  <a:lnTo>
                    <a:pt x="2486" y="393"/>
                  </a:lnTo>
                  <a:cubicBezTo>
                    <a:pt x="2525" y="393"/>
                    <a:pt x="2562" y="356"/>
                    <a:pt x="2562" y="305"/>
                  </a:cubicBezTo>
                  <a:lnTo>
                    <a:pt x="2562" y="88"/>
                  </a:lnTo>
                  <a:cubicBezTo>
                    <a:pt x="2562" y="40"/>
                    <a:pt x="2525" y="0"/>
                    <a:pt x="2486" y="0"/>
                  </a:cubicBezTo>
                  <a:close/>
                </a:path>
              </a:pathLst>
            </a:custGeom>
            <a:solidFill>
              <a:srgbClr val="2E2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grpSp>
        <p:nvGrpSpPr>
          <p:cNvPr id="588" name="Google Shape;588;p45"/>
          <p:cNvGrpSpPr/>
          <p:nvPr/>
        </p:nvGrpSpPr>
        <p:grpSpPr>
          <a:xfrm>
            <a:off x="72650" y="568500"/>
            <a:ext cx="2898479" cy="3946514"/>
            <a:chOff x="870525" y="540000"/>
            <a:chExt cx="2898479" cy="3946514"/>
          </a:xfrm>
        </p:grpSpPr>
        <p:sp>
          <p:nvSpPr>
            <p:cNvPr id="589" name="Google Shape;589;p45"/>
            <p:cNvSpPr/>
            <p:nvPr/>
          </p:nvSpPr>
          <p:spPr>
            <a:xfrm>
              <a:off x="1023293" y="3474540"/>
              <a:ext cx="353485" cy="299345"/>
            </a:xfrm>
            <a:custGeom>
              <a:rect b="b" l="l" r="r" t="t"/>
              <a:pathLst>
                <a:path extrusionOk="0" h="1742" w="2057">
                  <a:moveTo>
                    <a:pt x="783" y="1"/>
                  </a:moveTo>
                  <a:cubicBezTo>
                    <a:pt x="717" y="1"/>
                    <a:pt x="652" y="11"/>
                    <a:pt x="598" y="26"/>
                  </a:cubicBezTo>
                  <a:cubicBezTo>
                    <a:pt x="433" y="54"/>
                    <a:pt x="229" y="103"/>
                    <a:pt x="141" y="243"/>
                  </a:cubicBezTo>
                  <a:lnTo>
                    <a:pt x="101" y="282"/>
                  </a:lnTo>
                  <a:lnTo>
                    <a:pt x="77" y="307"/>
                  </a:lnTo>
                  <a:cubicBezTo>
                    <a:pt x="65" y="319"/>
                    <a:pt x="65" y="331"/>
                    <a:pt x="65" y="331"/>
                  </a:cubicBezTo>
                  <a:cubicBezTo>
                    <a:pt x="1" y="663"/>
                    <a:pt x="293" y="928"/>
                    <a:pt x="558" y="1092"/>
                  </a:cubicBezTo>
                  <a:cubicBezTo>
                    <a:pt x="566" y="1100"/>
                    <a:pt x="573" y="1104"/>
                    <a:pt x="579" y="1104"/>
                  </a:cubicBezTo>
                  <a:cubicBezTo>
                    <a:pt x="586" y="1104"/>
                    <a:pt x="592" y="1100"/>
                    <a:pt x="598" y="1092"/>
                  </a:cubicBezTo>
                  <a:lnTo>
                    <a:pt x="710" y="1016"/>
                  </a:lnTo>
                  <a:cubicBezTo>
                    <a:pt x="721" y="1007"/>
                    <a:pt x="732" y="1003"/>
                    <a:pt x="742" y="1003"/>
                  </a:cubicBezTo>
                  <a:cubicBezTo>
                    <a:pt x="758" y="1003"/>
                    <a:pt x="770" y="1014"/>
                    <a:pt x="762" y="1031"/>
                  </a:cubicBezTo>
                  <a:lnTo>
                    <a:pt x="762" y="1144"/>
                  </a:lnTo>
                  <a:cubicBezTo>
                    <a:pt x="750" y="1156"/>
                    <a:pt x="762" y="1169"/>
                    <a:pt x="774" y="1184"/>
                  </a:cubicBezTo>
                  <a:cubicBezTo>
                    <a:pt x="974" y="1243"/>
                    <a:pt x="1973" y="1742"/>
                    <a:pt x="2030" y="1742"/>
                  </a:cubicBezTo>
                  <a:cubicBezTo>
                    <a:pt x="2031" y="1742"/>
                    <a:pt x="2032" y="1742"/>
                    <a:pt x="2032" y="1741"/>
                  </a:cubicBezTo>
                  <a:cubicBezTo>
                    <a:pt x="2057" y="1717"/>
                    <a:pt x="2057" y="1016"/>
                    <a:pt x="1548" y="422"/>
                  </a:cubicBezTo>
                  <a:cubicBezTo>
                    <a:pt x="1435" y="294"/>
                    <a:pt x="1283" y="167"/>
                    <a:pt x="1106" y="90"/>
                  </a:cubicBezTo>
                  <a:cubicBezTo>
                    <a:pt x="1091" y="90"/>
                    <a:pt x="1067" y="90"/>
                    <a:pt x="1055" y="103"/>
                  </a:cubicBezTo>
                  <a:lnTo>
                    <a:pt x="991" y="154"/>
                  </a:lnTo>
                  <a:cubicBezTo>
                    <a:pt x="983" y="162"/>
                    <a:pt x="975" y="164"/>
                    <a:pt x="967" y="164"/>
                  </a:cubicBezTo>
                  <a:cubicBezTo>
                    <a:pt x="946" y="164"/>
                    <a:pt x="927" y="147"/>
                    <a:pt x="927" y="130"/>
                  </a:cubicBezTo>
                  <a:lnTo>
                    <a:pt x="927" y="54"/>
                  </a:lnTo>
                  <a:cubicBezTo>
                    <a:pt x="927" y="42"/>
                    <a:pt x="914" y="26"/>
                    <a:pt x="902" y="14"/>
                  </a:cubicBezTo>
                  <a:cubicBezTo>
                    <a:pt x="864" y="5"/>
                    <a:pt x="823" y="1"/>
                    <a:pt x="783"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1040649" y="3516125"/>
              <a:ext cx="382183" cy="345055"/>
            </a:xfrm>
            <a:custGeom>
              <a:rect b="b" l="l" r="r" t="t"/>
              <a:pathLst>
                <a:path extrusionOk="0" h="2008" w="2224">
                  <a:moveTo>
                    <a:pt x="40" y="1"/>
                  </a:moveTo>
                  <a:cubicBezTo>
                    <a:pt x="28" y="1"/>
                    <a:pt x="16" y="13"/>
                    <a:pt x="0" y="28"/>
                  </a:cubicBezTo>
                  <a:cubicBezTo>
                    <a:pt x="0" y="40"/>
                    <a:pt x="16" y="52"/>
                    <a:pt x="28" y="52"/>
                  </a:cubicBezTo>
                  <a:cubicBezTo>
                    <a:pt x="40" y="52"/>
                    <a:pt x="1130" y="293"/>
                    <a:pt x="1575" y="966"/>
                  </a:cubicBezTo>
                  <a:cubicBezTo>
                    <a:pt x="2019" y="1651"/>
                    <a:pt x="2172" y="1980"/>
                    <a:pt x="2172" y="1992"/>
                  </a:cubicBezTo>
                  <a:cubicBezTo>
                    <a:pt x="2172" y="1992"/>
                    <a:pt x="2184" y="2008"/>
                    <a:pt x="2196" y="2008"/>
                  </a:cubicBezTo>
                  <a:cubicBezTo>
                    <a:pt x="2208" y="1992"/>
                    <a:pt x="2224" y="1980"/>
                    <a:pt x="2208" y="1968"/>
                  </a:cubicBezTo>
                  <a:cubicBezTo>
                    <a:pt x="2208" y="1968"/>
                    <a:pt x="2071" y="1627"/>
                    <a:pt x="1614" y="942"/>
                  </a:cubicBezTo>
                  <a:cubicBezTo>
                    <a:pt x="1170" y="257"/>
                    <a:pt x="52" y="1"/>
                    <a:pt x="40"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5"/>
            <p:cNvSpPr/>
            <p:nvPr/>
          </p:nvSpPr>
          <p:spPr>
            <a:xfrm>
              <a:off x="1468194" y="3346346"/>
              <a:ext cx="375481" cy="416540"/>
            </a:xfrm>
            <a:custGeom>
              <a:rect b="b" l="l" r="r" t="t"/>
              <a:pathLst>
                <a:path extrusionOk="0" h="2424" w="2185">
                  <a:moveTo>
                    <a:pt x="1515" y="1"/>
                  </a:moveTo>
                  <a:cubicBezTo>
                    <a:pt x="1439" y="1"/>
                    <a:pt x="1363" y="7"/>
                    <a:pt x="1295" y="11"/>
                  </a:cubicBezTo>
                  <a:cubicBezTo>
                    <a:pt x="1182" y="26"/>
                    <a:pt x="1054" y="51"/>
                    <a:pt x="954" y="115"/>
                  </a:cubicBezTo>
                  <a:cubicBezTo>
                    <a:pt x="938" y="127"/>
                    <a:pt x="926" y="151"/>
                    <a:pt x="938" y="163"/>
                  </a:cubicBezTo>
                  <a:lnTo>
                    <a:pt x="966" y="240"/>
                  </a:lnTo>
                  <a:cubicBezTo>
                    <a:pt x="976" y="274"/>
                    <a:pt x="939" y="306"/>
                    <a:pt x="905" y="306"/>
                  </a:cubicBezTo>
                  <a:cubicBezTo>
                    <a:pt x="900" y="306"/>
                    <a:pt x="895" y="305"/>
                    <a:pt x="890" y="303"/>
                  </a:cubicBezTo>
                  <a:lnTo>
                    <a:pt x="814" y="267"/>
                  </a:lnTo>
                  <a:cubicBezTo>
                    <a:pt x="800" y="261"/>
                    <a:pt x="790" y="258"/>
                    <a:pt x="780" y="258"/>
                  </a:cubicBezTo>
                  <a:cubicBezTo>
                    <a:pt x="771" y="258"/>
                    <a:pt x="762" y="261"/>
                    <a:pt x="750" y="267"/>
                  </a:cubicBezTo>
                  <a:cubicBezTo>
                    <a:pt x="573" y="407"/>
                    <a:pt x="457" y="596"/>
                    <a:pt x="369" y="800"/>
                  </a:cubicBezTo>
                  <a:cubicBezTo>
                    <a:pt x="0" y="1625"/>
                    <a:pt x="241" y="2411"/>
                    <a:pt x="281" y="2423"/>
                  </a:cubicBezTo>
                  <a:cubicBezTo>
                    <a:pt x="281" y="2423"/>
                    <a:pt x="281" y="2423"/>
                    <a:pt x="281" y="2423"/>
                  </a:cubicBezTo>
                  <a:cubicBezTo>
                    <a:pt x="318" y="2423"/>
                    <a:pt x="1284" y="1509"/>
                    <a:pt x="1487" y="1369"/>
                  </a:cubicBezTo>
                  <a:cubicBezTo>
                    <a:pt x="1499" y="1357"/>
                    <a:pt x="1511" y="1345"/>
                    <a:pt x="1499" y="1333"/>
                  </a:cubicBezTo>
                  <a:lnTo>
                    <a:pt x="1447" y="1205"/>
                  </a:lnTo>
                  <a:cubicBezTo>
                    <a:pt x="1436" y="1184"/>
                    <a:pt x="1463" y="1151"/>
                    <a:pt x="1496" y="1151"/>
                  </a:cubicBezTo>
                  <a:cubicBezTo>
                    <a:pt x="1501" y="1151"/>
                    <a:pt x="1506" y="1152"/>
                    <a:pt x="1511" y="1153"/>
                  </a:cubicBezTo>
                  <a:lnTo>
                    <a:pt x="1651" y="1205"/>
                  </a:lnTo>
                  <a:cubicBezTo>
                    <a:pt x="1658" y="1208"/>
                    <a:pt x="1664" y="1210"/>
                    <a:pt x="1670" y="1210"/>
                  </a:cubicBezTo>
                  <a:cubicBezTo>
                    <a:pt x="1683" y="1210"/>
                    <a:pt x="1691" y="1201"/>
                    <a:pt x="1700" y="1193"/>
                  </a:cubicBezTo>
                  <a:cubicBezTo>
                    <a:pt x="1943" y="913"/>
                    <a:pt x="2184" y="520"/>
                    <a:pt x="1992" y="179"/>
                  </a:cubicBezTo>
                  <a:lnTo>
                    <a:pt x="1980" y="163"/>
                  </a:lnTo>
                  <a:lnTo>
                    <a:pt x="1968" y="151"/>
                  </a:lnTo>
                  <a:cubicBezTo>
                    <a:pt x="1956" y="151"/>
                    <a:pt x="1943" y="139"/>
                    <a:pt x="1928" y="139"/>
                  </a:cubicBezTo>
                  <a:cubicBezTo>
                    <a:pt x="1916" y="127"/>
                    <a:pt x="1892" y="115"/>
                    <a:pt x="1880" y="102"/>
                  </a:cubicBezTo>
                  <a:cubicBezTo>
                    <a:pt x="1789" y="20"/>
                    <a:pt x="1652" y="1"/>
                    <a:pt x="1515"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5"/>
            <p:cNvSpPr/>
            <p:nvPr/>
          </p:nvSpPr>
          <p:spPr>
            <a:xfrm>
              <a:off x="1490190" y="3365077"/>
              <a:ext cx="309493" cy="509162"/>
            </a:xfrm>
            <a:custGeom>
              <a:rect b="b" l="l" r="r" t="t"/>
              <a:pathLst>
                <a:path extrusionOk="0" h="2963" w="1801">
                  <a:moveTo>
                    <a:pt x="1764" y="1"/>
                  </a:moveTo>
                  <a:cubicBezTo>
                    <a:pt x="1760" y="1"/>
                    <a:pt x="1755" y="2"/>
                    <a:pt x="1752" y="6"/>
                  </a:cubicBezTo>
                  <a:cubicBezTo>
                    <a:pt x="1739" y="6"/>
                    <a:pt x="582" y="663"/>
                    <a:pt x="317" y="1577"/>
                  </a:cubicBezTo>
                  <a:cubicBezTo>
                    <a:pt x="49" y="2491"/>
                    <a:pt x="0" y="2935"/>
                    <a:pt x="0" y="2935"/>
                  </a:cubicBezTo>
                  <a:cubicBezTo>
                    <a:pt x="0" y="2948"/>
                    <a:pt x="13" y="2963"/>
                    <a:pt x="25" y="2963"/>
                  </a:cubicBezTo>
                  <a:cubicBezTo>
                    <a:pt x="37" y="2963"/>
                    <a:pt x="49" y="2963"/>
                    <a:pt x="49" y="2948"/>
                  </a:cubicBezTo>
                  <a:cubicBezTo>
                    <a:pt x="49" y="2935"/>
                    <a:pt x="101" y="2506"/>
                    <a:pt x="369" y="1605"/>
                  </a:cubicBezTo>
                  <a:cubicBezTo>
                    <a:pt x="622" y="691"/>
                    <a:pt x="1764" y="54"/>
                    <a:pt x="1776" y="42"/>
                  </a:cubicBezTo>
                  <a:cubicBezTo>
                    <a:pt x="1788" y="42"/>
                    <a:pt x="1800" y="30"/>
                    <a:pt x="1788" y="18"/>
                  </a:cubicBezTo>
                  <a:cubicBezTo>
                    <a:pt x="1788" y="9"/>
                    <a:pt x="1776" y="1"/>
                    <a:pt x="1764"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5"/>
            <p:cNvSpPr/>
            <p:nvPr/>
          </p:nvSpPr>
          <p:spPr>
            <a:xfrm>
              <a:off x="1069347" y="3042186"/>
              <a:ext cx="460201" cy="607111"/>
            </a:xfrm>
            <a:custGeom>
              <a:rect b="b" l="l" r="r" t="t"/>
              <a:pathLst>
                <a:path extrusionOk="0" h="3533" w="2678">
                  <a:moveTo>
                    <a:pt x="799" y="0"/>
                  </a:moveTo>
                  <a:cubicBezTo>
                    <a:pt x="689" y="0"/>
                    <a:pt x="585" y="19"/>
                    <a:pt x="494" y="70"/>
                  </a:cubicBezTo>
                  <a:cubicBezTo>
                    <a:pt x="470" y="82"/>
                    <a:pt x="442" y="106"/>
                    <a:pt x="418" y="106"/>
                  </a:cubicBezTo>
                  <a:cubicBezTo>
                    <a:pt x="394" y="106"/>
                    <a:pt x="382" y="106"/>
                    <a:pt x="366" y="121"/>
                  </a:cubicBezTo>
                  <a:lnTo>
                    <a:pt x="354" y="121"/>
                  </a:lnTo>
                  <a:cubicBezTo>
                    <a:pt x="342" y="134"/>
                    <a:pt x="330" y="146"/>
                    <a:pt x="330" y="158"/>
                  </a:cubicBezTo>
                  <a:cubicBezTo>
                    <a:pt x="1" y="563"/>
                    <a:pt x="229" y="1148"/>
                    <a:pt x="494" y="1580"/>
                  </a:cubicBezTo>
                  <a:cubicBezTo>
                    <a:pt x="506" y="1604"/>
                    <a:pt x="534" y="1604"/>
                    <a:pt x="558" y="1604"/>
                  </a:cubicBezTo>
                  <a:lnTo>
                    <a:pt x="774" y="1568"/>
                  </a:lnTo>
                  <a:cubicBezTo>
                    <a:pt x="779" y="1566"/>
                    <a:pt x="783" y="1565"/>
                    <a:pt x="788" y="1565"/>
                  </a:cubicBezTo>
                  <a:cubicBezTo>
                    <a:pt x="820" y="1565"/>
                    <a:pt x="849" y="1609"/>
                    <a:pt x="838" y="1644"/>
                  </a:cubicBezTo>
                  <a:lnTo>
                    <a:pt x="735" y="1796"/>
                  </a:lnTo>
                  <a:cubicBezTo>
                    <a:pt x="723" y="1821"/>
                    <a:pt x="735" y="1845"/>
                    <a:pt x="747" y="1857"/>
                  </a:cubicBezTo>
                  <a:cubicBezTo>
                    <a:pt x="988" y="2084"/>
                    <a:pt x="2073" y="3533"/>
                    <a:pt x="2143" y="3533"/>
                  </a:cubicBezTo>
                  <a:cubicBezTo>
                    <a:pt x="2144" y="3533"/>
                    <a:pt x="2144" y="3532"/>
                    <a:pt x="2145" y="3532"/>
                  </a:cubicBezTo>
                  <a:cubicBezTo>
                    <a:pt x="2181" y="3520"/>
                    <a:pt x="2678" y="2518"/>
                    <a:pt x="2373" y="1324"/>
                  </a:cubicBezTo>
                  <a:cubicBezTo>
                    <a:pt x="2297" y="1047"/>
                    <a:pt x="2181" y="755"/>
                    <a:pt x="1965" y="539"/>
                  </a:cubicBezTo>
                  <a:cubicBezTo>
                    <a:pt x="1957" y="530"/>
                    <a:pt x="1936" y="521"/>
                    <a:pt x="1915" y="521"/>
                  </a:cubicBezTo>
                  <a:cubicBezTo>
                    <a:pt x="1906" y="521"/>
                    <a:pt x="1897" y="523"/>
                    <a:pt x="1889" y="526"/>
                  </a:cubicBezTo>
                  <a:lnTo>
                    <a:pt x="1776" y="551"/>
                  </a:lnTo>
                  <a:cubicBezTo>
                    <a:pt x="1772" y="552"/>
                    <a:pt x="1767" y="552"/>
                    <a:pt x="1762" y="552"/>
                  </a:cubicBezTo>
                  <a:cubicBezTo>
                    <a:pt x="1714" y="552"/>
                    <a:pt x="1663" y="499"/>
                    <a:pt x="1688" y="462"/>
                  </a:cubicBezTo>
                  <a:lnTo>
                    <a:pt x="1737" y="362"/>
                  </a:lnTo>
                  <a:cubicBezTo>
                    <a:pt x="1752" y="335"/>
                    <a:pt x="1752" y="310"/>
                    <a:pt x="1725" y="286"/>
                  </a:cubicBezTo>
                  <a:cubicBezTo>
                    <a:pt x="1612" y="182"/>
                    <a:pt x="1447" y="121"/>
                    <a:pt x="1295" y="82"/>
                  </a:cubicBezTo>
                  <a:cubicBezTo>
                    <a:pt x="1141" y="43"/>
                    <a:pt x="964" y="0"/>
                    <a:pt x="799" y="0"/>
                  </a:cubicBezTo>
                  <a:close/>
                </a:path>
              </a:pathLst>
            </a:custGeom>
            <a:solidFill>
              <a:srgbClr val="F9B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
            <p:cNvSpPr/>
            <p:nvPr/>
          </p:nvSpPr>
          <p:spPr>
            <a:xfrm>
              <a:off x="1143239" y="3056621"/>
              <a:ext cx="310008" cy="745442"/>
            </a:xfrm>
            <a:custGeom>
              <a:rect b="b" l="l" r="r" t="t"/>
              <a:pathLst>
                <a:path extrusionOk="0" h="4338" w="1804">
                  <a:moveTo>
                    <a:pt x="33" y="1"/>
                  </a:moveTo>
                  <a:cubicBezTo>
                    <a:pt x="27" y="1"/>
                    <a:pt x="20" y="4"/>
                    <a:pt x="12" y="10"/>
                  </a:cubicBezTo>
                  <a:cubicBezTo>
                    <a:pt x="0" y="22"/>
                    <a:pt x="12" y="37"/>
                    <a:pt x="12" y="50"/>
                  </a:cubicBezTo>
                  <a:cubicBezTo>
                    <a:pt x="40" y="62"/>
                    <a:pt x="1435" y="1164"/>
                    <a:pt x="1587" y="2446"/>
                  </a:cubicBezTo>
                  <a:cubicBezTo>
                    <a:pt x="1751" y="3716"/>
                    <a:pt x="1715" y="4313"/>
                    <a:pt x="1715" y="4313"/>
                  </a:cubicBezTo>
                  <a:cubicBezTo>
                    <a:pt x="1715" y="4325"/>
                    <a:pt x="1727" y="4338"/>
                    <a:pt x="1739" y="4338"/>
                  </a:cubicBezTo>
                  <a:cubicBezTo>
                    <a:pt x="1751" y="4338"/>
                    <a:pt x="1764" y="4338"/>
                    <a:pt x="1764" y="4325"/>
                  </a:cubicBezTo>
                  <a:cubicBezTo>
                    <a:pt x="1764" y="4313"/>
                    <a:pt x="1803" y="3716"/>
                    <a:pt x="1639" y="2434"/>
                  </a:cubicBezTo>
                  <a:cubicBezTo>
                    <a:pt x="1486" y="1140"/>
                    <a:pt x="64" y="22"/>
                    <a:pt x="52" y="10"/>
                  </a:cubicBezTo>
                  <a:cubicBezTo>
                    <a:pt x="46" y="4"/>
                    <a:pt x="40" y="1"/>
                    <a:pt x="3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5"/>
            <p:cNvSpPr/>
            <p:nvPr/>
          </p:nvSpPr>
          <p:spPr>
            <a:xfrm>
              <a:off x="1189293" y="3867370"/>
              <a:ext cx="536500" cy="556418"/>
            </a:xfrm>
            <a:custGeom>
              <a:rect b="b" l="l" r="r" t="t"/>
              <a:pathLst>
                <a:path extrusionOk="0" h="3238" w="3122">
                  <a:moveTo>
                    <a:pt x="0" y="0"/>
                  </a:moveTo>
                  <a:lnTo>
                    <a:pt x="49" y="1231"/>
                  </a:lnTo>
                  <a:lnTo>
                    <a:pt x="153" y="2120"/>
                  </a:lnTo>
                  <a:cubicBezTo>
                    <a:pt x="216" y="2753"/>
                    <a:pt x="749" y="3237"/>
                    <a:pt x="1395" y="3237"/>
                  </a:cubicBezTo>
                  <a:lnTo>
                    <a:pt x="1724" y="3237"/>
                  </a:lnTo>
                  <a:cubicBezTo>
                    <a:pt x="2360" y="3237"/>
                    <a:pt x="2893" y="2753"/>
                    <a:pt x="2957" y="2120"/>
                  </a:cubicBezTo>
                  <a:lnTo>
                    <a:pt x="3122"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5"/>
            <p:cNvSpPr/>
            <p:nvPr/>
          </p:nvSpPr>
          <p:spPr>
            <a:xfrm>
              <a:off x="1171422" y="3803960"/>
              <a:ext cx="571728" cy="87638"/>
            </a:xfrm>
            <a:custGeom>
              <a:rect b="b" l="l" r="r" t="t"/>
              <a:pathLst>
                <a:path extrusionOk="0" h="510" w="3327">
                  <a:moveTo>
                    <a:pt x="77" y="1"/>
                  </a:moveTo>
                  <a:cubicBezTo>
                    <a:pt x="40" y="1"/>
                    <a:pt x="1" y="40"/>
                    <a:pt x="1" y="89"/>
                  </a:cubicBezTo>
                  <a:lnTo>
                    <a:pt x="1" y="433"/>
                  </a:lnTo>
                  <a:cubicBezTo>
                    <a:pt x="1" y="470"/>
                    <a:pt x="40" y="509"/>
                    <a:pt x="77" y="509"/>
                  </a:cubicBezTo>
                  <a:lnTo>
                    <a:pt x="3238" y="509"/>
                  </a:lnTo>
                  <a:cubicBezTo>
                    <a:pt x="3290" y="509"/>
                    <a:pt x="3326" y="470"/>
                    <a:pt x="3326" y="433"/>
                  </a:cubicBezTo>
                  <a:lnTo>
                    <a:pt x="3326" y="89"/>
                  </a:lnTo>
                  <a:cubicBezTo>
                    <a:pt x="3326" y="40"/>
                    <a:pt x="3290" y="1"/>
                    <a:pt x="3238" y="1"/>
                  </a:cubicBezTo>
                  <a:close/>
                </a:path>
              </a:pathLst>
            </a:custGeom>
            <a:solidFill>
              <a:srgbClr val="2E2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p:nvPr/>
          </p:nvSpPr>
          <p:spPr>
            <a:xfrm>
              <a:off x="3402456" y="912553"/>
              <a:ext cx="183359" cy="87638"/>
            </a:xfrm>
            <a:custGeom>
              <a:rect b="b" l="l" r="r" t="t"/>
              <a:pathLst>
                <a:path extrusionOk="0" h="510" w="1067">
                  <a:moveTo>
                    <a:pt x="253" y="1"/>
                  </a:moveTo>
                  <a:cubicBezTo>
                    <a:pt x="113" y="1"/>
                    <a:pt x="1" y="116"/>
                    <a:pt x="1" y="256"/>
                  </a:cubicBezTo>
                  <a:cubicBezTo>
                    <a:pt x="1" y="393"/>
                    <a:pt x="113" y="509"/>
                    <a:pt x="253" y="509"/>
                  </a:cubicBezTo>
                  <a:lnTo>
                    <a:pt x="814" y="509"/>
                  </a:lnTo>
                  <a:cubicBezTo>
                    <a:pt x="951" y="509"/>
                    <a:pt x="1066" y="393"/>
                    <a:pt x="1066" y="256"/>
                  </a:cubicBezTo>
                  <a:cubicBezTo>
                    <a:pt x="1066" y="116"/>
                    <a:pt x="951" y="1"/>
                    <a:pt x="814" y="1"/>
                  </a:cubicBezTo>
                  <a:close/>
                </a:path>
              </a:pathLst>
            </a:custGeom>
            <a:solidFill>
              <a:srgbClr val="F6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5"/>
            <p:cNvSpPr/>
            <p:nvPr/>
          </p:nvSpPr>
          <p:spPr>
            <a:xfrm>
              <a:off x="3398332" y="908429"/>
              <a:ext cx="191607" cy="95887"/>
            </a:xfrm>
            <a:custGeom>
              <a:rect b="b" l="l" r="r" t="t"/>
              <a:pathLst>
                <a:path extrusionOk="0" h="558" w="1115">
                  <a:moveTo>
                    <a:pt x="838" y="52"/>
                  </a:moveTo>
                  <a:cubicBezTo>
                    <a:pt x="963" y="52"/>
                    <a:pt x="1066" y="152"/>
                    <a:pt x="1066" y="280"/>
                  </a:cubicBezTo>
                  <a:cubicBezTo>
                    <a:pt x="1066" y="405"/>
                    <a:pt x="963" y="509"/>
                    <a:pt x="838" y="509"/>
                  </a:cubicBezTo>
                  <a:lnTo>
                    <a:pt x="277" y="509"/>
                  </a:lnTo>
                  <a:cubicBezTo>
                    <a:pt x="152" y="509"/>
                    <a:pt x="49" y="405"/>
                    <a:pt x="49" y="280"/>
                  </a:cubicBezTo>
                  <a:cubicBezTo>
                    <a:pt x="49" y="152"/>
                    <a:pt x="152" y="52"/>
                    <a:pt x="277" y="52"/>
                  </a:cubicBezTo>
                  <a:close/>
                  <a:moveTo>
                    <a:pt x="277" y="0"/>
                  </a:moveTo>
                  <a:cubicBezTo>
                    <a:pt x="125" y="0"/>
                    <a:pt x="0" y="128"/>
                    <a:pt x="0" y="280"/>
                  </a:cubicBezTo>
                  <a:cubicBezTo>
                    <a:pt x="0" y="433"/>
                    <a:pt x="125" y="558"/>
                    <a:pt x="277" y="558"/>
                  </a:cubicBezTo>
                  <a:lnTo>
                    <a:pt x="838" y="558"/>
                  </a:lnTo>
                  <a:cubicBezTo>
                    <a:pt x="990" y="558"/>
                    <a:pt x="1115" y="433"/>
                    <a:pt x="1115" y="280"/>
                  </a:cubicBezTo>
                  <a:cubicBezTo>
                    <a:pt x="1115" y="128"/>
                    <a:pt x="990" y="0"/>
                    <a:pt x="838"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5"/>
            <p:cNvSpPr/>
            <p:nvPr/>
          </p:nvSpPr>
          <p:spPr>
            <a:xfrm>
              <a:off x="3402456" y="1119794"/>
              <a:ext cx="181296" cy="181291"/>
            </a:xfrm>
            <a:custGeom>
              <a:rect b="b" l="l" r="r" t="t"/>
              <a:pathLst>
                <a:path extrusionOk="0" h="1055" w="1055">
                  <a:moveTo>
                    <a:pt x="533" y="1"/>
                  </a:moveTo>
                  <a:cubicBezTo>
                    <a:pt x="241" y="1"/>
                    <a:pt x="1" y="241"/>
                    <a:pt x="1" y="521"/>
                  </a:cubicBezTo>
                  <a:cubicBezTo>
                    <a:pt x="1" y="814"/>
                    <a:pt x="241" y="1054"/>
                    <a:pt x="533" y="1054"/>
                  </a:cubicBezTo>
                  <a:cubicBezTo>
                    <a:pt x="826" y="1054"/>
                    <a:pt x="1054" y="814"/>
                    <a:pt x="1054" y="521"/>
                  </a:cubicBezTo>
                  <a:cubicBezTo>
                    <a:pt x="1054" y="241"/>
                    <a:pt x="826" y="1"/>
                    <a:pt x="533" y="1"/>
                  </a:cubicBezTo>
                  <a:close/>
                </a:path>
              </a:pathLst>
            </a:custGeom>
            <a:solidFill>
              <a:srgbClr val="F6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5"/>
            <p:cNvSpPr/>
            <p:nvPr/>
          </p:nvSpPr>
          <p:spPr>
            <a:xfrm>
              <a:off x="3398332" y="1115670"/>
              <a:ext cx="189545" cy="189540"/>
            </a:xfrm>
            <a:custGeom>
              <a:rect b="b" l="l" r="r" t="t"/>
              <a:pathLst>
                <a:path extrusionOk="0" h="1103" w="1103">
                  <a:moveTo>
                    <a:pt x="557" y="49"/>
                  </a:moveTo>
                  <a:cubicBezTo>
                    <a:pt x="838" y="49"/>
                    <a:pt x="1051" y="277"/>
                    <a:pt x="1051" y="545"/>
                  </a:cubicBezTo>
                  <a:cubicBezTo>
                    <a:pt x="1051" y="826"/>
                    <a:pt x="838" y="1054"/>
                    <a:pt x="557" y="1054"/>
                  </a:cubicBezTo>
                  <a:cubicBezTo>
                    <a:pt x="277" y="1054"/>
                    <a:pt x="49" y="826"/>
                    <a:pt x="49" y="545"/>
                  </a:cubicBezTo>
                  <a:cubicBezTo>
                    <a:pt x="49" y="277"/>
                    <a:pt x="277" y="49"/>
                    <a:pt x="557" y="49"/>
                  </a:cubicBezTo>
                  <a:close/>
                  <a:moveTo>
                    <a:pt x="557" y="0"/>
                  </a:moveTo>
                  <a:cubicBezTo>
                    <a:pt x="253" y="0"/>
                    <a:pt x="0" y="253"/>
                    <a:pt x="0" y="545"/>
                  </a:cubicBezTo>
                  <a:cubicBezTo>
                    <a:pt x="0" y="850"/>
                    <a:pt x="253" y="1103"/>
                    <a:pt x="557" y="1103"/>
                  </a:cubicBezTo>
                  <a:cubicBezTo>
                    <a:pt x="862" y="1103"/>
                    <a:pt x="1103" y="850"/>
                    <a:pt x="1103" y="545"/>
                  </a:cubicBezTo>
                  <a:cubicBezTo>
                    <a:pt x="1103" y="253"/>
                    <a:pt x="862" y="0"/>
                    <a:pt x="557"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5"/>
            <p:cNvSpPr/>
            <p:nvPr/>
          </p:nvSpPr>
          <p:spPr>
            <a:xfrm>
              <a:off x="3487175" y="540000"/>
              <a:ext cx="172" cy="372721"/>
            </a:xfrm>
            <a:custGeom>
              <a:rect b="b" l="l" r="r" t="t"/>
              <a:pathLst>
                <a:path extrusionOk="0" h="2169" w="1">
                  <a:moveTo>
                    <a:pt x="1" y="2169"/>
                  </a:moveTo>
                  <a:lnTo>
                    <a:pt x="1" y="0"/>
                  </a:lnTo>
                  <a:close/>
                </a:path>
              </a:pathLst>
            </a:custGeom>
            <a:solidFill>
              <a:srgbClr val="F6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5"/>
            <p:cNvSpPr/>
            <p:nvPr/>
          </p:nvSpPr>
          <p:spPr>
            <a:xfrm>
              <a:off x="3483050" y="540000"/>
              <a:ext cx="9108" cy="372721"/>
            </a:xfrm>
            <a:custGeom>
              <a:rect b="b" l="l" r="r" t="t"/>
              <a:pathLst>
                <a:path extrusionOk="0" h="2169" w="53">
                  <a:moveTo>
                    <a:pt x="1" y="0"/>
                  </a:moveTo>
                  <a:lnTo>
                    <a:pt x="1" y="2169"/>
                  </a:lnTo>
                  <a:lnTo>
                    <a:pt x="52" y="2169"/>
                  </a:lnTo>
                  <a:lnTo>
                    <a:pt x="52"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5"/>
            <p:cNvSpPr/>
            <p:nvPr/>
          </p:nvSpPr>
          <p:spPr>
            <a:xfrm>
              <a:off x="3223396" y="947609"/>
              <a:ext cx="541312" cy="272366"/>
            </a:xfrm>
            <a:custGeom>
              <a:rect b="b" l="l" r="r" t="t"/>
              <a:pathLst>
                <a:path extrusionOk="0" h="1585" w="3150">
                  <a:moveTo>
                    <a:pt x="1575" y="1"/>
                  </a:moveTo>
                  <a:cubicBezTo>
                    <a:pt x="698" y="1"/>
                    <a:pt x="1" y="698"/>
                    <a:pt x="1" y="1575"/>
                  </a:cubicBezTo>
                  <a:cubicBezTo>
                    <a:pt x="1" y="1581"/>
                    <a:pt x="788" y="1584"/>
                    <a:pt x="1575" y="1584"/>
                  </a:cubicBezTo>
                  <a:cubicBezTo>
                    <a:pt x="2363" y="1584"/>
                    <a:pt x="3150" y="1581"/>
                    <a:pt x="3150" y="1575"/>
                  </a:cubicBezTo>
                  <a:cubicBezTo>
                    <a:pt x="3150" y="698"/>
                    <a:pt x="2437" y="1"/>
                    <a:pt x="1575" y="1"/>
                  </a:cubicBezTo>
                  <a:close/>
                </a:path>
              </a:pathLst>
            </a:custGeom>
            <a:solidFill>
              <a:srgbClr val="F6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a:off x="3219272" y="943484"/>
              <a:ext cx="549732" cy="279068"/>
            </a:xfrm>
            <a:custGeom>
              <a:rect b="b" l="l" r="r" t="t"/>
              <a:pathLst>
                <a:path extrusionOk="0" h="1624" w="3199">
                  <a:moveTo>
                    <a:pt x="1599" y="49"/>
                  </a:moveTo>
                  <a:cubicBezTo>
                    <a:pt x="2449" y="49"/>
                    <a:pt x="3134" y="722"/>
                    <a:pt x="3147" y="1572"/>
                  </a:cubicBezTo>
                  <a:cubicBezTo>
                    <a:pt x="3014" y="1578"/>
                    <a:pt x="2304" y="1581"/>
                    <a:pt x="1595" y="1581"/>
                  </a:cubicBezTo>
                  <a:cubicBezTo>
                    <a:pt x="886" y="1581"/>
                    <a:pt x="179" y="1578"/>
                    <a:pt x="52" y="1572"/>
                  </a:cubicBezTo>
                  <a:cubicBezTo>
                    <a:pt x="65" y="722"/>
                    <a:pt x="750" y="49"/>
                    <a:pt x="1599" y="49"/>
                  </a:cubicBezTo>
                  <a:close/>
                  <a:moveTo>
                    <a:pt x="1599" y="0"/>
                  </a:moveTo>
                  <a:cubicBezTo>
                    <a:pt x="710" y="0"/>
                    <a:pt x="1" y="710"/>
                    <a:pt x="1" y="1599"/>
                  </a:cubicBezTo>
                  <a:cubicBezTo>
                    <a:pt x="1" y="1623"/>
                    <a:pt x="1" y="1623"/>
                    <a:pt x="509" y="1623"/>
                  </a:cubicBezTo>
                  <a:lnTo>
                    <a:pt x="2678" y="1623"/>
                  </a:lnTo>
                  <a:cubicBezTo>
                    <a:pt x="3198" y="1623"/>
                    <a:pt x="3198" y="1623"/>
                    <a:pt x="3198" y="1599"/>
                  </a:cubicBezTo>
                  <a:cubicBezTo>
                    <a:pt x="3198" y="710"/>
                    <a:pt x="2474" y="0"/>
                    <a:pt x="159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45"/>
            <p:cNvGrpSpPr/>
            <p:nvPr/>
          </p:nvGrpSpPr>
          <p:grpSpPr>
            <a:xfrm>
              <a:off x="1647254" y="1169972"/>
              <a:ext cx="449200" cy="331482"/>
              <a:chOff x="1647254" y="1169972"/>
              <a:chExt cx="449200" cy="331482"/>
            </a:xfrm>
          </p:grpSpPr>
          <p:sp>
            <p:nvSpPr>
              <p:cNvPr id="606" name="Google Shape;606;p45"/>
              <p:cNvSpPr/>
              <p:nvPr/>
            </p:nvSpPr>
            <p:spPr>
              <a:xfrm>
                <a:off x="1647254" y="1283559"/>
                <a:ext cx="215665" cy="100183"/>
              </a:xfrm>
              <a:custGeom>
                <a:rect b="b" l="l" r="r" t="t"/>
                <a:pathLst>
                  <a:path extrusionOk="0" h="583" w="1255">
                    <a:moveTo>
                      <a:pt x="1206" y="50"/>
                    </a:moveTo>
                    <a:lnTo>
                      <a:pt x="1206" y="534"/>
                    </a:lnTo>
                    <a:lnTo>
                      <a:pt x="49" y="534"/>
                    </a:lnTo>
                    <a:lnTo>
                      <a:pt x="49" y="50"/>
                    </a:lnTo>
                    <a:close/>
                    <a:moveTo>
                      <a:pt x="37" y="1"/>
                    </a:moveTo>
                    <a:cubicBezTo>
                      <a:pt x="12" y="1"/>
                      <a:pt x="0" y="13"/>
                      <a:pt x="0" y="37"/>
                    </a:cubicBezTo>
                    <a:lnTo>
                      <a:pt x="0" y="546"/>
                    </a:lnTo>
                    <a:cubicBezTo>
                      <a:pt x="0" y="570"/>
                      <a:pt x="12" y="582"/>
                      <a:pt x="37" y="582"/>
                    </a:cubicBezTo>
                    <a:lnTo>
                      <a:pt x="1218" y="582"/>
                    </a:lnTo>
                    <a:cubicBezTo>
                      <a:pt x="1230" y="582"/>
                      <a:pt x="1255" y="570"/>
                      <a:pt x="1255" y="546"/>
                    </a:cubicBezTo>
                    <a:lnTo>
                      <a:pt x="1255" y="37"/>
                    </a:lnTo>
                    <a:cubicBezTo>
                      <a:pt x="1255" y="13"/>
                      <a:pt x="1230" y="1"/>
                      <a:pt x="121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a:off x="1880617" y="1283559"/>
                <a:ext cx="215837" cy="100183"/>
              </a:xfrm>
              <a:custGeom>
                <a:rect b="b" l="l" r="r" t="t"/>
                <a:pathLst>
                  <a:path extrusionOk="0" h="583" w="1256">
                    <a:moveTo>
                      <a:pt x="1203" y="50"/>
                    </a:moveTo>
                    <a:lnTo>
                      <a:pt x="1203" y="534"/>
                    </a:lnTo>
                    <a:lnTo>
                      <a:pt x="49" y="534"/>
                    </a:lnTo>
                    <a:lnTo>
                      <a:pt x="49" y="50"/>
                    </a:lnTo>
                    <a:close/>
                    <a:moveTo>
                      <a:pt x="37" y="1"/>
                    </a:moveTo>
                    <a:cubicBezTo>
                      <a:pt x="25" y="1"/>
                      <a:pt x="0" y="13"/>
                      <a:pt x="0" y="37"/>
                    </a:cubicBezTo>
                    <a:lnTo>
                      <a:pt x="0" y="546"/>
                    </a:lnTo>
                    <a:cubicBezTo>
                      <a:pt x="0" y="570"/>
                      <a:pt x="25" y="582"/>
                      <a:pt x="37" y="582"/>
                    </a:cubicBezTo>
                    <a:lnTo>
                      <a:pt x="1218" y="582"/>
                    </a:lnTo>
                    <a:cubicBezTo>
                      <a:pt x="1243" y="582"/>
                      <a:pt x="1255" y="570"/>
                      <a:pt x="1255" y="546"/>
                    </a:cubicBezTo>
                    <a:lnTo>
                      <a:pt x="1255" y="37"/>
                    </a:lnTo>
                    <a:cubicBezTo>
                      <a:pt x="1255" y="13"/>
                      <a:pt x="1243" y="1"/>
                      <a:pt x="1218"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a:off x="1742971" y="1169972"/>
                <a:ext cx="216353" cy="100698"/>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6"/>
                      <a:pt x="40" y="586"/>
                    </a:cubicBezTo>
                    <a:lnTo>
                      <a:pt x="1219" y="586"/>
                    </a:lnTo>
                    <a:cubicBezTo>
                      <a:pt x="1243" y="586"/>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a:off x="1742971" y="1398693"/>
                <a:ext cx="216353" cy="102760"/>
              </a:xfrm>
              <a:custGeom>
                <a:rect b="b" l="l" r="r" t="t"/>
                <a:pathLst>
                  <a:path extrusionOk="0" h="598" w="1259">
                    <a:moveTo>
                      <a:pt x="1206" y="53"/>
                    </a:moveTo>
                    <a:lnTo>
                      <a:pt x="1206" y="549"/>
                    </a:lnTo>
                    <a:lnTo>
                      <a:pt x="52" y="549"/>
                    </a:lnTo>
                    <a:lnTo>
                      <a:pt x="52" y="53"/>
                    </a:lnTo>
                    <a:close/>
                    <a:moveTo>
                      <a:pt x="40" y="1"/>
                    </a:moveTo>
                    <a:cubicBezTo>
                      <a:pt x="13" y="1"/>
                      <a:pt x="0" y="16"/>
                      <a:pt x="0" y="40"/>
                    </a:cubicBezTo>
                    <a:lnTo>
                      <a:pt x="0" y="561"/>
                    </a:lnTo>
                    <a:cubicBezTo>
                      <a:pt x="0" y="573"/>
                      <a:pt x="13" y="598"/>
                      <a:pt x="40" y="598"/>
                    </a:cubicBezTo>
                    <a:lnTo>
                      <a:pt x="1219" y="598"/>
                    </a:lnTo>
                    <a:cubicBezTo>
                      <a:pt x="1243" y="598"/>
                      <a:pt x="1258" y="573"/>
                      <a:pt x="1258" y="561"/>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45"/>
            <p:cNvGrpSpPr/>
            <p:nvPr/>
          </p:nvGrpSpPr>
          <p:grpSpPr>
            <a:xfrm>
              <a:off x="870525" y="2458440"/>
              <a:ext cx="375479" cy="329935"/>
              <a:chOff x="870525" y="2458440"/>
              <a:chExt cx="375479" cy="329935"/>
            </a:xfrm>
          </p:grpSpPr>
          <p:sp>
            <p:nvSpPr>
              <p:cNvPr id="611" name="Google Shape;611;p45"/>
              <p:cNvSpPr/>
              <p:nvPr/>
            </p:nvSpPr>
            <p:spPr>
              <a:xfrm>
                <a:off x="870525" y="2569965"/>
                <a:ext cx="141944" cy="102760"/>
              </a:xfrm>
              <a:custGeom>
                <a:rect b="b" l="l" r="r" t="t"/>
                <a:pathLst>
                  <a:path extrusionOk="0" h="598" w="826">
                    <a:moveTo>
                      <a:pt x="777" y="52"/>
                    </a:moveTo>
                    <a:lnTo>
                      <a:pt x="777" y="546"/>
                    </a:lnTo>
                    <a:lnTo>
                      <a:pt x="52" y="546"/>
                    </a:lnTo>
                    <a:lnTo>
                      <a:pt x="52" y="52"/>
                    </a:lnTo>
                    <a:close/>
                    <a:moveTo>
                      <a:pt x="40" y="1"/>
                    </a:moveTo>
                    <a:cubicBezTo>
                      <a:pt x="16" y="1"/>
                      <a:pt x="1" y="25"/>
                      <a:pt x="1" y="37"/>
                    </a:cubicBezTo>
                    <a:lnTo>
                      <a:pt x="1" y="558"/>
                    </a:lnTo>
                    <a:cubicBezTo>
                      <a:pt x="1" y="585"/>
                      <a:pt x="16" y="597"/>
                      <a:pt x="40" y="597"/>
                    </a:cubicBezTo>
                    <a:lnTo>
                      <a:pt x="789" y="597"/>
                    </a:lnTo>
                    <a:cubicBezTo>
                      <a:pt x="802" y="597"/>
                      <a:pt x="826" y="585"/>
                      <a:pt x="826" y="558"/>
                    </a:cubicBezTo>
                    <a:lnTo>
                      <a:pt x="826" y="37"/>
                    </a:lnTo>
                    <a:cubicBezTo>
                      <a:pt x="826" y="25"/>
                      <a:pt x="802" y="1"/>
                      <a:pt x="78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a:off x="1030167" y="2569965"/>
                <a:ext cx="215837" cy="102760"/>
              </a:xfrm>
              <a:custGeom>
                <a:rect b="b" l="l" r="r" t="t"/>
                <a:pathLst>
                  <a:path extrusionOk="0" h="598" w="1256">
                    <a:moveTo>
                      <a:pt x="1203" y="52"/>
                    </a:moveTo>
                    <a:lnTo>
                      <a:pt x="1203" y="546"/>
                    </a:lnTo>
                    <a:lnTo>
                      <a:pt x="49" y="546"/>
                    </a:lnTo>
                    <a:lnTo>
                      <a:pt x="49" y="52"/>
                    </a:lnTo>
                    <a:close/>
                    <a:moveTo>
                      <a:pt x="37" y="1"/>
                    </a:moveTo>
                    <a:cubicBezTo>
                      <a:pt x="25" y="1"/>
                      <a:pt x="0" y="25"/>
                      <a:pt x="0" y="37"/>
                    </a:cubicBezTo>
                    <a:lnTo>
                      <a:pt x="0" y="558"/>
                    </a:lnTo>
                    <a:cubicBezTo>
                      <a:pt x="0" y="585"/>
                      <a:pt x="25" y="597"/>
                      <a:pt x="37" y="597"/>
                    </a:cubicBezTo>
                    <a:lnTo>
                      <a:pt x="1219" y="597"/>
                    </a:lnTo>
                    <a:cubicBezTo>
                      <a:pt x="1243" y="597"/>
                      <a:pt x="1255" y="585"/>
                      <a:pt x="1255" y="558"/>
                    </a:cubicBezTo>
                    <a:lnTo>
                      <a:pt x="1255" y="37"/>
                    </a:lnTo>
                    <a:cubicBezTo>
                      <a:pt x="1255" y="25"/>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a:off x="892521" y="2458440"/>
                <a:ext cx="216353" cy="100698"/>
              </a:xfrm>
              <a:custGeom>
                <a:rect b="b" l="l" r="r" t="t"/>
                <a:pathLst>
                  <a:path extrusionOk="0" h="586" w="1259">
                    <a:moveTo>
                      <a:pt x="1206" y="53"/>
                    </a:moveTo>
                    <a:lnTo>
                      <a:pt x="1206" y="534"/>
                    </a:lnTo>
                    <a:lnTo>
                      <a:pt x="52" y="534"/>
                    </a:lnTo>
                    <a:lnTo>
                      <a:pt x="52" y="53"/>
                    </a:lnTo>
                    <a:close/>
                    <a:moveTo>
                      <a:pt x="40" y="1"/>
                    </a:moveTo>
                    <a:cubicBezTo>
                      <a:pt x="13" y="1"/>
                      <a:pt x="0" y="16"/>
                      <a:pt x="0" y="40"/>
                    </a:cubicBezTo>
                    <a:lnTo>
                      <a:pt x="0" y="549"/>
                    </a:lnTo>
                    <a:cubicBezTo>
                      <a:pt x="0" y="573"/>
                      <a:pt x="13" y="586"/>
                      <a:pt x="40" y="586"/>
                    </a:cubicBezTo>
                    <a:lnTo>
                      <a:pt x="1219" y="586"/>
                    </a:lnTo>
                    <a:cubicBezTo>
                      <a:pt x="1243" y="586"/>
                      <a:pt x="1258" y="573"/>
                      <a:pt x="1258" y="549"/>
                    </a:cubicBezTo>
                    <a:lnTo>
                      <a:pt x="1258" y="40"/>
                    </a:lnTo>
                    <a:cubicBezTo>
                      <a:pt x="1258" y="16"/>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a:off x="892521" y="2687677"/>
                <a:ext cx="216353" cy="100698"/>
              </a:xfrm>
              <a:custGeom>
                <a:rect b="b" l="l" r="r" t="t"/>
                <a:pathLst>
                  <a:path extrusionOk="0" h="586" w="1259">
                    <a:moveTo>
                      <a:pt x="1206" y="53"/>
                    </a:moveTo>
                    <a:lnTo>
                      <a:pt x="1206" y="534"/>
                    </a:lnTo>
                    <a:lnTo>
                      <a:pt x="52" y="534"/>
                    </a:lnTo>
                    <a:lnTo>
                      <a:pt x="52" y="53"/>
                    </a:lnTo>
                    <a:close/>
                    <a:moveTo>
                      <a:pt x="40" y="1"/>
                    </a:moveTo>
                    <a:cubicBezTo>
                      <a:pt x="13" y="1"/>
                      <a:pt x="0" y="13"/>
                      <a:pt x="0" y="37"/>
                    </a:cubicBezTo>
                    <a:lnTo>
                      <a:pt x="0" y="546"/>
                    </a:lnTo>
                    <a:cubicBezTo>
                      <a:pt x="0" y="570"/>
                      <a:pt x="13" y="585"/>
                      <a:pt x="40" y="585"/>
                    </a:cubicBezTo>
                    <a:lnTo>
                      <a:pt x="1219" y="585"/>
                    </a:lnTo>
                    <a:cubicBezTo>
                      <a:pt x="1243" y="585"/>
                      <a:pt x="1258" y="570"/>
                      <a:pt x="1258" y="546"/>
                    </a:cubicBezTo>
                    <a:lnTo>
                      <a:pt x="1258" y="37"/>
                    </a:lnTo>
                    <a:cubicBezTo>
                      <a:pt x="1258" y="13"/>
                      <a:pt x="1243" y="1"/>
                      <a:pt x="1219"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5"/>
            <p:cNvSpPr/>
            <p:nvPr/>
          </p:nvSpPr>
          <p:spPr>
            <a:xfrm>
              <a:off x="2405940" y="4146269"/>
              <a:ext cx="209651" cy="117882"/>
            </a:xfrm>
            <a:custGeom>
              <a:rect b="b" l="l" r="r" t="t"/>
              <a:pathLst>
                <a:path extrusionOk="0" h="686" w="1220">
                  <a:moveTo>
                    <a:pt x="1" y="0"/>
                  </a:moveTo>
                  <a:lnTo>
                    <a:pt x="1" y="686"/>
                  </a:lnTo>
                  <a:lnTo>
                    <a:pt x="1167" y="661"/>
                  </a:lnTo>
                  <a:lnTo>
                    <a:pt x="1219" y="40"/>
                  </a:lnTo>
                  <a:lnTo>
                    <a:pt x="1" y="0"/>
                  </a:ln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a:off x="2397176" y="4250920"/>
              <a:ext cx="453843" cy="227344"/>
            </a:xfrm>
            <a:custGeom>
              <a:rect b="b" l="l" r="r" t="t"/>
              <a:pathLst>
                <a:path extrusionOk="0" h="1323" w="2641">
                  <a:moveTo>
                    <a:pt x="1334" y="0"/>
                  </a:moveTo>
                  <a:lnTo>
                    <a:pt x="12" y="28"/>
                  </a:lnTo>
                  <a:lnTo>
                    <a:pt x="0" y="1143"/>
                  </a:lnTo>
                  <a:cubicBezTo>
                    <a:pt x="0" y="1206"/>
                    <a:pt x="52" y="1270"/>
                    <a:pt x="116" y="1270"/>
                  </a:cubicBezTo>
                  <a:lnTo>
                    <a:pt x="2501" y="1322"/>
                  </a:lnTo>
                  <a:cubicBezTo>
                    <a:pt x="2601" y="1322"/>
                    <a:pt x="2641" y="1206"/>
                    <a:pt x="2577" y="1143"/>
                  </a:cubicBezTo>
                  <a:lnTo>
                    <a:pt x="1511" y="168"/>
                  </a:lnTo>
                  <a:lnTo>
                    <a:pt x="1334"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a:off x="2397176" y="4432041"/>
              <a:ext cx="453843" cy="46225"/>
            </a:xfrm>
            <a:custGeom>
              <a:rect b="b" l="l" r="r" t="t"/>
              <a:pathLst>
                <a:path extrusionOk="0" h="269" w="2641">
                  <a:moveTo>
                    <a:pt x="0" y="0"/>
                  </a:moveTo>
                  <a:lnTo>
                    <a:pt x="0" y="89"/>
                  </a:lnTo>
                  <a:cubicBezTo>
                    <a:pt x="0" y="152"/>
                    <a:pt x="52" y="216"/>
                    <a:pt x="116" y="216"/>
                  </a:cubicBezTo>
                  <a:lnTo>
                    <a:pt x="2501" y="268"/>
                  </a:lnTo>
                  <a:cubicBezTo>
                    <a:pt x="2601" y="268"/>
                    <a:pt x="2641" y="152"/>
                    <a:pt x="2577" y="89"/>
                  </a:cubicBezTo>
                  <a:lnTo>
                    <a:pt x="2537" y="52"/>
                  </a:lnTo>
                  <a:cubicBezTo>
                    <a:pt x="2513" y="64"/>
                    <a:pt x="2501" y="76"/>
                    <a:pt x="2461" y="76"/>
                  </a:cubicBezTo>
                  <a:lnTo>
                    <a:pt x="76" y="28"/>
                  </a:lnTo>
                  <a:cubicBezTo>
                    <a:pt x="52" y="28"/>
                    <a:pt x="25" y="12"/>
                    <a:pt x="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a:off x="2392880" y="4432041"/>
              <a:ext cx="390604" cy="15294"/>
            </a:xfrm>
            <a:custGeom>
              <a:rect b="b" l="l" r="r" t="t"/>
              <a:pathLst>
                <a:path extrusionOk="0" h="89" w="2273">
                  <a:moveTo>
                    <a:pt x="25" y="0"/>
                  </a:moveTo>
                  <a:cubicBezTo>
                    <a:pt x="13" y="0"/>
                    <a:pt x="1" y="12"/>
                    <a:pt x="1" y="28"/>
                  </a:cubicBezTo>
                  <a:cubicBezTo>
                    <a:pt x="1" y="40"/>
                    <a:pt x="13" y="52"/>
                    <a:pt x="25" y="52"/>
                  </a:cubicBezTo>
                  <a:lnTo>
                    <a:pt x="2245" y="89"/>
                  </a:lnTo>
                  <a:cubicBezTo>
                    <a:pt x="2273" y="89"/>
                    <a:pt x="2273" y="76"/>
                    <a:pt x="2273" y="64"/>
                  </a:cubicBezTo>
                  <a:cubicBezTo>
                    <a:pt x="2273" y="52"/>
                    <a:pt x="2273" y="40"/>
                    <a:pt x="2258" y="40"/>
                  </a:cubicBezTo>
                  <a:lnTo>
                    <a:pt x="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p:nvPr/>
          </p:nvSpPr>
          <p:spPr>
            <a:xfrm>
              <a:off x="2445292" y="4307112"/>
              <a:ext cx="80767" cy="74750"/>
            </a:xfrm>
            <a:custGeom>
              <a:rect b="b" l="l" r="r" t="t"/>
              <a:pathLst>
                <a:path extrusionOk="0" h="435" w="470">
                  <a:moveTo>
                    <a:pt x="229" y="42"/>
                  </a:moveTo>
                  <a:cubicBezTo>
                    <a:pt x="241" y="42"/>
                    <a:pt x="253" y="42"/>
                    <a:pt x="265" y="54"/>
                  </a:cubicBezTo>
                  <a:cubicBezTo>
                    <a:pt x="317" y="54"/>
                    <a:pt x="354" y="82"/>
                    <a:pt x="381" y="118"/>
                  </a:cubicBezTo>
                  <a:cubicBezTo>
                    <a:pt x="405" y="158"/>
                    <a:pt x="405" y="206"/>
                    <a:pt x="405" y="258"/>
                  </a:cubicBezTo>
                  <a:cubicBezTo>
                    <a:pt x="393" y="298"/>
                    <a:pt x="369" y="334"/>
                    <a:pt x="329" y="359"/>
                  </a:cubicBezTo>
                  <a:cubicBezTo>
                    <a:pt x="302" y="379"/>
                    <a:pt x="267" y="391"/>
                    <a:pt x="235" y="391"/>
                  </a:cubicBezTo>
                  <a:cubicBezTo>
                    <a:pt x="223" y="391"/>
                    <a:pt x="212" y="389"/>
                    <a:pt x="201" y="386"/>
                  </a:cubicBezTo>
                  <a:cubicBezTo>
                    <a:pt x="113" y="374"/>
                    <a:pt x="49" y="283"/>
                    <a:pt x="64" y="182"/>
                  </a:cubicBezTo>
                  <a:cubicBezTo>
                    <a:pt x="76" y="146"/>
                    <a:pt x="101" y="106"/>
                    <a:pt x="140" y="82"/>
                  </a:cubicBezTo>
                  <a:cubicBezTo>
                    <a:pt x="165" y="54"/>
                    <a:pt x="201" y="42"/>
                    <a:pt x="229" y="42"/>
                  </a:cubicBezTo>
                  <a:close/>
                  <a:moveTo>
                    <a:pt x="230" y="1"/>
                  </a:moveTo>
                  <a:cubicBezTo>
                    <a:pt x="189" y="1"/>
                    <a:pt x="151" y="12"/>
                    <a:pt x="113" y="30"/>
                  </a:cubicBezTo>
                  <a:cubicBezTo>
                    <a:pt x="64" y="69"/>
                    <a:pt x="25" y="118"/>
                    <a:pt x="13" y="182"/>
                  </a:cubicBezTo>
                  <a:cubicBezTo>
                    <a:pt x="0" y="234"/>
                    <a:pt x="13" y="298"/>
                    <a:pt x="49" y="347"/>
                  </a:cubicBezTo>
                  <a:cubicBezTo>
                    <a:pt x="89" y="398"/>
                    <a:pt x="140" y="423"/>
                    <a:pt x="189" y="435"/>
                  </a:cubicBezTo>
                  <a:lnTo>
                    <a:pt x="241" y="435"/>
                  </a:lnTo>
                  <a:cubicBezTo>
                    <a:pt x="277" y="435"/>
                    <a:pt x="317" y="423"/>
                    <a:pt x="354" y="398"/>
                  </a:cubicBezTo>
                  <a:cubicBezTo>
                    <a:pt x="405" y="374"/>
                    <a:pt x="445" y="322"/>
                    <a:pt x="457" y="258"/>
                  </a:cubicBezTo>
                  <a:cubicBezTo>
                    <a:pt x="469" y="206"/>
                    <a:pt x="457" y="146"/>
                    <a:pt x="418" y="94"/>
                  </a:cubicBezTo>
                  <a:cubicBezTo>
                    <a:pt x="381" y="42"/>
                    <a:pt x="329" y="18"/>
                    <a:pt x="277" y="5"/>
                  </a:cubicBezTo>
                  <a:cubicBezTo>
                    <a:pt x="261" y="2"/>
                    <a:pt x="246" y="1"/>
                    <a:pt x="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a:off x="2617478" y="4275493"/>
              <a:ext cx="43649" cy="45709"/>
            </a:xfrm>
            <a:custGeom>
              <a:rect b="b" l="l" r="r" t="t"/>
              <a:pathLst>
                <a:path extrusionOk="0" h="266" w="254">
                  <a:moveTo>
                    <a:pt x="235" y="1"/>
                  </a:moveTo>
                  <a:cubicBezTo>
                    <a:pt x="229" y="1"/>
                    <a:pt x="223" y="4"/>
                    <a:pt x="217" y="10"/>
                  </a:cubicBezTo>
                  <a:lnTo>
                    <a:pt x="12" y="226"/>
                  </a:lnTo>
                  <a:cubicBezTo>
                    <a:pt x="0" y="238"/>
                    <a:pt x="0" y="253"/>
                    <a:pt x="12" y="266"/>
                  </a:cubicBezTo>
                  <a:lnTo>
                    <a:pt x="25" y="266"/>
                  </a:lnTo>
                  <a:cubicBezTo>
                    <a:pt x="37" y="266"/>
                    <a:pt x="37" y="266"/>
                    <a:pt x="52" y="253"/>
                  </a:cubicBezTo>
                  <a:lnTo>
                    <a:pt x="253" y="37"/>
                  </a:lnTo>
                  <a:lnTo>
                    <a:pt x="253" y="10"/>
                  </a:lnTo>
                  <a:cubicBezTo>
                    <a:pt x="247" y="4"/>
                    <a:pt x="241" y="1"/>
                    <a:pt x="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2645661" y="4301613"/>
              <a:ext cx="43649" cy="45709"/>
            </a:xfrm>
            <a:custGeom>
              <a:rect b="b" l="l" r="r" t="t"/>
              <a:pathLst>
                <a:path extrusionOk="0" h="266" w="254">
                  <a:moveTo>
                    <a:pt x="229" y="1"/>
                  </a:moveTo>
                  <a:cubicBezTo>
                    <a:pt x="223" y="1"/>
                    <a:pt x="217" y="4"/>
                    <a:pt x="217" y="10"/>
                  </a:cubicBezTo>
                  <a:lnTo>
                    <a:pt x="13" y="226"/>
                  </a:lnTo>
                  <a:cubicBezTo>
                    <a:pt x="1" y="238"/>
                    <a:pt x="1" y="254"/>
                    <a:pt x="13" y="266"/>
                  </a:cubicBezTo>
                  <a:lnTo>
                    <a:pt x="53" y="266"/>
                  </a:lnTo>
                  <a:lnTo>
                    <a:pt x="254" y="50"/>
                  </a:lnTo>
                  <a:cubicBezTo>
                    <a:pt x="254" y="37"/>
                    <a:pt x="254" y="25"/>
                    <a:pt x="241" y="10"/>
                  </a:cubicBezTo>
                  <a:cubicBezTo>
                    <a:pt x="241" y="4"/>
                    <a:pt x="235"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a:off x="2671953" y="4327905"/>
              <a:ext cx="43477" cy="45709"/>
            </a:xfrm>
            <a:custGeom>
              <a:rect b="b" l="l" r="r" t="t"/>
              <a:pathLst>
                <a:path extrusionOk="0" h="266" w="253">
                  <a:moveTo>
                    <a:pt x="230" y="0"/>
                  </a:moveTo>
                  <a:cubicBezTo>
                    <a:pt x="222" y="0"/>
                    <a:pt x="216" y="3"/>
                    <a:pt x="216" y="9"/>
                  </a:cubicBezTo>
                  <a:lnTo>
                    <a:pt x="12" y="226"/>
                  </a:lnTo>
                  <a:cubicBezTo>
                    <a:pt x="0" y="238"/>
                    <a:pt x="0" y="253"/>
                    <a:pt x="12" y="265"/>
                  </a:cubicBezTo>
                  <a:lnTo>
                    <a:pt x="52" y="265"/>
                  </a:lnTo>
                  <a:lnTo>
                    <a:pt x="253" y="49"/>
                  </a:lnTo>
                  <a:lnTo>
                    <a:pt x="253" y="9"/>
                  </a:lnTo>
                  <a:cubicBezTo>
                    <a:pt x="247" y="3"/>
                    <a:pt x="238" y="0"/>
                    <a:pt x="2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2589124" y="4189401"/>
              <a:ext cx="50522" cy="85748"/>
            </a:xfrm>
            <a:custGeom>
              <a:rect b="b" l="l" r="r" t="t"/>
              <a:pathLst>
                <a:path extrusionOk="0" h="499" w="294">
                  <a:moveTo>
                    <a:pt x="126" y="42"/>
                  </a:moveTo>
                  <a:cubicBezTo>
                    <a:pt x="153" y="42"/>
                    <a:pt x="165" y="54"/>
                    <a:pt x="190" y="54"/>
                  </a:cubicBezTo>
                  <a:cubicBezTo>
                    <a:pt x="202" y="69"/>
                    <a:pt x="217" y="94"/>
                    <a:pt x="217" y="106"/>
                  </a:cubicBezTo>
                  <a:cubicBezTo>
                    <a:pt x="229" y="170"/>
                    <a:pt x="229" y="386"/>
                    <a:pt x="202" y="435"/>
                  </a:cubicBezTo>
                  <a:cubicBezTo>
                    <a:pt x="165" y="386"/>
                    <a:pt x="77" y="182"/>
                    <a:pt x="65" y="145"/>
                  </a:cubicBezTo>
                  <a:cubicBezTo>
                    <a:pt x="65" y="94"/>
                    <a:pt x="89" y="54"/>
                    <a:pt x="126" y="42"/>
                  </a:cubicBezTo>
                  <a:close/>
                  <a:moveTo>
                    <a:pt x="147" y="0"/>
                  </a:moveTo>
                  <a:cubicBezTo>
                    <a:pt x="136" y="0"/>
                    <a:pt x="125" y="2"/>
                    <a:pt x="114" y="5"/>
                  </a:cubicBezTo>
                  <a:cubicBezTo>
                    <a:pt x="50" y="17"/>
                    <a:pt x="1" y="81"/>
                    <a:pt x="13" y="145"/>
                  </a:cubicBezTo>
                  <a:cubicBezTo>
                    <a:pt x="25" y="194"/>
                    <a:pt x="141" y="462"/>
                    <a:pt x="190" y="486"/>
                  </a:cubicBezTo>
                  <a:cubicBezTo>
                    <a:pt x="190" y="499"/>
                    <a:pt x="202" y="499"/>
                    <a:pt x="202" y="499"/>
                  </a:cubicBezTo>
                  <a:cubicBezTo>
                    <a:pt x="202" y="499"/>
                    <a:pt x="217" y="499"/>
                    <a:pt x="217" y="486"/>
                  </a:cubicBezTo>
                  <a:cubicBezTo>
                    <a:pt x="293" y="450"/>
                    <a:pt x="266" y="118"/>
                    <a:pt x="266" y="106"/>
                  </a:cubicBezTo>
                  <a:cubicBezTo>
                    <a:pt x="266" y="69"/>
                    <a:pt x="241" y="42"/>
                    <a:pt x="217" y="17"/>
                  </a:cubicBezTo>
                  <a:cubicBezTo>
                    <a:pt x="198" y="9"/>
                    <a:pt x="174" y="0"/>
                    <a:pt x="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a:off x="2619541" y="4219645"/>
              <a:ext cx="78705" cy="55504"/>
            </a:xfrm>
            <a:custGeom>
              <a:rect b="b" l="l" r="r" t="t"/>
              <a:pathLst>
                <a:path extrusionOk="0" h="323" w="458">
                  <a:moveTo>
                    <a:pt x="317" y="45"/>
                  </a:moveTo>
                  <a:cubicBezTo>
                    <a:pt x="345" y="45"/>
                    <a:pt x="369" y="70"/>
                    <a:pt x="393" y="82"/>
                  </a:cubicBezTo>
                  <a:cubicBezTo>
                    <a:pt x="393" y="106"/>
                    <a:pt x="406" y="134"/>
                    <a:pt x="393" y="146"/>
                  </a:cubicBezTo>
                  <a:cubicBezTo>
                    <a:pt x="393" y="170"/>
                    <a:pt x="381" y="182"/>
                    <a:pt x="357" y="198"/>
                  </a:cubicBezTo>
                  <a:cubicBezTo>
                    <a:pt x="317" y="222"/>
                    <a:pt x="116" y="274"/>
                    <a:pt x="64" y="274"/>
                  </a:cubicBezTo>
                  <a:cubicBezTo>
                    <a:pt x="77" y="222"/>
                    <a:pt x="229" y="94"/>
                    <a:pt x="281" y="58"/>
                  </a:cubicBezTo>
                  <a:cubicBezTo>
                    <a:pt x="293" y="58"/>
                    <a:pt x="305" y="45"/>
                    <a:pt x="317" y="45"/>
                  </a:cubicBezTo>
                  <a:close/>
                  <a:moveTo>
                    <a:pt x="319" y="1"/>
                  </a:moveTo>
                  <a:cubicBezTo>
                    <a:pt x="297" y="1"/>
                    <a:pt x="274" y="6"/>
                    <a:pt x="253" y="18"/>
                  </a:cubicBezTo>
                  <a:cubicBezTo>
                    <a:pt x="217" y="45"/>
                    <a:pt x="25" y="198"/>
                    <a:pt x="13" y="274"/>
                  </a:cubicBezTo>
                  <a:cubicBezTo>
                    <a:pt x="0" y="286"/>
                    <a:pt x="13" y="298"/>
                    <a:pt x="13" y="310"/>
                  </a:cubicBezTo>
                  <a:cubicBezTo>
                    <a:pt x="13" y="310"/>
                    <a:pt x="40" y="323"/>
                    <a:pt x="64" y="323"/>
                  </a:cubicBezTo>
                  <a:cubicBezTo>
                    <a:pt x="153" y="323"/>
                    <a:pt x="369" y="246"/>
                    <a:pt x="381" y="234"/>
                  </a:cubicBezTo>
                  <a:cubicBezTo>
                    <a:pt x="421" y="222"/>
                    <a:pt x="433" y="198"/>
                    <a:pt x="445" y="158"/>
                  </a:cubicBezTo>
                  <a:cubicBezTo>
                    <a:pt x="457" y="134"/>
                    <a:pt x="445" y="94"/>
                    <a:pt x="433" y="58"/>
                  </a:cubicBezTo>
                  <a:cubicBezTo>
                    <a:pt x="406" y="23"/>
                    <a:pt x="363"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a:off x="2109339" y="4146269"/>
              <a:ext cx="209479" cy="117882"/>
            </a:xfrm>
            <a:custGeom>
              <a:rect b="b" l="l" r="r" t="t"/>
              <a:pathLst>
                <a:path extrusionOk="0" h="686" w="1219">
                  <a:moveTo>
                    <a:pt x="0" y="0"/>
                  </a:moveTo>
                  <a:lnTo>
                    <a:pt x="0" y="686"/>
                  </a:lnTo>
                  <a:lnTo>
                    <a:pt x="1167" y="661"/>
                  </a:lnTo>
                  <a:lnTo>
                    <a:pt x="1218" y="40"/>
                  </a:lnTo>
                  <a:lnTo>
                    <a:pt x="0" y="0"/>
                  </a:ln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a:off x="2094045" y="4259856"/>
              <a:ext cx="454014" cy="226657"/>
            </a:xfrm>
            <a:custGeom>
              <a:rect b="b" l="l" r="r" t="t"/>
              <a:pathLst>
                <a:path extrusionOk="0" h="1319" w="2642">
                  <a:moveTo>
                    <a:pt x="1332" y="0"/>
                  </a:moveTo>
                  <a:lnTo>
                    <a:pt x="13" y="25"/>
                  </a:lnTo>
                  <a:lnTo>
                    <a:pt x="1" y="1142"/>
                  </a:lnTo>
                  <a:cubicBezTo>
                    <a:pt x="1" y="1206"/>
                    <a:pt x="53" y="1270"/>
                    <a:pt x="114" y="1270"/>
                  </a:cubicBezTo>
                  <a:lnTo>
                    <a:pt x="2501" y="1319"/>
                  </a:lnTo>
                  <a:cubicBezTo>
                    <a:pt x="2602" y="1319"/>
                    <a:pt x="2641" y="1206"/>
                    <a:pt x="2577" y="1142"/>
                  </a:cubicBezTo>
                  <a:lnTo>
                    <a:pt x="1511" y="165"/>
                  </a:lnTo>
                  <a:lnTo>
                    <a:pt x="1332"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2094045" y="4440805"/>
              <a:ext cx="454014" cy="45709"/>
            </a:xfrm>
            <a:custGeom>
              <a:rect b="b" l="l" r="r" t="t"/>
              <a:pathLst>
                <a:path extrusionOk="0" h="266" w="2642">
                  <a:moveTo>
                    <a:pt x="1" y="1"/>
                  </a:moveTo>
                  <a:lnTo>
                    <a:pt x="1" y="89"/>
                  </a:lnTo>
                  <a:cubicBezTo>
                    <a:pt x="1" y="153"/>
                    <a:pt x="53" y="217"/>
                    <a:pt x="114" y="217"/>
                  </a:cubicBezTo>
                  <a:lnTo>
                    <a:pt x="2501" y="266"/>
                  </a:lnTo>
                  <a:cubicBezTo>
                    <a:pt x="2602" y="266"/>
                    <a:pt x="2641" y="153"/>
                    <a:pt x="2577" y="89"/>
                  </a:cubicBezTo>
                  <a:lnTo>
                    <a:pt x="2538" y="53"/>
                  </a:lnTo>
                  <a:cubicBezTo>
                    <a:pt x="2513" y="65"/>
                    <a:pt x="2501" y="77"/>
                    <a:pt x="2462" y="77"/>
                  </a:cubicBezTo>
                  <a:lnTo>
                    <a:pt x="77" y="25"/>
                  </a:lnTo>
                  <a:cubicBezTo>
                    <a:pt x="53" y="25"/>
                    <a:pt x="25" y="13"/>
                    <a:pt x="1"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a:off x="2089921" y="4440805"/>
              <a:ext cx="390088" cy="15466"/>
            </a:xfrm>
            <a:custGeom>
              <a:rect b="b" l="l" r="r" t="t"/>
              <a:pathLst>
                <a:path extrusionOk="0" h="90" w="2270">
                  <a:moveTo>
                    <a:pt x="25" y="1"/>
                  </a:moveTo>
                  <a:cubicBezTo>
                    <a:pt x="13" y="1"/>
                    <a:pt x="0" y="13"/>
                    <a:pt x="0" y="25"/>
                  </a:cubicBezTo>
                  <a:cubicBezTo>
                    <a:pt x="0" y="38"/>
                    <a:pt x="13" y="53"/>
                    <a:pt x="25" y="53"/>
                  </a:cubicBezTo>
                  <a:lnTo>
                    <a:pt x="2245" y="89"/>
                  </a:lnTo>
                  <a:cubicBezTo>
                    <a:pt x="2269" y="89"/>
                    <a:pt x="2269" y="77"/>
                    <a:pt x="2269" y="65"/>
                  </a:cubicBezTo>
                  <a:cubicBezTo>
                    <a:pt x="2269" y="53"/>
                    <a:pt x="2269" y="38"/>
                    <a:pt x="2245" y="38"/>
                  </a:cubicBezTo>
                  <a:lnTo>
                    <a:pt x="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a:off x="2142333" y="4315533"/>
              <a:ext cx="82829" cy="75266"/>
            </a:xfrm>
            <a:custGeom>
              <a:rect b="b" l="l" r="r" t="t"/>
              <a:pathLst>
                <a:path extrusionOk="0" h="438" w="482">
                  <a:moveTo>
                    <a:pt x="228" y="45"/>
                  </a:moveTo>
                  <a:cubicBezTo>
                    <a:pt x="241" y="45"/>
                    <a:pt x="253" y="45"/>
                    <a:pt x="265" y="57"/>
                  </a:cubicBezTo>
                  <a:cubicBezTo>
                    <a:pt x="353" y="69"/>
                    <a:pt x="417" y="157"/>
                    <a:pt x="405" y="261"/>
                  </a:cubicBezTo>
                  <a:cubicBezTo>
                    <a:pt x="393" y="298"/>
                    <a:pt x="365" y="337"/>
                    <a:pt x="329" y="361"/>
                  </a:cubicBezTo>
                  <a:cubicBezTo>
                    <a:pt x="300" y="379"/>
                    <a:pt x="267" y="392"/>
                    <a:pt x="236" y="392"/>
                  </a:cubicBezTo>
                  <a:cubicBezTo>
                    <a:pt x="224" y="392"/>
                    <a:pt x="212" y="390"/>
                    <a:pt x="201" y="386"/>
                  </a:cubicBezTo>
                  <a:cubicBezTo>
                    <a:pt x="152" y="374"/>
                    <a:pt x="113" y="349"/>
                    <a:pt x="88" y="310"/>
                  </a:cubicBezTo>
                  <a:cubicBezTo>
                    <a:pt x="61" y="273"/>
                    <a:pt x="61" y="234"/>
                    <a:pt x="61" y="185"/>
                  </a:cubicBezTo>
                  <a:cubicBezTo>
                    <a:pt x="76" y="109"/>
                    <a:pt x="152" y="45"/>
                    <a:pt x="228" y="45"/>
                  </a:cubicBezTo>
                  <a:close/>
                  <a:moveTo>
                    <a:pt x="231" y="1"/>
                  </a:moveTo>
                  <a:cubicBezTo>
                    <a:pt x="125" y="1"/>
                    <a:pt x="34" y="73"/>
                    <a:pt x="12" y="185"/>
                  </a:cubicBezTo>
                  <a:cubicBezTo>
                    <a:pt x="0" y="234"/>
                    <a:pt x="12" y="298"/>
                    <a:pt x="49" y="349"/>
                  </a:cubicBezTo>
                  <a:cubicBezTo>
                    <a:pt x="88" y="401"/>
                    <a:pt x="125" y="425"/>
                    <a:pt x="189" y="438"/>
                  </a:cubicBezTo>
                  <a:lnTo>
                    <a:pt x="241" y="438"/>
                  </a:lnTo>
                  <a:cubicBezTo>
                    <a:pt x="277" y="438"/>
                    <a:pt x="317" y="425"/>
                    <a:pt x="353" y="401"/>
                  </a:cubicBezTo>
                  <a:cubicBezTo>
                    <a:pt x="405" y="374"/>
                    <a:pt x="442" y="325"/>
                    <a:pt x="457" y="261"/>
                  </a:cubicBezTo>
                  <a:cubicBezTo>
                    <a:pt x="481" y="145"/>
                    <a:pt x="393" y="33"/>
                    <a:pt x="277" y="5"/>
                  </a:cubicBezTo>
                  <a:cubicBezTo>
                    <a:pt x="262" y="2"/>
                    <a:pt x="246"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a:off x="2314348" y="4284429"/>
              <a:ext cx="43649" cy="45194"/>
            </a:xfrm>
            <a:custGeom>
              <a:rect b="b" l="l" r="r" t="t"/>
              <a:pathLst>
                <a:path extrusionOk="0" h="263" w="254">
                  <a:moveTo>
                    <a:pt x="235" y="0"/>
                  </a:moveTo>
                  <a:cubicBezTo>
                    <a:pt x="229" y="0"/>
                    <a:pt x="223" y="3"/>
                    <a:pt x="217" y="10"/>
                  </a:cubicBezTo>
                  <a:lnTo>
                    <a:pt x="13" y="226"/>
                  </a:lnTo>
                  <a:cubicBezTo>
                    <a:pt x="1" y="238"/>
                    <a:pt x="1" y="250"/>
                    <a:pt x="13" y="262"/>
                  </a:cubicBezTo>
                  <a:lnTo>
                    <a:pt x="50" y="262"/>
                  </a:lnTo>
                  <a:lnTo>
                    <a:pt x="254" y="34"/>
                  </a:lnTo>
                  <a:lnTo>
                    <a:pt x="254" y="10"/>
                  </a:lnTo>
                  <a:cubicBezTo>
                    <a:pt x="248" y="3"/>
                    <a:pt x="242" y="0"/>
                    <a:pt x="2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5"/>
            <p:cNvSpPr/>
            <p:nvPr/>
          </p:nvSpPr>
          <p:spPr>
            <a:xfrm>
              <a:off x="2342702" y="4310549"/>
              <a:ext cx="43649" cy="45194"/>
            </a:xfrm>
            <a:custGeom>
              <a:rect b="b" l="l" r="r" t="t"/>
              <a:pathLst>
                <a:path extrusionOk="0" h="263" w="254">
                  <a:moveTo>
                    <a:pt x="229" y="1"/>
                  </a:moveTo>
                  <a:cubicBezTo>
                    <a:pt x="223" y="1"/>
                    <a:pt x="217" y="4"/>
                    <a:pt x="217" y="10"/>
                  </a:cubicBezTo>
                  <a:lnTo>
                    <a:pt x="13" y="226"/>
                  </a:lnTo>
                  <a:cubicBezTo>
                    <a:pt x="0" y="238"/>
                    <a:pt x="0" y="250"/>
                    <a:pt x="13" y="263"/>
                  </a:cubicBezTo>
                  <a:lnTo>
                    <a:pt x="52" y="263"/>
                  </a:lnTo>
                  <a:lnTo>
                    <a:pt x="253" y="49"/>
                  </a:lnTo>
                  <a:cubicBezTo>
                    <a:pt x="253" y="34"/>
                    <a:pt x="253" y="22"/>
                    <a:pt x="241" y="10"/>
                  </a:cubicBezTo>
                  <a:cubicBezTo>
                    <a:pt x="241" y="4"/>
                    <a:pt x="235"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5"/>
            <p:cNvSpPr/>
            <p:nvPr/>
          </p:nvSpPr>
          <p:spPr>
            <a:xfrm>
              <a:off x="2368822" y="4336669"/>
              <a:ext cx="43649" cy="47943"/>
            </a:xfrm>
            <a:custGeom>
              <a:rect b="b" l="l" r="r" t="t"/>
              <a:pathLst>
                <a:path extrusionOk="0" h="279" w="254">
                  <a:moveTo>
                    <a:pt x="231" y="1"/>
                  </a:moveTo>
                  <a:cubicBezTo>
                    <a:pt x="223" y="1"/>
                    <a:pt x="217" y="4"/>
                    <a:pt x="217" y="10"/>
                  </a:cubicBezTo>
                  <a:lnTo>
                    <a:pt x="13" y="226"/>
                  </a:lnTo>
                  <a:cubicBezTo>
                    <a:pt x="1" y="238"/>
                    <a:pt x="1" y="251"/>
                    <a:pt x="13" y="263"/>
                  </a:cubicBezTo>
                  <a:lnTo>
                    <a:pt x="25" y="278"/>
                  </a:lnTo>
                  <a:cubicBezTo>
                    <a:pt x="37" y="278"/>
                    <a:pt x="37" y="263"/>
                    <a:pt x="52" y="263"/>
                  </a:cubicBezTo>
                  <a:lnTo>
                    <a:pt x="253" y="50"/>
                  </a:lnTo>
                  <a:lnTo>
                    <a:pt x="253" y="10"/>
                  </a:lnTo>
                  <a:cubicBezTo>
                    <a:pt x="247" y="4"/>
                    <a:pt x="238" y="1"/>
                    <a:pt x="2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5"/>
            <p:cNvSpPr/>
            <p:nvPr/>
          </p:nvSpPr>
          <p:spPr>
            <a:xfrm>
              <a:off x="2288228" y="4198165"/>
              <a:ext cx="47773" cy="85920"/>
            </a:xfrm>
            <a:custGeom>
              <a:rect b="b" l="l" r="r" t="t"/>
              <a:pathLst>
                <a:path extrusionOk="0" h="500" w="278">
                  <a:moveTo>
                    <a:pt x="126" y="43"/>
                  </a:moveTo>
                  <a:cubicBezTo>
                    <a:pt x="165" y="43"/>
                    <a:pt x="202" y="67"/>
                    <a:pt x="202" y="106"/>
                  </a:cubicBezTo>
                  <a:cubicBezTo>
                    <a:pt x="217" y="170"/>
                    <a:pt x="217" y="384"/>
                    <a:pt x="190" y="435"/>
                  </a:cubicBezTo>
                  <a:cubicBezTo>
                    <a:pt x="153" y="384"/>
                    <a:pt x="65" y="183"/>
                    <a:pt x="49" y="143"/>
                  </a:cubicBezTo>
                  <a:cubicBezTo>
                    <a:pt x="49" y="119"/>
                    <a:pt x="49" y="94"/>
                    <a:pt x="65" y="79"/>
                  </a:cubicBezTo>
                  <a:cubicBezTo>
                    <a:pt x="77" y="67"/>
                    <a:pt x="101" y="55"/>
                    <a:pt x="113" y="55"/>
                  </a:cubicBezTo>
                  <a:lnTo>
                    <a:pt x="126" y="43"/>
                  </a:lnTo>
                  <a:close/>
                  <a:moveTo>
                    <a:pt x="128" y="1"/>
                  </a:moveTo>
                  <a:cubicBezTo>
                    <a:pt x="119" y="1"/>
                    <a:pt x="110" y="1"/>
                    <a:pt x="101" y="3"/>
                  </a:cubicBezTo>
                  <a:cubicBezTo>
                    <a:pt x="77" y="3"/>
                    <a:pt x="49" y="30"/>
                    <a:pt x="25" y="55"/>
                  </a:cubicBezTo>
                  <a:cubicBezTo>
                    <a:pt x="1" y="79"/>
                    <a:pt x="1" y="119"/>
                    <a:pt x="1" y="143"/>
                  </a:cubicBezTo>
                  <a:cubicBezTo>
                    <a:pt x="13" y="195"/>
                    <a:pt x="126" y="460"/>
                    <a:pt x="177" y="487"/>
                  </a:cubicBezTo>
                  <a:cubicBezTo>
                    <a:pt x="177" y="499"/>
                    <a:pt x="190" y="499"/>
                    <a:pt x="190" y="499"/>
                  </a:cubicBezTo>
                  <a:lnTo>
                    <a:pt x="202" y="499"/>
                  </a:lnTo>
                  <a:cubicBezTo>
                    <a:pt x="278" y="448"/>
                    <a:pt x="253" y="119"/>
                    <a:pt x="253" y="106"/>
                  </a:cubicBezTo>
                  <a:cubicBezTo>
                    <a:pt x="243" y="39"/>
                    <a:pt x="192" y="1"/>
                    <a:pt x="1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a:off x="2316582" y="4228581"/>
              <a:ext cx="78533" cy="55504"/>
            </a:xfrm>
            <a:custGeom>
              <a:rect b="b" l="l" r="r" t="t"/>
              <a:pathLst>
                <a:path extrusionOk="0" h="323" w="457">
                  <a:moveTo>
                    <a:pt x="341" y="54"/>
                  </a:moveTo>
                  <a:cubicBezTo>
                    <a:pt x="356" y="54"/>
                    <a:pt x="381" y="70"/>
                    <a:pt x="393" y="94"/>
                  </a:cubicBezTo>
                  <a:cubicBezTo>
                    <a:pt x="393" y="106"/>
                    <a:pt x="405" y="130"/>
                    <a:pt x="393" y="146"/>
                  </a:cubicBezTo>
                  <a:cubicBezTo>
                    <a:pt x="393" y="170"/>
                    <a:pt x="381" y="182"/>
                    <a:pt x="356" y="194"/>
                  </a:cubicBezTo>
                  <a:cubicBezTo>
                    <a:pt x="317" y="222"/>
                    <a:pt x="113" y="271"/>
                    <a:pt x="64" y="271"/>
                  </a:cubicBezTo>
                  <a:cubicBezTo>
                    <a:pt x="76" y="222"/>
                    <a:pt x="229" y="94"/>
                    <a:pt x="280" y="54"/>
                  </a:cubicBezTo>
                  <a:close/>
                  <a:moveTo>
                    <a:pt x="325" y="1"/>
                  </a:moveTo>
                  <a:cubicBezTo>
                    <a:pt x="301" y="1"/>
                    <a:pt x="281" y="9"/>
                    <a:pt x="253" y="18"/>
                  </a:cubicBezTo>
                  <a:cubicBezTo>
                    <a:pt x="216" y="42"/>
                    <a:pt x="25" y="194"/>
                    <a:pt x="12" y="271"/>
                  </a:cubicBezTo>
                  <a:cubicBezTo>
                    <a:pt x="0" y="283"/>
                    <a:pt x="12" y="298"/>
                    <a:pt x="12" y="310"/>
                  </a:cubicBezTo>
                  <a:cubicBezTo>
                    <a:pt x="12" y="310"/>
                    <a:pt x="37" y="322"/>
                    <a:pt x="64" y="322"/>
                  </a:cubicBezTo>
                  <a:cubicBezTo>
                    <a:pt x="152" y="322"/>
                    <a:pt x="369" y="246"/>
                    <a:pt x="381" y="234"/>
                  </a:cubicBezTo>
                  <a:cubicBezTo>
                    <a:pt x="417" y="222"/>
                    <a:pt x="433" y="194"/>
                    <a:pt x="445" y="158"/>
                  </a:cubicBezTo>
                  <a:cubicBezTo>
                    <a:pt x="457" y="130"/>
                    <a:pt x="445" y="94"/>
                    <a:pt x="433" y="70"/>
                  </a:cubicBezTo>
                  <a:cubicBezTo>
                    <a:pt x="417" y="30"/>
                    <a:pt x="381" y="18"/>
                    <a:pt x="356" y="6"/>
                  </a:cubicBezTo>
                  <a:cubicBezTo>
                    <a:pt x="345" y="2"/>
                    <a:pt x="335" y="1"/>
                    <a:pt x="3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a:off x="2013451" y="2550032"/>
              <a:ext cx="870051" cy="1651382"/>
            </a:xfrm>
            <a:custGeom>
              <a:rect b="b" l="l" r="r" t="t"/>
              <a:pathLst>
                <a:path extrusionOk="0" h="9610" w="5063">
                  <a:moveTo>
                    <a:pt x="394" y="1"/>
                  </a:moveTo>
                  <a:lnTo>
                    <a:pt x="153" y="713"/>
                  </a:lnTo>
                  <a:cubicBezTo>
                    <a:pt x="13" y="1143"/>
                    <a:pt x="1" y="1615"/>
                    <a:pt x="126" y="2044"/>
                  </a:cubicBezTo>
                  <a:lnTo>
                    <a:pt x="165" y="2148"/>
                  </a:lnTo>
                  <a:lnTo>
                    <a:pt x="394" y="4773"/>
                  </a:lnTo>
                  <a:lnTo>
                    <a:pt x="342" y="9457"/>
                  </a:lnTo>
                  <a:cubicBezTo>
                    <a:pt x="330" y="9545"/>
                    <a:pt x="406" y="9609"/>
                    <a:pt x="494" y="9609"/>
                  </a:cubicBezTo>
                  <a:lnTo>
                    <a:pt x="1816" y="9594"/>
                  </a:lnTo>
                  <a:cubicBezTo>
                    <a:pt x="1892" y="9594"/>
                    <a:pt x="1953" y="9533"/>
                    <a:pt x="1953" y="9469"/>
                  </a:cubicBezTo>
                  <a:lnTo>
                    <a:pt x="2398" y="4849"/>
                  </a:lnTo>
                  <a:lnTo>
                    <a:pt x="2398" y="4697"/>
                  </a:lnTo>
                  <a:lnTo>
                    <a:pt x="2385" y="2617"/>
                  </a:lnTo>
                  <a:lnTo>
                    <a:pt x="3007" y="5065"/>
                  </a:lnTo>
                  <a:lnTo>
                    <a:pt x="2181" y="9381"/>
                  </a:lnTo>
                  <a:cubicBezTo>
                    <a:pt x="2169" y="9469"/>
                    <a:pt x="2233" y="9545"/>
                    <a:pt x="2321" y="9545"/>
                  </a:cubicBezTo>
                  <a:lnTo>
                    <a:pt x="3567" y="9545"/>
                  </a:lnTo>
                  <a:cubicBezTo>
                    <a:pt x="3655" y="9545"/>
                    <a:pt x="3732" y="9481"/>
                    <a:pt x="3756" y="9405"/>
                  </a:cubicBezTo>
                  <a:lnTo>
                    <a:pt x="4938" y="5699"/>
                  </a:lnTo>
                  <a:cubicBezTo>
                    <a:pt x="5050" y="5370"/>
                    <a:pt x="5062" y="5026"/>
                    <a:pt x="4974" y="4697"/>
                  </a:cubicBezTo>
                  <a:lnTo>
                    <a:pt x="3808" y="305"/>
                  </a:lnTo>
                  <a:lnTo>
                    <a:pt x="2209" y="305"/>
                  </a:lnTo>
                  <a:lnTo>
                    <a:pt x="2181" y="1"/>
                  </a:lnTo>
                  <a:close/>
                </a:path>
              </a:pathLst>
            </a:custGeom>
            <a:solidFill>
              <a:srgbClr val="E16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5"/>
            <p:cNvSpPr/>
            <p:nvPr/>
          </p:nvSpPr>
          <p:spPr>
            <a:xfrm>
              <a:off x="2419172" y="2659495"/>
              <a:ext cx="32479" cy="353303"/>
            </a:xfrm>
            <a:custGeom>
              <a:rect b="b" l="l" r="r" t="t"/>
              <a:pathLst>
                <a:path extrusionOk="0" h="2056" w="189">
                  <a:moveTo>
                    <a:pt x="113" y="0"/>
                  </a:moveTo>
                  <a:cubicBezTo>
                    <a:pt x="101" y="0"/>
                    <a:pt x="88" y="12"/>
                    <a:pt x="88" y="37"/>
                  </a:cubicBezTo>
                  <a:lnTo>
                    <a:pt x="125" y="762"/>
                  </a:lnTo>
                  <a:cubicBezTo>
                    <a:pt x="140" y="826"/>
                    <a:pt x="140" y="887"/>
                    <a:pt x="125" y="938"/>
                  </a:cubicBezTo>
                  <a:lnTo>
                    <a:pt x="0" y="2029"/>
                  </a:lnTo>
                  <a:cubicBezTo>
                    <a:pt x="0" y="2044"/>
                    <a:pt x="12" y="2056"/>
                    <a:pt x="24" y="2056"/>
                  </a:cubicBezTo>
                  <a:cubicBezTo>
                    <a:pt x="37" y="2056"/>
                    <a:pt x="49" y="2056"/>
                    <a:pt x="49" y="2029"/>
                  </a:cubicBezTo>
                  <a:lnTo>
                    <a:pt x="177" y="950"/>
                  </a:lnTo>
                  <a:cubicBezTo>
                    <a:pt x="189" y="887"/>
                    <a:pt x="189" y="826"/>
                    <a:pt x="177" y="762"/>
                  </a:cubicBezTo>
                  <a:lnTo>
                    <a:pt x="140" y="25"/>
                  </a:lnTo>
                  <a:cubicBezTo>
                    <a:pt x="140" y="12"/>
                    <a:pt x="125" y="0"/>
                    <a:pt x="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5"/>
            <p:cNvSpPr/>
            <p:nvPr/>
          </p:nvSpPr>
          <p:spPr>
            <a:xfrm>
              <a:off x="2649957" y="1822111"/>
              <a:ext cx="519316" cy="586146"/>
            </a:xfrm>
            <a:custGeom>
              <a:rect b="b" l="l" r="r" t="t"/>
              <a:pathLst>
                <a:path extrusionOk="0" h="3411" w="3022">
                  <a:moveTo>
                    <a:pt x="2360" y="1"/>
                  </a:moveTo>
                  <a:lnTo>
                    <a:pt x="1462" y="1472"/>
                  </a:lnTo>
                  <a:lnTo>
                    <a:pt x="725" y="622"/>
                  </a:lnTo>
                  <a:lnTo>
                    <a:pt x="0" y="2132"/>
                  </a:lnTo>
                  <a:lnTo>
                    <a:pt x="762" y="3058"/>
                  </a:lnTo>
                  <a:cubicBezTo>
                    <a:pt x="957" y="3298"/>
                    <a:pt x="1228" y="3410"/>
                    <a:pt x="1496" y="3410"/>
                  </a:cubicBezTo>
                  <a:cubicBezTo>
                    <a:pt x="1908" y="3410"/>
                    <a:pt x="2315" y="3146"/>
                    <a:pt x="2437" y="2678"/>
                  </a:cubicBezTo>
                  <a:lnTo>
                    <a:pt x="3021" y="430"/>
                  </a:lnTo>
                  <a:lnTo>
                    <a:pt x="2360" y="1"/>
                  </a:ln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5"/>
            <p:cNvSpPr/>
            <p:nvPr/>
          </p:nvSpPr>
          <p:spPr>
            <a:xfrm>
              <a:off x="2857199" y="2063892"/>
              <a:ext cx="52413" cy="83342"/>
            </a:xfrm>
            <a:custGeom>
              <a:rect b="b" l="l" r="r" t="t"/>
              <a:pathLst>
                <a:path extrusionOk="0" h="485" w="305">
                  <a:moveTo>
                    <a:pt x="293" y="1"/>
                  </a:moveTo>
                  <a:cubicBezTo>
                    <a:pt x="280" y="1"/>
                    <a:pt x="268" y="1"/>
                    <a:pt x="256" y="13"/>
                  </a:cubicBezTo>
                  <a:lnTo>
                    <a:pt x="12" y="445"/>
                  </a:lnTo>
                  <a:cubicBezTo>
                    <a:pt x="0" y="457"/>
                    <a:pt x="12" y="470"/>
                    <a:pt x="12" y="470"/>
                  </a:cubicBezTo>
                  <a:lnTo>
                    <a:pt x="28" y="485"/>
                  </a:lnTo>
                  <a:cubicBezTo>
                    <a:pt x="40" y="485"/>
                    <a:pt x="52" y="470"/>
                    <a:pt x="52" y="470"/>
                  </a:cubicBezTo>
                  <a:lnTo>
                    <a:pt x="305" y="40"/>
                  </a:lnTo>
                  <a:cubicBezTo>
                    <a:pt x="305" y="28"/>
                    <a:pt x="305" y="13"/>
                    <a:pt x="293"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a:off x="2946557" y="1665047"/>
              <a:ext cx="445079" cy="589068"/>
            </a:xfrm>
            <a:custGeom>
              <a:rect b="b" l="l" r="r" t="t"/>
              <a:pathLst>
                <a:path extrusionOk="0" h="3428" w="2590">
                  <a:moveTo>
                    <a:pt x="1" y="1"/>
                  </a:moveTo>
                  <a:lnTo>
                    <a:pt x="1" y="3427"/>
                  </a:lnTo>
                  <a:lnTo>
                    <a:pt x="2590" y="3427"/>
                  </a:lnTo>
                  <a:lnTo>
                    <a:pt x="2590"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a:off x="2996907" y="1769871"/>
              <a:ext cx="194357" cy="6358"/>
            </a:xfrm>
            <a:custGeom>
              <a:rect b="b" l="l" r="r" t="t"/>
              <a:pathLst>
                <a:path extrusionOk="0" h="37" w="1131">
                  <a:moveTo>
                    <a:pt x="25" y="0"/>
                  </a:moveTo>
                  <a:cubicBezTo>
                    <a:pt x="12" y="0"/>
                    <a:pt x="0" y="12"/>
                    <a:pt x="0" y="24"/>
                  </a:cubicBezTo>
                  <a:cubicBezTo>
                    <a:pt x="0" y="37"/>
                    <a:pt x="12" y="37"/>
                    <a:pt x="25" y="37"/>
                  </a:cubicBezTo>
                  <a:lnTo>
                    <a:pt x="1103" y="37"/>
                  </a:lnTo>
                  <a:cubicBezTo>
                    <a:pt x="1118" y="37"/>
                    <a:pt x="1130" y="37"/>
                    <a:pt x="1130" y="24"/>
                  </a:cubicBezTo>
                  <a:cubicBezTo>
                    <a:pt x="1130" y="12"/>
                    <a:pt x="1118" y="0"/>
                    <a:pt x="1103"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a:off x="2996907" y="1852527"/>
              <a:ext cx="220477" cy="6874"/>
            </a:xfrm>
            <a:custGeom>
              <a:rect b="b" l="l" r="r" t="t"/>
              <a:pathLst>
                <a:path extrusionOk="0" h="40" w="1283">
                  <a:moveTo>
                    <a:pt x="25" y="0"/>
                  </a:moveTo>
                  <a:cubicBezTo>
                    <a:pt x="12" y="0"/>
                    <a:pt x="0" y="12"/>
                    <a:pt x="0" y="25"/>
                  </a:cubicBezTo>
                  <a:cubicBezTo>
                    <a:pt x="0" y="25"/>
                    <a:pt x="12" y="40"/>
                    <a:pt x="25" y="40"/>
                  </a:cubicBezTo>
                  <a:lnTo>
                    <a:pt x="1255" y="40"/>
                  </a:lnTo>
                  <a:cubicBezTo>
                    <a:pt x="1270" y="40"/>
                    <a:pt x="1282" y="25"/>
                    <a:pt x="1282" y="25"/>
                  </a:cubicBezTo>
                  <a:cubicBezTo>
                    <a:pt x="1282" y="12"/>
                    <a:pt x="1270" y="0"/>
                    <a:pt x="1255"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2996907" y="2118366"/>
              <a:ext cx="220477" cy="6874"/>
            </a:xfrm>
            <a:custGeom>
              <a:rect b="b" l="l" r="r" t="t"/>
              <a:pathLst>
                <a:path extrusionOk="0" h="40" w="1283">
                  <a:moveTo>
                    <a:pt x="25" y="0"/>
                  </a:moveTo>
                  <a:cubicBezTo>
                    <a:pt x="12" y="0"/>
                    <a:pt x="0" y="0"/>
                    <a:pt x="0" y="16"/>
                  </a:cubicBezTo>
                  <a:cubicBezTo>
                    <a:pt x="0" y="28"/>
                    <a:pt x="12" y="40"/>
                    <a:pt x="25" y="40"/>
                  </a:cubicBezTo>
                  <a:lnTo>
                    <a:pt x="1255" y="40"/>
                  </a:lnTo>
                  <a:cubicBezTo>
                    <a:pt x="1270" y="40"/>
                    <a:pt x="1282" y="28"/>
                    <a:pt x="1282" y="16"/>
                  </a:cubicBezTo>
                  <a:cubicBezTo>
                    <a:pt x="1282" y="0"/>
                    <a:pt x="1270" y="0"/>
                    <a:pt x="1255"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5"/>
            <p:cNvSpPr/>
            <p:nvPr/>
          </p:nvSpPr>
          <p:spPr>
            <a:xfrm>
              <a:off x="2996907" y="1911640"/>
              <a:ext cx="340253" cy="6358"/>
            </a:xfrm>
            <a:custGeom>
              <a:rect b="b" l="l" r="r" t="t"/>
              <a:pathLst>
                <a:path extrusionOk="0" h="37" w="1980">
                  <a:moveTo>
                    <a:pt x="25" y="0"/>
                  </a:moveTo>
                  <a:cubicBezTo>
                    <a:pt x="12" y="0"/>
                    <a:pt x="0" y="13"/>
                    <a:pt x="0" y="25"/>
                  </a:cubicBezTo>
                  <a:cubicBezTo>
                    <a:pt x="0" y="25"/>
                    <a:pt x="12" y="37"/>
                    <a:pt x="25" y="37"/>
                  </a:cubicBezTo>
                  <a:lnTo>
                    <a:pt x="1968" y="37"/>
                  </a:lnTo>
                  <a:lnTo>
                    <a:pt x="1980" y="25"/>
                  </a:lnTo>
                  <a:cubicBezTo>
                    <a:pt x="1980" y="13"/>
                    <a:pt x="1968" y="0"/>
                    <a:pt x="1968"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5"/>
            <p:cNvSpPr/>
            <p:nvPr/>
          </p:nvSpPr>
          <p:spPr>
            <a:xfrm>
              <a:off x="2996907" y="2048770"/>
              <a:ext cx="340253" cy="6874"/>
            </a:xfrm>
            <a:custGeom>
              <a:rect b="b" l="l" r="r" t="t"/>
              <a:pathLst>
                <a:path extrusionOk="0" h="40" w="1980">
                  <a:moveTo>
                    <a:pt x="25" y="0"/>
                  </a:moveTo>
                  <a:cubicBezTo>
                    <a:pt x="12" y="0"/>
                    <a:pt x="0" y="0"/>
                    <a:pt x="0" y="12"/>
                  </a:cubicBezTo>
                  <a:cubicBezTo>
                    <a:pt x="0" y="25"/>
                    <a:pt x="12" y="40"/>
                    <a:pt x="25" y="40"/>
                  </a:cubicBezTo>
                  <a:lnTo>
                    <a:pt x="1968" y="40"/>
                  </a:lnTo>
                  <a:cubicBezTo>
                    <a:pt x="1968" y="40"/>
                    <a:pt x="1980" y="25"/>
                    <a:pt x="1980" y="12"/>
                  </a:cubicBezTo>
                  <a:cubicBezTo>
                    <a:pt x="1980" y="0"/>
                    <a:pt x="1968" y="0"/>
                    <a:pt x="1968"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3230270" y="1852527"/>
              <a:ext cx="106888" cy="6874"/>
            </a:xfrm>
            <a:custGeom>
              <a:rect b="b" l="l" r="r" t="t"/>
              <a:pathLst>
                <a:path extrusionOk="0" h="40" w="622">
                  <a:moveTo>
                    <a:pt x="25" y="0"/>
                  </a:moveTo>
                  <a:cubicBezTo>
                    <a:pt x="13" y="0"/>
                    <a:pt x="1" y="12"/>
                    <a:pt x="1" y="25"/>
                  </a:cubicBezTo>
                  <a:cubicBezTo>
                    <a:pt x="1" y="25"/>
                    <a:pt x="13" y="40"/>
                    <a:pt x="25" y="40"/>
                  </a:cubicBezTo>
                  <a:lnTo>
                    <a:pt x="610" y="40"/>
                  </a:lnTo>
                  <a:lnTo>
                    <a:pt x="622" y="25"/>
                  </a:lnTo>
                  <a:cubicBezTo>
                    <a:pt x="622" y="12"/>
                    <a:pt x="610" y="0"/>
                    <a:pt x="610"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2996907" y="1981236"/>
              <a:ext cx="106888" cy="6358"/>
            </a:xfrm>
            <a:custGeom>
              <a:rect b="b" l="l" r="r" t="t"/>
              <a:pathLst>
                <a:path extrusionOk="0" h="37" w="622">
                  <a:moveTo>
                    <a:pt x="25" y="0"/>
                  </a:moveTo>
                  <a:cubicBezTo>
                    <a:pt x="12" y="0"/>
                    <a:pt x="0" y="0"/>
                    <a:pt x="0" y="13"/>
                  </a:cubicBezTo>
                  <a:cubicBezTo>
                    <a:pt x="0" y="25"/>
                    <a:pt x="12" y="37"/>
                    <a:pt x="25" y="37"/>
                  </a:cubicBezTo>
                  <a:lnTo>
                    <a:pt x="609" y="37"/>
                  </a:lnTo>
                  <a:cubicBezTo>
                    <a:pt x="609" y="37"/>
                    <a:pt x="622" y="25"/>
                    <a:pt x="622" y="13"/>
                  </a:cubicBezTo>
                  <a:cubicBezTo>
                    <a:pt x="622" y="0"/>
                    <a:pt x="609" y="0"/>
                    <a:pt x="60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5"/>
            <p:cNvSpPr/>
            <p:nvPr/>
          </p:nvSpPr>
          <p:spPr>
            <a:xfrm>
              <a:off x="3084203" y="1594936"/>
              <a:ext cx="56709" cy="126818"/>
            </a:xfrm>
            <a:custGeom>
              <a:rect b="b" l="l" r="r" t="t"/>
              <a:pathLst>
                <a:path extrusionOk="0" h="738" w="330">
                  <a:moveTo>
                    <a:pt x="190" y="1"/>
                  </a:moveTo>
                  <a:cubicBezTo>
                    <a:pt x="114" y="1"/>
                    <a:pt x="37" y="53"/>
                    <a:pt x="37" y="141"/>
                  </a:cubicBezTo>
                  <a:lnTo>
                    <a:pt x="1" y="586"/>
                  </a:lnTo>
                  <a:cubicBezTo>
                    <a:pt x="1" y="662"/>
                    <a:pt x="50" y="726"/>
                    <a:pt x="126" y="738"/>
                  </a:cubicBezTo>
                  <a:cubicBezTo>
                    <a:pt x="202" y="738"/>
                    <a:pt x="278" y="674"/>
                    <a:pt x="278" y="598"/>
                  </a:cubicBezTo>
                  <a:lnTo>
                    <a:pt x="318" y="153"/>
                  </a:lnTo>
                  <a:cubicBezTo>
                    <a:pt x="330" y="77"/>
                    <a:pt x="266" y="16"/>
                    <a:pt x="190" y="1"/>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5"/>
            <p:cNvSpPr/>
            <p:nvPr/>
          </p:nvSpPr>
          <p:spPr>
            <a:xfrm>
              <a:off x="3034025" y="1590812"/>
              <a:ext cx="56709" cy="131286"/>
            </a:xfrm>
            <a:custGeom>
              <a:rect b="b" l="l" r="r" t="t"/>
              <a:pathLst>
                <a:path extrusionOk="0" h="764" w="330">
                  <a:moveTo>
                    <a:pt x="189" y="0"/>
                  </a:moveTo>
                  <a:cubicBezTo>
                    <a:pt x="113" y="0"/>
                    <a:pt x="49" y="52"/>
                    <a:pt x="37" y="128"/>
                  </a:cubicBezTo>
                  <a:lnTo>
                    <a:pt x="1" y="610"/>
                  </a:lnTo>
                  <a:cubicBezTo>
                    <a:pt x="1" y="686"/>
                    <a:pt x="49" y="762"/>
                    <a:pt x="141" y="762"/>
                  </a:cubicBezTo>
                  <a:cubicBezTo>
                    <a:pt x="147" y="763"/>
                    <a:pt x="153" y="763"/>
                    <a:pt x="159" y="763"/>
                  </a:cubicBezTo>
                  <a:cubicBezTo>
                    <a:pt x="227" y="763"/>
                    <a:pt x="279" y="704"/>
                    <a:pt x="293" y="634"/>
                  </a:cubicBezTo>
                  <a:lnTo>
                    <a:pt x="329" y="153"/>
                  </a:lnTo>
                  <a:cubicBezTo>
                    <a:pt x="329" y="77"/>
                    <a:pt x="278" y="13"/>
                    <a:pt x="189" y="0"/>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5"/>
            <p:cNvSpPr/>
            <p:nvPr/>
          </p:nvSpPr>
          <p:spPr>
            <a:xfrm>
              <a:off x="3131976" y="1616760"/>
              <a:ext cx="54475" cy="98808"/>
            </a:xfrm>
            <a:custGeom>
              <a:rect b="b" l="l" r="r" t="t"/>
              <a:pathLst>
                <a:path extrusionOk="0" h="575" w="317">
                  <a:moveTo>
                    <a:pt x="161" y="0"/>
                  </a:moveTo>
                  <a:cubicBezTo>
                    <a:pt x="93" y="0"/>
                    <a:pt x="39" y="60"/>
                    <a:pt x="27" y="130"/>
                  </a:cubicBezTo>
                  <a:lnTo>
                    <a:pt x="0" y="422"/>
                  </a:lnTo>
                  <a:cubicBezTo>
                    <a:pt x="0" y="498"/>
                    <a:pt x="64" y="559"/>
                    <a:pt x="140" y="574"/>
                  </a:cubicBezTo>
                  <a:cubicBezTo>
                    <a:pt x="216" y="574"/>
                    <a:pt x="280" y="523"/>
                    <a:pt x="292" y="434"/>
                  </a:cubicBezTo>
                  <a:lnTo>
                    <a:pt x="317" y="154"/>
                  </a:lnTo>
                  <a:cubicBezTo>
                    <a:pt x="317" y="78"/>
                    <a:pt x="256" y="2"/>
                    <a:pt x="180" y="2"/>
                  </a:cubicBezTo>
                  <a:cubicBezTo>
                    <a:pt x="173" y="1"/>
                    <a:pt x="167" y="0"/>
                    <a:pt x="161" y="0"/>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5"/>
            <p:cNvSpPr/>
            <p:nvPr/>
          </p:nvSpPr>
          <p:spPr>
            <a:xfrm>
              <a:off x="3180092" y="1620884"/>
              <a:ext cx="52413" cy="72860"/>
            </a:xfrm>
            <a:custGeom>
              <a:rect b="b" l="l" r="r" t="t"/>
              <a:pathLst>
                <a:path extrusionOk="0" h="424" w="305">
                  <a:moveTo>
                    <a:pt x="155" y="1"/>
                  </a:moveTo>
                  <a:cubicBezTo>
                    <a:pt x="78" y="1"/>
                    <a:pt x="24" y="60"/>
                    <a:pt x="12" y="130"/>
                  </a:cubicBezTo>
                  <a:lnTo>
                    <a:pt x="12" y="270"/>
                  </a:lnTo>
                  <a:cubicBezTo>
                    <a:pt x="0" y="346"/>
                    <a:pt x="64" y="422"/>
                    <a:pt x="140" y="422"/>
                  </a:cubicBezTo>
                  <a:cubicBezTo>
                    <a:pt x="147" y="423"/>
                    <a:pt x="153" y="424"/>
                    <a:pt x="159" y="424"/>
                  </a:cubicBezTo>
                  <a:cubicBezTo>
                    <a:pt x="227" y="424"/>
                    <a:pt x="281" y="364"/>
                    <a:pt x="293" y="294"/>
                  </a:cubicBezTo>
                  <a:lnTo>
                    <a:pt x="305" y="154"/>
                  </a:lnTo>
                  <a:cubicBezTo>
                    <a:pt x="305" y="66"/>
                    <a:pt x="253" y="2"/>
                    <a:pt x="177" y="2"/>
                  </a:cubicBezTo>
                  <a:cubicBezTo>
                    <a:pt x="170" y="1"/>
                    <a:pt x="162" y="1"/>
                    <a:pt x="155" y="1"/>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5"/>
            <p:cNvSpPr/>
            <p:nvPr/>
          </p:nvSpPr>
          <p:spPr>
            <a:xfrm>
              <a:off x="3081626" y="1612808"/>
              <a:ext cx="13232" cy="86951"/>
            </a:xfrm>
            <a:custGeom>
              <a:rect b="b" l="l" r="r" t="t"/>
              <a:pathLst>
                <a:path extrusionOk="0" h="506" w="77">
                  <a:moveTo>
                    <a:pt x="52" y="0"/>
                  </a:moveTo>
                  <a:cubicBezTo>
                    <a:pt x="40" y="0"/>
                    <a:pt x="28" y="13"/>
                    <a:pt x="28" y="25"/>
                  </a:cubicBezTo>
                  <a:lnTo>
                    <a:pt x="1" y="482"/>
                  </a:lnTo>
                  <a:cubicBezTo>
                    <a:pt x="1" y="494"/>
                    <a:pt x="1" y="506"/>
                    <a:pt x="16" y="506"/>
                  </a:cubicBezTo>
                  <a:lnTo>
                    <a:pt x="28" y="506"/>
                  </a:lnTo>
                  <a:cubicBezTo>
                    <a:pt x="40" y="506"/>
                    <a:pt x="52" y="494"/>
                    <a:pt x="52" y="482"/>
                  </a:cubicBezTo>
                  <a:lnTo>
                    <a:pt x="77" y="37"/>
                  </a:lnTo>
                  <a:cubicBezTo>
                    <a:pt x="77" y="13"/>
                    <a:pt x="65" y="13"/>
                    <a:pt x="52" y="0"/>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5"/>
            <p:cNvSpPr/>
            <p:nvPr/>
          </p:nvSpPr>
          <p:spPr>
            <a:xfrm>
              <a:off x="3131976" y="1623805"/>
              <a:ext cx="15294" cy="78703"/>
            </a:xfrm>
            <a:custGeom>
              <a:rect b="b" l="l" r="r" t="t"/>
              <a:pathLst>
                <a:path extrusionOk="0" h="458" w="89">
                  <a:moveTo>
                    <a:pt x="64" y="0"/>
                  </a:moveTo>
                  <a:cubicBezTo>
                    <a:pt x="40" y="0"/>
                    <a:pt x="40" y="0"/>
                    <a:pt x="27" y="25"/>
                  </a:cubicBezTo>
                  <a:lnTo>
                    <a:pt x="0" y="430"/>
                  </a:lnTo>
                  <a:cubicBezTo>
                    <a:pt x="0" y="442"/>
                    <a:pt x="12" y="457"/>
                    <a:pt x="27" y="457"/>
                  </a:cubicBezTo>
                  <a:cubicBezTo>
                    <a:pt x="40" y="457"/>
                    <a:pt x="52" y="457"/>
                    <a:pt x="52" y="442"/>
                  </a:cubicBezTo>
                  <a:lnTo>
                    <a:pt x="76" y="25"/>
                  </a:lnTo>
                  <a:cubicBezTo>
                    <a:pt x="88" y="13"/>
                    <a:pt x="76" y="0"/>
                    <a:pt x="64" y="0"/>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5"/>
            <p:cNvSpPr/>
            <p:nvPr/>
          </p:nvSpPr>
          <p:spPr>
            <a:xfrm>
              <a:off x="3180092" y="1629992"/>
              <a:ext cx="11170" cy="63581"/>
            </a:xfrm>
            <a:custGeom>
              <a:rect b="b" l="l" r="r" t="t"/>
              <a:pathLst>
                <a:path extrusionOk="0" h="370" w="65">
                  <a:moveTo>
                    <a:pt x="37" y="1"/>
                  </a:moveTo>
                  <a:cubicBezTo>
                    <a:pt x="25" y="1"/>
                    <a:pt x="12" y="1"/>
                    <a:pt x="12" y="25"/>
                  </a:cubicBezTo>
                  <a:lnTo>
                    <a:pt x="0" y="345"/>
                  </a:lnTo>
                  <a:cubicBezTo>
                    <a:pt x="0" y="357"/>
                    <a:pt x="12" y="369"/>
                    <a:pt x="25" y="369"/>
                  </a:cubicBezTo>
                  <a:cubicBezTo>
                    <a:pt x="37" y="369"/>
                    <a:pt x="52" y="369"/>
                    <a:pt x="52" y="357"/>
                  </a:cubicBezTo>
                  <a:lnTo>
                    <a:pt x="64" y="25"/>
                  </a:lnTo>
                  <a:cubicBezTo>
                    <a:pt x="64" y="13"/>
                    <a:pt x="52" y="1"/>
                    <a:pt x="37"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5"/>
            <p:cNvSpPr/>
            <p:nvPr/>
          </p:nvSpPr>
          <p:spPr>
            <a:xfrm>
              <a:off x="1851747" y="1704399"/>
              <a:ext cx="1029695" cy="926905"/>
            </a:xfrm>
            <a:custGeom>
              <a:rect b="b" l="l" r="r" t="t"/>
              <a:pathLst>
                <a:path extrusionOk="0" h="5394" w="5992">
                  <a:moveTo>
                    <a:pt x="1944" y="0"/>
                  </a:moveTo>
                  <a:lnTo>
                    <a:pt x="1587" y="13"/>
                  </a:lnTo>
                  <a:cubicBezTo>
                    <a:pt x="1082" y="25"/>
                    <a:pt x="598" y="317"/>
                    <a:pt x="409" y="798"/>
                  </a:cubicBezTo>
                  <a:cubicBezTo>
                    <a:pt x="381" y="862"/>
                    <a:pt x="357" y="926"/>
                    <a:pt x="345" y="1002"/>
                  </a:cubicBezTo>
                  <a:lnTo>
                    <a:pt x="28" y="2461"/>
                  </a:lnTo>
                  <a:cubicBezTo>
                    <a:pt x="1" y="2562"/>
                    <a:pt x="77" y="2653"/>
                    <a:pt x="180" y="2665"/>
                  </a:cubicBezTo>
                  <a:lnTo>
                    <a:pt x="1118" y="2689"/>
                  </a:lnTo>
                  <a:lnTo>
                    <a:pt x="902" y="5394"/>
                  </a:lnTo>
                  <a:lnTo>
                    <a:pt x="5117" y="5394"/>
                  </a:lnTo>
                  <a:lnTo>
                    <a:pt x="5026" y="2830"/>
                  </a:lnTo>
                  <a:lnTo>
                    <a:pt x="5927" y="1876"/>
                  </a:lnTo>
                  <a:cubicBezTo>
                    <a:pt x="5991" y="1800"/>
                    <a:pt x="5991" y="1688"/>
                    <a:pt x="5915" y="1611"/>
                  </a:cubicBezTo>
                  <a:lnTo>
                    <a:pt x="4709" y="482"/>
                  </a:lnTo>
                  <a:cubicBezTo>
                    <a:pt x="4508" y="229"/>
                    <a:pt x="4204" y="64"/>
                    <a:pt x="3859" y="64"/>
                  </a:cubicBezTo>
                  <a:lnTo>
                    <a:pt x="1996" y="0"/>
                  </a:lnTo>
                  <a:cubicBezTo>
                    <a:pt x="1980" y="0"/>
                    <a:pt x="1956" y="0"/>
                    <a:pt x="1944" y="13"/>
                  </a:cubicBezTo>
                  <a:lnTo>
                    <a:pt x="1944" y="0"/>
                  </a:ln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5"/>
            <p:cNvSpPr/>
            <p:nvPr/>
          </p:nvSpPr>
          <p:spPr>
            <a:xfrm>
              <a:off x="2227052" y="1094361"/>
              <a:ext cx="394728" cy="280615"/>
            </a:xfrm>
            <a:custGeom>
              <a:rect b="b" l="l" r="r" t="t"/>
              <a:pathLst>
                <a:path extrusionOk="0" h="1633" w="2297">
                  <a:moveTo>
                    <a:pt x="1320" y="1"/>
                  </a:moveTo>
                  <a:cubicBezTo>
                    <a:pt x="1288" y="1"/>
                    <a:pt x="1254" y="3"/>
                    <a:pt x="1219" y="8"/>
                  </a:cubicBezTo>
                  <a:cubicBezTo>
                    <a:pt x="1091" y="21"/>
                    <a:pt x="966" y="85"/>
                    <a:pt x="902" y="200"/>
                  </a:cubicBezTo>
                  <a:cubicBezTo>
                    <a:pt x="890" y="213"/>
                    <a:pt x="877" y="225"/>
                    <a:pt x="862" y="249"/>
                  </a:cubicBezTo>
                  <a:cubicBezTo>
                    <a:pt x="862" y="264"/>
                    <a:pt x="686" y="276"/>
                    <a:pt x="673" y="289"/>
                  </a:cubicBezTo>
                  <a:cubicBezTo>
                    <a:pt x="509" y="325"/>
                    <a:pt x="305" y="389"/>
                    <a:pt x="229" y="554"/>
                  </a:cubicBezTo>
                  <a:cubicBezTo>
                    <a:pt x="192" y="618"/>
                    <a:pt x="177" y="706"/>
                    <a:pt x="177" y="782"/>
                  </a:cubicBezTo>
                  <a:cubicBezTo>
                    <a:pt x="52" y="873"/>
                    <a:pt x="0" y="1050"/>
                    <a:pt x="52" y="1202"/>
                  </a:cubicBezTo>
                  <a:lnTo>
                    <a:pt x="177" y="1595"/>
                  </a:lnTo>
                  <a:cubicBezTo>
                    <a:pt x="204" y="1583"/>
                    <a:pt x="229" y="1583"/>
                    <a:pt x="268" y="1583"/>
                  </a:cubicBezTo>
                  <a:lnTo>
                    <a:pt x="469" y="1583"/>
                  </a:lnTo>
                  <a:cubicBezTo>
                    <a:pt x="503" y="1607"/>
                    <a:pt x="548" y="1632"/>
                    <a:pt x="585" y="1632"/>
                  </a:cubicBezTo>
                  <a:cubicBezTo>
                    <a:pt x="604" y="1632"/>
                    <a:pt x="621" y="1625"/>
                    <a:pt x="634" y="1607"/>
                  </a:cubicBezTo>
                  <a:cubicBezTo>
                    <a:pt x="649" y="1595"/>
                    <a:pt x="686" y="1431"/>
                    <a:pt x="686" y="1419"/>
                  </a:cubicBezTo>
                  <a:cubicBezTo>
                    <a:pt x="698" y="1367"/>
                    <a:pt x="698" y="1315"/>
                    <a:pt x="698" y="1278"/>
                  </a:cubicBezTo>
                  <a:cubicBezTo>
                    <a:pt x="698" y="1190"/>
                    <a:pt x="698" y="1102"/>
                    <a:pt x="710" y="1010"/>
                  </a:cubicBezTo>
                  <a:cubicBezTo>
                    <a:pt x="762" y="1062"/>
                    <a:pt x="838" y="1087"/>
                    <a:pt x="914" y="1087"/>
                  </a:cubicBezTo>
                  <a:lnTo>
                    <a:pt x="1243" y="1087"/>
                  </a:lnTo>
                  <a:cubicBezTo>
                    <a:pt x="1334" y="1087"/>
                    <a:pt x="1423" y="1050"/>
                    <a:pt x="1487" y="986"/>
                  </a:cubicBezTo>
                  <a:lnTo>
                    <a:pt x="1523" y="986"/>
                  </a:lnTo>
                  <a:cubicBezTo>
                    <a:pt x="1563" y="1087"/>
                    <a:pt x="1675" y="1163"/>
                    <a:pt x="1791" y="1163"/>
                  </a:cubicBezTo>
                  <a:lnTo>
                    <a:pt x="1956" y="1163"/>
                  </a:lnTo>
                  <a:lnTo>
                    <a:pt x="1956" y="1190"/>
                  </a:lnTo>
                  <a:cubicBezTo>
                    <a:pt x="1960" y="1207"/>
                    <a:pt x="1971" y="1215"/>
                    <a:pt x="1985" y="1215"/>
                  </a:cubicBezTo>
                  <a:cubicBezTo>
                    <a:pt x="2013" y="1215"/>
                    <a:pt x="2054" y="1188"/>
                    <a:pt x="2096" y="1138"/>
                  </a:cubicBezTo>
                  <a:cubicBezTo>
                    <a:pt x="2208" y="1074"/>
                    <a:pt x="2297" y="962"/>
                    <a:pt x="2297" y="822"/>
                  </a:cubicBezTo>
                  <a:lnTo>
                    <a:pt x="2297" y="618"/>
                  </a:lnTo>
                  <a:lnTo>
                    <a:pt x="2284" y="618"/>
                  </a:lnTo>
                  <a:cubicBezTo>
                    <a:pt x="2248" y="453"/>
                    <a:pt x="2108" y="325"/>
                    <a:pt x="1928" y="313"/>
                  </a:cubicBezTo>
                  <a:lnTo>
                    <a:pt x="1879" y="313"/>
                  </a:lnTo>
                  <a:cubicBezTo>
                    <a:pt x="1709" y="167"/>
                    <a:pt x="1579" y="1"/>
                    <a:pt x="1320"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5"/>
            <p:cNvSpPr/>
            <p:nvPr/>
          </p:nvSpPr>
          <p:spPr>
            <a:xfrm>
              <a:off x="2213992" y="1248503"/>
              <a:ext cx="373247" cy="547826"/>
            </a:xfrm>
            <a:custGeom>
              <a:rect b="b" l="l" r="r" t="t"/>
              <a:pathLst>
                <a:path extrusionOk="0" h="3188" w="2172">
                  <a:moveTo>
                    <a:pt x="725" y="1"/>
                  </a:moveTo>
                  <a:lnTo>
                    <a:pt x="725" y="686"/>
                  </a:lnTo>
                  <a:lnTo>
                    <a:pt x="344" y="686"/>
                  </a:lnTo>
                  <a:cubicBezTo>
                    <a:pt x="305" y="686"/>
                    <a:pt x="280" y="686"/>
                    <a:pt x="253" y="698"/>
                  </a:cubicBezTo>
                  <a:cubicBezTo>
                    <a:pt x="116" y="738"/>
                    <a:pt x="0" y="863"/>
                    <a:pt x="0" y="1027"/>
                  </a:cubicBezTo>
                  <a:lnTo>
                    <a:pt x="0" y="1067"/>
                  </a:lnTo>
                  <a:cubicBezTo>
                    <a:pt x="0" y="1243"/>
                    <a:pt x="153" y="1396"/>
                    <a:pt x="344" y="1396"/>
                  </a:cubicBezTo>
                  <a:lnTo>
                    <a:pt x="433" y="1396"/>
                  </a:lnTo>
                  <a:lnTo>
                    <a:pt x="344" y="2538"/>
                  </a:lnTo>
                  <a:cubicBezTo>
                    <a:pt x="305" y="2870"/>
                    <a:pt x="558" y="3159"/>
                    <a:pt x="890" y="3186"/>
                  </a:cubicBezTo>
                  <a:lnTo>
                    <a:pt x="953" y="3186"/>
                  </a:lnTo>
                  <a:cubicBezTo>
                    <a:pt x="969" y="3187"/>
                    <a:pt x="984" y="3188"/>
                    <a:pt x="999" y="3188"/>
                  </a:cubicBezTo>
                  <a:cubicBezTo>
                    <a:pt x="1309" y="3188"/>
                    <a:pt x="1576" y="2954"/>
                    <a:pt x="1599" y="2626"/>
                  </a:cubicBezTo>
                  <a:lnTo>
                    <a:pt x="1623" y="2209"/>
                  </a:lnTo>
                  <a:cubicBezTo>
                    <a:pt x="1928" y="2197"/>
                    <a:pt x="2172" y="1956"/>
                    <a:pt x="2172" y="1664"/>
                  </a:cubicBezTo>
                  <a:lnTo>
                    <a:pt x="2172" y="330"/>
                  </a:lnTo>
                  <a:cubicBezTo>
                    <a:pt x="2172" y="305"/>
                    <a:pt x="2172" y="266"/>
                    <a:pt x="2156" y="241"/>
                  </a:cubicBezTo>
                  <a:cubicBezTo>
                    <a:pt x="2120" y="266"/>
                    <a:pt x="2068" y="266"/>
                    <a:pt x="2019" y="266"/>
                  </a:cubicBezTo>
                  <a:lnTo>
                    <a:pt x="1867" y="266"/>
                  </a:lnTo>
                  <a:cubicBezTo>
                    <a:pt x="1739" y="266"/>
                    <a:pt x="1623" y="177"/>
                    <a:pt x="1587" y="65"/>
                  </a:cubicBezTo>
                  <a:cubicBezTo>
                    <a:pt x="1523" y="141"/>
                    <a:pt x="1422" y="190"/>
                    <a:pt x="1319" y="190"/>
                  </a:cubicBezTo>
                  <a:lnTo>
                    <a:pt x="990" y="190"/>
                  </a:lnTo>
                  <a:cubicBezTo>
                    <a:pt x="862" y="190"/>
                    <a:pt x="762" y="113"/>
                    <a:pt x="725" y="1"/>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5"/>
            <p:cNvSpPr/>
            <p:nvPr/>
          </p:nvSpPr>
          <p:spPr>
            <a:xfrm>
              <a:off x="2359886" y="1592874"/>
              <a:ext cx="133180" cy="93825"/>
            </a:xfrm>
            <a:custGeom>
              <a:rect b="b" l="l" r="r" t="t"/>
              <a:pathLst>
                <a:path extrusionOk="0" h="546" w="775">
                  <a:moveTo>
                    <a:pt x="1" y="1"/>
                  </a:moveTo>
                  <a:cubicBezTo>
                    <a:pt x="1" y="1"/>
                    <a:pt x="89" y="546"/>
                    <a:pt x="750" y="546"/>
                  </a:cubicBezTo>
                  <a:lnTo>
                    <a:pt x="774" y="205"/>
                  </a:lnTo>
                  <a:lnTo>
                    <a:pt x="774" y="205"/>
                  </a:lnTo>
                  <a:cubicBezTo>
                    <a:pt x="774" y="205"/>
                    <a:pt x="741" y="207"/>
                    <a:pt x="687" y="207"/>
                  </a:cubicBezTo>
                  <a:cubicBezTo>
                    <a:pt x="510" y="207"/>
                    <a:pt x="118" y="185"/>
                    <a:pt x="1"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5"/>
            <p:cNvSpPr/>
            <p:nvPr/>
          </p:nvSpPr>
          <p:spPr>
            <a:xfrm>
              <a:off x="2209696" y="1664360"/>
              <a:ext cx="329427" cy="204833"/>
            </a:xfrm>
            <a:custGeom>
              <a:rect b="b" l="l" r="r" t="t"/>
              <a:pathLst>
                <a:path extrusionOk="0" h="1192" w="1917">
                  <a:moveTo>
                    <a:pt x="286" y="0"/>
                  </a:moveTo>
                  <a:cubicBezTo>
                    <a:pt x="267" y="0"/>
                    <a:pt x="248" y="9"/>
                    <a:pt x="241" y="29"/>
                  </a:cubicBezTo>
                  <a:lnTo>
                    <a:pt x="25" y="474"/>
                  </a:lnTo>
                  <a:cubicBezTo>
                    <a:pt x="1" y="510"/>
                    <a:pt x="13" y="574"/>
                    <a:pt x="37" y="614"/>
                  </a:cubicBezTo>
                  <a:lnTo>
                    <a:pt x="494" y="1147"/>
                  </a:lnTo>
                  <a:cubicBezTo>
                    <a:pt x="517" y="1175"/>
                    <a:pt x="555" y="1191"/>
                    <a:pt x="593" y="1191"/>
                  </a:cubicBezTo>
                  <a:cubicBezTo>
                    <a:pt x="622" y="1191"/>
                    <a:pt x="652" y="1182"/>
                    <a:pt x="674" y="1159"/>
                  </a:cubicBezTo>
                  <a:lnTo>
                    <a:pt x="1091" y="766"/>
                  </a:lnTo>
                  <a:cubicBezTo>
                    <a:pt x="1097" y="760"/>
                    <a:pt x="1103" y="757"/>
                    <a:pt x="1110" y="757"/>
                  </a:cubicBezTo>
                  <a:cubicBezTo>
                    <a:pt x="1116" y="757"/>
                    <a:pt x="1123" y="760"/>
                    <a:pt x="1131" y="766"/>
                  </a:cubicBezTo>
                  <a:lnTo>
                    <a:pt x="1396" y="1071"/>
                  </a:lnTo>
                  <a:cubicBezTo>
                    <a:pt x="1416" y="1095"/>
                    <a:pt x="1438" y="1107"/>
                    <a:pt x="1458" y="1107"/>
                  </a:cubicBezTo>
                  <a:cubicBezTo>
                    <a:pt x="1479" y="1107"/>
                    <a:pt x="1498" y="1095"/>
                    <a:pt x="1511" y="1071"/>
                  </a:cubicBezTo>
                  <a:lnTo>
                    <a:pt x="1877" y="651"/>
                  </a:lnTo>
                  <a:cubicBezTo>
                    <a:pt x="1916" y="614"/>
                    <a:pt x="1916" y="562"/>
                    <a:pt x="1904" y="526"/>
                  </a:cubicBezTo>
                  <a:lnTo>
                    <a:pt x="1764" y="157"/>
                  </a:lnTo>
                  <a:cubicBezTo>
                    <a:pt x="1756" y="105"/>
                    <a:pt x="1723" y="75"/>
                    <a:pt x="1686" y="75"/>
                  </a:cubicBezTo>
                  <a:cubicBezTo>
                    <a:pt x="1669" y="75"/>
                    <a:pt x="1652" y="81"/>
                    <a:pt x="1636" y="93"/>
                  </a:cubicBezTo>
                  <a:lnTo>
                    <a:pt x="1116" y="638"/>
                  </a:lnTo>
                  <a:cubicBezTo>
                    <a:pt x="1116" y="644"/>
                    <a:pt x="1112" y="648"/>
                    <a:pt x="1109" y="648"/>
                  </a:cubicBezTo>
                  <a:cubicBezTo>
                    <a:pt x="1106" y="648"/>
                    <a:pt x="1103" y="644"/>
                    <a:pt x="1103" y="638"/>
                  </a:cubicBezTo>
                  <a:lnTo>
                    <a:pt x="330" y="17"/>
                  </a:lnTo>
                  <a:cubicBezTo>
                    <a:pt x="319" y="6"/>
                    <a:pt x="302" y="0"/>
                    <a:pt x="286"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5"/>
            <p:cNvSpPr/>
            <p:nvPr/>
          </p:nvSpPr>
          <p:spPr>
            <a:xfrm>
              <a:off x="2205056" y="1659548"/>
              <a:ext cx="338191" cy="212910"/>
            </a:xfrm>
            <a:custGeom>
              <a:rect b="b" l="l" r="r" t="t"/>
              <a:pathLst>
                <a:path extrusionOk="0" h="1239" w="1968">
                  <a:moveTo>
                    <a:pt x="345" y="57"/>
                  </a:moveTo>
                  <a:lnTo>
                    <a:pt x="1118" y="691"/>
                  </a:lnTo>
                  <a:cubicBezTo>
                    <a:pt x="1124" y="698"/>
                    <a:pt x="1134" y="702"/>
                    <a:pt x="1144" y="702"/>
                  </a:cubicBezTo>
                  <a:cubicBezTo>
                    <a:pt x="1154" y="702"/>
                    <a:pt x="1164" y="698"/>
                    <a:pt x="1170" y="691"/>
                  </a:cubicBezTo>
                  <a:lnTo>
                    <a:pt x="1691" y="146"/>
                  </a:lnTo>
                  <a:cubicBezTo>
                    <a:pt x="1699" y="137"/>
                    <a:pt x="1708" y="128"/>
                    <a:pt x="1717" y="128"/>
                  </a:cubicBezTo>
                  <a:cubicBezTo>
                    <a:pt x="1720" y="128"/>
                    <a:pt x="1724" y="130"/>
                    <a:pt x="1727" y="133"/>
                  </a:cubicBezTo>
                  <a:cubicBezTo>
                    <a:pt x="1739" y="133"/>
                    <a:pt x="1767" y="158"/>
                    <a:pt x="1767" y="185"/>
                  </a:cubicBezTo>
                  <a:lnTo>
                    <a:pt x="1904" y="554"/>
                  </a:lnTo>
                  <a:cubicBezTo>
                    <a:pt x="1919" y="590"/>
                    <a:pt x="1919" y="630"/>
                    <a:pt x="1892" y="654"/>
                  </a:cubicBezTo>
                  <a:lnTo>
                    <a:pt x="1523" y="1087"/>
                  </a:lnTo>
                  <a:lnTo>
                    <a:pt x="1511" y="1087"/>
                  </a:lnTo>
                  <a:cubicBezTo>
                    <a:pt x="1511" y="1099"/>
                    <a:pt x="1499" y="1111"/>
                    <a:pt x="1487" y="1111"/>
                  </a:cubicBezTo>
                  <a:cubicBezTo>
                    <a:pt x="1474" y="1111"/>
                    <a:pt x="1462" y="1099"/>
                    <a:pt x="1447" y="1087"/>
                  </a:cubicBezTo>
                  <a:lnTo>
                    <a:pt x="1170" y="782"/>
                  </a:lnTo>
                  <a:cubicBezTo>
                    <a:pt x="1170" y="767"/>
                    <a:pt x="1158" y="767"/>
                    <a:pt x="1143" y="767"/>
                  </a:cubicBezTo>
                  <a:cubicBezTo>
                    <a:pt x="1130" y="767"/>
                    <a:pt x="1118" y="767"/>
                    <a:pt x="1106" y="782"/>
                  </a:cubicBezTo>
                  <a:lnTo>
                    <a:pt x="674" y="1175"/>
                  </a:lnTo>
                  <a:cubicBezTo>
                    <a:pt x="665" y="1184"/>
                    <a:pt x="650" y="1192"/>
                    <a:pt x="633" y="1192"/>
                  </a:cubicBezTo>
                  <a:cubicBezTo>
                    <a:pt x="625" y="1192"/>
                    <a:pt x="618" y="1191"/>
                    <a:pt x="610" y="1187"/>
                  </a:cubicBezTo>
                  <a:cubicBezTo>
                    <a:pt x="585" y="1187"/>
                    <a:pt x="561" y="1175"/>
                    <a:pt x="549" y="1163"/>
                  </a:cubicBezTo>
                  <a:lnTo>
                    <a:pt x="92" y="630"/>
                  </a:lnTo>
                  <a:cubicBezTo>
                    <a:pt x="64" y="590"/>
                    <a:pt x="52" y="554"/>
                    <a:pt x="77" y="514"/>
                  </a:cubicBezTo>
                  <a:lnTo>
                    <a:pt x="293" y="69"/>
                  </a:lnTo>
                  <a:cubicBezTo>
                    <a:pt x="293" y="57"/>
                    <a:pt x="305" y="57"/>
                    <a:pt x="305" y="57"/>
                  </a:cubicBezTo>
                  <a:close/>
                  <a:moveTo>
                    <a:pt x="323" y="1"/>
                  </a:moveTo>
                  <a:cubicBezTo>
                    <a:pt x="314" y="1"/>
                    <a:pt x="304" y="2"/>
                    <a:pt x="293" y="6"/>
                  </a:cubicBezTo>
                  <a:cubicBezTo>
                    <a:pt x="281" y="6"/>
                    <a:pt x="256" y="21"/>
                    <a:pt x="244" y="45"/>
                  </a:cubicBezTo>
                  <a:lnTo>
                    <a:pt x="28" y="490"/>
                  </a:lnTo>
                  <a:cubicBezTo>
                    <a:pt x="0" y="538"/>
                    <a:pt x="16" y="602"/>
                    <a:pt x="52" y="654"/>
                  </a:cubicBezTo>
                  <a:lnTo>
                    <a:pt x="509" y="1199"/>
                  </a:lnTo>
                  <a:cubicBezTo>
                    <a:pt x="521" y="1224"/>
                    <a:pt x="561" y="1239"/>
                    <a:pt x="597" y="1239"/>
                  </a:cubicBezTo>
                  <a:lnTo>
                    <a:pt x="610" y="1239"/>
                  </a:lnTo>
                  <a:cubicBezTo>
                    <a:pt x="649" y="1239"/>
                    <a:pt x="686" y="1224"/>
                    <a:pt x="713" y="1212"/>
                  </a:cubicBezTo>
                  <a:lnTo>
                    <a:pt x="1130" y="819"/>
                  </a:lnTo>
                  <a:lnTo>
                    <a:pt x="1411" y="1111"/>
                  </a:lnTo>
                  <a:cubicBezTo>
                    <a:pt x="1423" y="1148"/>
                    <a:pt x="1447" y="1163"/>
                    <a:pt x="1487" y="1163"/>
                  </a:cubicBezTo>
                  <a:cubicBezTo>
                    <a:pt x="1511" y="1163"/>
                    <a:pt x="1538" y="1135"/>
                    <a:pt x="1563" y="1111"/>
                  </a:cubicBezTo>
                  <a:lnTo>
                    <a:pt x="1931" y="691"/>
                  </a:lnTo>
                  <a:cubicBezTo>
                    <a:pt x="1968" y="654"/>
                    <a:pt x="1968" y="590"/>
                    <a:pt x="1956" y="538"/>
                  </a:cubicBezTo>
                  <a:lnTo>
                    <a:pt x="1816" y="173"/>
                  </a:lnTo>
                  <a:cubicBezTo>
                    <a:pt x="1803" y="133"/>
                    <a:pt x="1779" y="97"/>
                    <a:pt x="1739" y="82"/>
                  </a:cubicBezTo>
                  <a:cubicBezTo>
                    <a:pt x="1733" y="78"/>
                    <a:pt x="1726" y="77"/>
                    <a:pt x="1718" y="77"/>
                  </a:cubicBezTo>
                  <a:cubicBezTo>
                    <a:pt x="1695" y="77"/>
                    <a:pt x="1669" y="89"/>
                    <a:pt x="1651" y="109"/>
                  </a:cubicBezTo>
                  <a:lnTo>
                    <a:pt x="1130" y="642"/>
                  </a:lnTo>
                  <a:lnTo>
                    <a:pt x="369" y="21"/>
                  </a:lnTo>
                  <a:cubicBezTo>
                    <a:pt x="360" y="10"/>
                    <a:pt x="345" y="1"/>
                    <a:pt x="323"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5"/>
            <p:cNvSpPr/>
            <p:nvPr/>
          </p:nvSpPr>
          <p:spPr>
            <a:xfrm>
              <a:off x="2558365" y="1917826"/>
              <a:ext cx="207417" cy="33165"/>
            </a:xfrm>
            <a:custGeom>
              <a:rect b="b" l="l" r="r" t="t"/>
              <a:pathLst>
                <a:path extrusionOk="0" h="193" w="1207">
                  <a:moveTo>
                    <a:pt x="52" y="1"/>
                  </a:moveTo>
                  <a:cubicBezTo>
                    <a:pt x="28" y="1"/>
                    <a:pt x="0" y="13"/>
                    <a:pt x="0" y="40"/>
                  </a:cubicBezTo>
                  <a:lnTo>
                    <a:pt x="0" y="141"/>
                  </a:lnTo>
                  <a:cubicBezTo>
                    <a:pt x="0" y="165"/>
                    <a:pt x="28" y="193"/>
                    <a:pt x="52" y="193"/>
                  </a:cubicBezTo>
                  <a:lnTo>
                    <a:pt x="1157" y="193"/>
                  </a:lnTo>
                  <a:cubicBezTo>
                    <a:pt x="1182" y="193"/>
                    <a:pt x="1206" y="165"/>
                    <a:pt x="1206" y="141"/>
                  </a:cubicBezTo>
                  <a:lnTo>
                    <a:pt x="1206" y="40"/>
                  </a:lnTo>
                  <a:cubicBezTo>
                    <a:pt x="1206" y="13"/>
                    <a:pt x="1182" y="1"/>
                    <a:pt x="1157" y="1"/>
                  </a:cubicBez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5"/>
            <p:cNvSpPr/>
            <p:nvPr/>
          </p:nvSpPr>
          <p:spPr>
            <a:xfrm>
              <a:off x="2543071" y="1959240"/>
              <a:ext cx="237833" cy="279584"/>
            </a:xfrm>
            <a:custGeom>
              <a:rect b="b" l="l" r="r" t="t"/>
              <a:pathLst>
                <a:path extrusionOk="0" h="1627" w="1384">
                  <a:moveTo>
                    <a:pt x="1" y="0"/>
                  </a:moveTo>
                  <a:lnTo>
                    <a:pt x="193" y="1627"/>
                  </a:lnTo>
                  <a:lnTo>
                    <a:pt x="1195" y="1627"/>
                  </a:lnTo>
                  <a:lnTo>
                    <a:pt x="1384" y="0"/>
                  </a:lnTo>
                  <a:close/>
                </a:path>
              </a:pathLst>
            </a:custGeom>
            <a:solidFill>
              <a:srgbClr val="E27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p:nvPr/>
          </p:nvSpPr>
          <p:spPr>
            <a:xfrm>
              <a:off x="2525886" y="1944118"/>
              <a:ext cx="272890" cy="46225"/>
            </a:xfrm>
            <a:custGeom>
              <a:rect b="b" l="l" r="r" t="t"/>
              <a:pathLst>
                <a:path extrusionOk="0" h="269" w="1588">
                  <a:moveTo>
                    <a:pt x="128" y="0"/>
                  </a:moveTo>
                  <a:cubicBezTo>
                    <a:pt x="52" y="0"/>
                    <a:pt x="0" y="52"/>
                    <a:pt x="0" y="128"/>
                  </a:cubicBezTo>
                  <a:cubicBezTo>
                    <a:pt x="0" y="204"/>
                    <a:pt x="52" y="268"/>
                    <a:pt x="128" y="268"/>
                  </a:cubicBezTo>
                  <a:lnTo>
                    <a:pt x="1459" y="268"/>
                  </a:lnTo>
                  <a:cubicBezTo>
                    <a:pt x="1523" y="268"/>
                    <a:pt x="1587" y="204"/>
                    <a:pt x="1587" y="128"/>
                  </a:cubicBezTo>
                  <a:cubicBezTo>
                    <a:pt x="1587" y="52"/>
                    <a:pt x="1523" y="0"/>
                    <a:pt x="1459" y="0"/>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5"/>
            <p:cNvSpPr/>
            <p:nvPr/>
          </p:nvSpPr>
          <p:spPr>
            <a:xfrm>
              <a:off x="2608543" y="2029352"/>
              <a:ext cx="106888" cy="106884"/>
            </a:xfrm>
            <a:custGeom>
              <a:rect b="b" l="l" r="r" t="t"/>
              <a:pathLst>
                <a:path extrusionOk="0" h="622" w="622">
                  <a:moveTo>
                    <a:pt x="305" y="1"/>
                  </a:moveTo>
                  <a:cubicBezTo>
                    <a:pt x="141" y="1"/>
                    <a:pt x="1" y="138"/>
                    <a:pt x="1" y="305"/>
                  </a:cubicBezTo>
                  <a:cubicBezTo>
                    <a:pt x="1" y="482"/>
                    <a:pt x="141" y="622"/>
                    <a:pt x="305" y="622"/>
                  </a:cubicBezTo>
                  <a:cubicBezTo>
                    <a:pt x="485" y="622"/>
                    <a:pt x="622" y="482"/>
                    <a:pt x="622" y="305"/>
                  </a:cubicBezTo>
                  <a:cubicBezTo>
                    <a:pt x="622" y="138"/>
                    <a:pt x="485" y="1"/>
                    <a:pt x="305" y="1"/>
                  </a:cubicBezTo>
                  <a:close/>
                </a:path>
              </a:pathLst>
            </a:custGeom>
            <a:solidFill>
              <a:srgbClr val="F6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5"/>
            <p:cNvSpPr/>
            <p:nvPr/>
          </p:nvSpPr>
          <p:spPr>
            <a:xfrm>
              <a:off x="1850201" y="2003747"/>
              <a:ext cx="935352" cy="507444"/>
            </a:xfrm>
            <a:custGeom>
              <a:rect b="b" l="l" r="r" t="t"/>
              <a:pathLst>
                <a:path extrusionOk="0" h="2953" w="5443">
                  <a:moveTo>
                    <a:pt x="4527" y="0"/>
                  </a:moveTo>
                  <a:cubicBezTo>
                    <a:pt x="4516" y="0"/>
                    <a:pt x="4503" y="3"/>
                    <a:pt x="4490" y="9"/>
                  </a:cubicBezTo>
                  <a:cubicBezTo>
                    <a:pt x="4465" y="9"/>
                    <a:pt x="4441" y="22"/>
                    <a:pt x="4426" y="34"/>
                  </a:cubicBezTo>
                  <a:cubicBezTo>
                    <a:pt x="4249" y="162"/>
                    <a:pt x="3792" y="631"/>
                    <a:pt x="3792" y="631"/>
                  </a:cubicBezTo>
                  <a:cubicBezTo>
                    <a:pt x="3740" y="683"/>
                    <a:pt x="3704" y="743"/>
                    <a:pt x="3664" y="807"/>
                  </a:cubicBezTo>
                  <a:lnTo>
                    <a:pt x="1761" y="1404"/>
                  </a:lnTo>
                  <a:lnTo>
                    <a:pt x="1761" y="1404"/>
                  </a:lnTo>
                  <a:lnTo>
                    <a:pt x="1852" y="960"/>
                  </a:lnTo>
                  <a:lnTo>
                    <a:pt x="266" y="911"/>
                  </a:lnTo>
                  <a:lnTo>
                    <a:pt x="74" y="1873"/>
                  </a:lnTo>
                  <a:cubicBezTo>
                    <a:pt x="0" y="2467"/>
                    <a:pt x="480" y="2952"/>
                    <a:pt x="1031" y="2952"/>
                  </a:cubicBezTo>
                  <a:cubicBezTo>
                    <a:pt x="1142" y="2952"/>
                    <a:pt x="1255" y="2933"/>
                    <a:pt x="1368" y="2890"/>
                  </a:cubicBezTo>
                  <a:lnTo>
                    <a:pt x="4072" y="1825"/>
                  </a:lnTo>
                  <a:cubicBezTo>
                    <a:pt x="4136" y="1825"/>
                    <a:pt x="4213" y="1825"/>
                    <a:pt x="4249" y="1797"/>
                  </a:cubicBezTo>
                  <a:lnTo>
                    <a:pt x="5050" y="1456"/>
                  </a:lnTo>
                  <a:cubicBezTo>
                    <a:pt x="5202" y="1392"/>
                    <a:pt x="5263" y="1200"/>
                    <a:pt x="5138" y="1176"/>
                  </a:cubicBezTo>
                  <a:cubicBezTo>
                    <a:pt x="5263" y="1164"/>
                    <a:pt x="5391" y="1112"/>
                    <a:pt x="5367" y="960"/>
                  </a:cubicBezTo>
                  <a:cubicBezTo>
                    <a:pt x="5355" y="871"/>
                    <a:pt x="5291" y="859"/>
                    <a:pt x="5227" y="847"/>
                  </a:cubicBezTo>
                  <a:cubicBezTo>
                    <a:pt x="5339" y="835"/>
                    <a:pt x="5443" y="795"/>
                    <a:pt x="5431" y="683"/>
                  </a:cubicBezTo>
                  <a:cubicBezTo>
                    <a:pt x="5431" y="542"/>
                    <a:pt x="5315" y="515"/>
                    <a:pt x="5215" y="515"/>
                  </a:cubicBezTo>
                  <a:cubicBezTo>
                    <a:pt x="5278" y="503"/>
                    <a:pt x="5355" y="466"/>
                    <a:pt x="5339" y="363"/>
                  </a:cubicBezTo>
                  <a:cubicBezTo>
                    <a:pt x="5312" y="243"/>
                    <a:pt x="5231" y="206"/>
                    <a:pt x="5133" y="206"/>
                  </a:cubicBezTo>
                  <a:cubicBezTo>
                    <a:pt x="5013" y="206"/>
                    <a:pt x="4868" y="260"/>
                    <a:pt x="4758" y="287"/>
                  </a:cubicBezTo>
                  <a:cubicBezTo>
                    <a:pt x="4669" y="314"/>
                    <a:pt x="4593" y="351"/>
                    <a:pt x="4502" y="378"/>
                  </a:cubicBezTo>
                  <a:cubicBezTo>
                    <a:pt x="4541" y="287"/>
                    <a:pt x="4578" y="198"/>
                    <a:pt x="4578" y="98"/>
                  </a:cubicBezTo>
                  <a:cubicBezTo>
                    <a:pt x="4578" y="73"/>
                    <a:pt x="4578" y="34"/>
                    <a:pt x="4554" y="9"/>
                  </a:cubicBezTo>
                  <a:cubicBezTo>
                    <a:pt x="4548" y="3"/>
                    <a:pt x="4538" y="0"/>
                    <a:pt x="4527" y="0"/>
                  </a:cubicBezTo>
                  <a:close/>
                </a:path>
              </a:pathLst>
            </a:custGeom>
            <a:solidFill>
              <a:srgbClr val="E8A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2148520" y="1948242"/>
              <a:ext cx="82829" cy="294877"/>
            </a:xfrm>
            <a:custGeom>
              <a:rect b="b" l="l" r="r" t="t"/>
              <a:pathLst>
                <a:path extrusionOk="0" h="1716" w="482">
                  <a:moveTo>
                    <a:pt x="457" y="1"/>
                  </a:moveTo>
                  <a:cubicBezTo>
                    <a:pt x="445" y="1"/>
                    <a:pt x="433" y="16"/>
                    <a:pt x="433" y="28"/>
                  </a:cubicBezTo>
                  <a:lnTo>
                    <a:pt x="369" y="1182"/>
                  </a:lnTo>
                  <a:cubicBezTo>
                    <a:pt x="369" y="1234"/>
                    <a:pt x="345" y="1258"/>
                    <a:pt x="305" y="1258"/>
                  </a:cubicBezTo>
                  <a:lnTo>
                    <a:pt x="89" y="1258"/>
                  </a:lnTo>
                  <a:lnTo>
                    <a:pt x="13" y="1691"/>
                  </a:lnTo>
                  <a:cubicBezTo>
                    <a:pt x="1" y="1703"/>
                    <a:pt x="13" y="1715"/>
                    <a:pt x="25" y="1715"/>
                  </a:cubicBezTo>
                  <a:lnTo>
                    <a:pt x="40" y="1715"/>
                  </a:lnTo>
                  <a:cubicBezTo>
                    <a:pt x="52" y="1715"/>
                    <a:pt x="52" y="1703"/>
                    <a:pt x="65" y="1691"/>
                  </a:cubicBezTo>
                  <a:lnTo>
                    <a:pt x="141" y="1310"/>
                  </a:lnTo>
                  <a:lnTo>
                    <a:pt x="293" y="1310"/>
                  </a:lnTo>
                  <a:cubicBezTo>
                    <a:pt x="369" y="1310"/>
                    <a:pt x="421" y="1258"/>
                    <a:pt x="421" y="1194"/>
                  </a:cubicBezTo>
                  <a:lnTo>
                    <a:pt x="482" y="28"/>
                  </a:lnTo>
                  <a:cubicBezTo>
                    <a:pt x="482" y="16"/>
                    <a:pt x="470" y="1"/>
                    <a:pt x="457" y="1"/>
                  </a:cubicBezTo>
                  <a:close/>
                </a:path>
              </a:pathLst>
            </a:custGeom>
            <a:solidFill>
              <a:srgbClr val="561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2549944" y="2039834"/>
              <a:ext cx="84891" cy="59285"/>
            </a:xfrm>
            <a:custGeom>
              <a:rect b="b" l="l" r="r" t="t"/>
              <a:pathLst>
                <a:path extrusionOk="0" h="345" w="494">
                  <a:moveTo>
                    <a:pt x="494" y="0"/>
                  </a:moveTo>
                  <a:lnTo>
                    <a:pt x="494" y="0"/>
                  </a:lnTo>
                  <a:cubicBezTo>
                    <a:pt x="418" y="28"/>
                    <a:pt x="0" y="345"/>
                    <a:pt x="0" y="345"/>
                  </a:cubicBezTo>
                  <a:lnTo>
                    <a:pt x="430" y="168"/>
                  </a:lnTo>
                  <a:lnTo>
                    <a:pt x="494" y="0"/>
                  </a:lnTo>
                  <a:close/>
                </a:path>
              </a:pathLst>
            </a:custGeom>
            <a:solidFill>
              <a:srgbClr val="E58E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2693777" y="2085888"/>
              <a:ext cx="63583" cy="26292"/>
            </a:xfrm>
            <a:custGeom>
              <a:rect b="b" l="l" r="r" t="t"/>
              <a:pathLst>
                <a:path extrusionOk="0" h="153" w="370">
                  <a:moveTo>
                    <a:pt x="342" y="0"/>
                  </a:moveTo>
                  <a:cubicBezTo>
                    <a:pt x="293" y="13"/>
                    <a:pt x="50" y="89"/>
                    <a:pt x="25" y="101"/>
                  </a:cubicBezTo>
                  <a:cubicBezTo>
                    <a:pt x="13" y="101"/>
                    <a:pt x="1" y="113"/>
                    <a:pt x="13" y="128"/>
                  </a:cubicBezTo>
                  <a:cubicBezTo>
                    <a:pt x="13" y="141"/>
                    <a:pt x="25" y="153"/>
                    <a:pt x="37" y="153"/>
                  </a:cubicBezTo>
                  <a:cubicBezTo>
                    <a:pt x="141" y="113"/>
                    <a:pt x="318" y="64"/>
                    <a:pt x="342" y="52"/>
                  </a:cubicBezTo>
                  <a:cubicBezTo>
                    <a:pt x="354" y="52"/>
                    <a:pt x="369" y="37"/>
                    <a:pt x="369" y="25"/>
                  </a:cubicBezTo>
                  <a:cubicBezTo>
                    <a:pt x="369" y="13"/>
                    <a:pt x="354" y="0"/>
                    <a:pt x="342" y="0"/>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2100404" y="2227657"/>
              <a:ext cx="100701" cy="39523"/>
            </a:xfrm>
            <a:custGeom>
              <a:rect b="b" l="l" r="r" t="t"/>
              <a:pathLst>
                <a:path extrusionOk="0" h="230" w="586">
                  <a:moveTo>
                    <a:pt x="549" y="1"/>
                  </a:moveTo>
                  <a:lnTo>
                    <a:pt x="16" y="177"/>
                  </a:lnTo>
                  <a:cubicBezTo>
                    <a:pt x="0" y="177"/>
                    <a:pt x="0" y="202"/>
                    <a:pt x="0" y="217"/>
                  </a:cubicBezTo>
                  <a:cubicBezTo>
                    <a:pt x="0" y="217"/>
                    <a:pt x="16" y="229"/>
                    <a:pt x="28" y="229"/>
                  </a:cubicBezTo>
                  <a:lnTo>
                    <a:pt x="573" y="50"/>
                  </a:lnTo>
                  <a:cubicBezTo>
                    <a:pt x="585" y="37"/>
                    <a:pt x="585" y="25"/>
                    <a:pt x="585" y="13"/>
                  </a:cubicBezTo>
                  <a:cubicBezTo>
                    <a:pt x="585" y="1"/>
                    <a:pt x="561" y="1"/>
                    <a:pt x="549"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p:nvPr/>
          </p:nvSpPr>
          <p:spPr>
            <a:xfrm>
              <a:off x="2704775" y="2144486"/>
              <a:ext cx="52585" cy="22167"/>
            </a:xfrm>
            <a:custGeom>
              <a:rect b="b" l="l" r="r" t="t"/>
              <a:pathLst>
                <a:path extrusionOk="0" h="129" w="306">
                  <a:moveTo>
                    <a:pt x="266" y="1"/>
                  </a:moveTo>
                  <a:lnTo>
                    <a:pt x="25" y="77"/>
                  </a:lnTo>
                  <a:cubicBezTo>
                    <a:pt x="13" y="92"/>
                    <a:pt x="1" y="104"/>
                    <a:pt x="13" y="116"/>
                  </a:cubicBezTo>
                  <a:cubicBezTo>
                    <a:pt x="13" y="128"/>
                    <a:pt x="25" y="128"/>
                    <a:pt x="37" y="128"/>
                  </a:cubicBezTo>
                  <a:lnTo>
                    <a:pt x="278" y="52"/>
                  </a:lnTo>
                  <a:cubicBezTo>
                    <a:pt x="290" y="52"/>
                    <a:pt x="305" y="40"/>
                    <a:pt x="305" y="16"/>
                  </a:cubicBezTo>
                  <a:cubicBezTo>
                    <a:pt x="290" y="1"/>
                    <a:pt x="278" y="1"/>
                    <a:pt x="266"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5"/>
            <p:cNvSpPr/>
            <p:nvPr/>
          </p:nvSpPr>
          <p:spPr>
            <a:xfrm>
              <a:off x="2707009" y="2201537"/>
              <a:ext cx="32479" cy="15294"/>
            </a:xfrm>
            <a:custGeom>
              <a:rect b="b" l="l" r="r" t="t"/>
              <a:pathLst>
                <a:path extrusionOk="0" h="89" w="189">
                  <a:moveTo>
                    <a:pt x="152" y="1"/>
                  </a:moveTo>
                  <a:lnTo>
                    <a:pt x="12" y="37"/>
                  </a:lnTo>
                  <a:cubicBezTo>
                    <a:pt x="0" y="49"/>
                    <a:pt x="0" y="64"/>
                    <a:pt x="0" y="77"/>
                  </a:cubicBezTo>
                  <a:cubicBezTo>
                    <a:pt x="0" y="89"/>
                    <a:pt x="12" y="89"/>
                    <a:pt x="24" y="89"/>
                  </a:cubicBezTo>
                  <a:lnTo>
                    <a:pt x="37" y="89"/>
                  </a:lnTo>
                  <a:lnTo>
                    <a:pt x="165" y="49"/>
                  </a:lnTo>
                  <a:cubicBezTo>
                    <a:pt x="177" y="49"/>
                    <a:pt x="189" y="37"/>
                    <a:pt x="177" y="25"/>
                  </a:cubicBezTo>
                  <a:cubicBezTo>
                    <a:pt x="177" y="13"/>
                    <a:pt x="165" y="1"/>
                    <a:pt x="152" y="1"/>
                  </a:cubicBezTo>
                  <a:close/>
                </a:path>
              </a:pathLst>
            </a:custGeom>
            <a:solidFill>
              <a:srgbClr val="E06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45"/>
          <p:cNvSpPr txBox="1"/>
          <p:nvPr>
            <p:ph idx="4294967295" type="ctrTitle"/>
          </p:nvPr>
        </p:nvSpPr>
        <p:spPr>
          <a:xfrm flipH="1">
            <a:off x="2646000" y="568500"/>
            <a:ext cx="3852000" cy="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Thanks!</a:t>
            </a:r>
            <a:endParaRPr sz="4800"/>
          </a:p>
        </p:txBody>
      </p:sp>
      <p:sp>
        <p:nvSpPr>
          <p:cNvPr id="672" name="Google Shape;672;p45"/>
          <p:cNvSpPr txBox="1"/>
          <p:nvPr/>
        </p:nvSpPr>
        <p:spPr>
          <a:xfrm>
            <a:off x="3072000" y="1780975"/>
            <a:ext cx="3000000" cy="83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Do you have any question</a:t>
            </a:r>
            <a:r>
              <a:rPr lang="en">
                <a:solidFill>
                  <a:schemeClr val="dk1"/>
                </a:solidFill>
                <a:latin typeface="Open Sans"/>
                <a:ea typeface="Open Sans"/>
                <a:cs typeface="Open Sans"/>
                <a:sym typeface="Open Sans"/>
              </a:rPr>
              <a: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    helpdesk.digisole@gmail.com</a:t>
            </a:r>
            <a:endParaRPr>
              <a:solidFill>
                <a:schemeClr val="dk1"/>
              </a:solidFill>
              <a:latin typeface="Open Sans"/>
              <a:ea typeface="Open Sans"/>
              <a:cs typeface="Open Sans"/>
              <a:sym typeface="Open Sans"/>
            </a:endParaRPr>
          </a:p>
        </p:txBody>
      </p:sp>
      <p:grpSp>
        <p:nvGrpSpPr>
          <p:cNvPr id="673" name="Google Shape;673;p45"/>
          <p:cNvGrpSpPr/>
          <p:nvPr/>
        </p:nvGrpSpPr>
        <p:grpSpPr>
          <a:xfrm>
            <a:off x="4038097" y="2404369"/>
            <a:ext cx="1067809" cy="274793"/>
            <a:chOff x="4051877" y="3449101"/>
            <a:chExt cx="1027628" cy="274793"/>
          </a:xfrm>
        </p:grpSpPr>
        <p:grpSp>
          <p:nvGrpSpPr>
            <p:cNvPr id="674" name="Google Shape;674;p45"/>
            <p:cNvGrpSpPr/>
            <p:nvPr/>
          </p:nvGrpSpPr>
          <p:grpSpPr>
            <a:xfrm>
              <a:off x="4804725" y="3449101"/>
              <a:ext cx="274780" cy="274780"/>
              <a:chOff x="1379798" y="1811851"/>
              <a:chExt cx="397887" cy="397887"/>
            </a:xfrm>
          </p:grpSpPr>
          <p:sp>
            <p:nvSpPr>
              <p:cNvPr id="675" name="Google Shape;675;p45"/>
              <p:cNvSpPr/>
              <p:nvPr/>
            </p:nvSpPr>
            <p:spPr>
              <a:xfrm>
                <a:off x="1462169" y="1882595"/>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6" name="Google Shape;676;p45"/>
              <p:cNvSpPr/>
              <p:nvPr/>
            </p:nvSpPr>
            <p:spPr>
              <a:xfrm>
                <a:off x="1379798" y="1811851"/>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7" name="Google Shape;677;p45"/>
              <p:cNvSpPr/>
              <p:nvPr/>
            </p:nvSpPr>
            <p:spPr>
              <a:xfrm>
                <a:off x="1555413" y="1975464"/>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78" name="Google Shape;678;p45"/>
              <p:cNvSpPr/>
              <p:nvPr/>
            </p:nvSpPr>
            <p:spPr>
              <a:xfrm>
                <a:off x="1462169" y="1975819"/>
                <a:ext cx="23354" cy="163203"/>
              </a:xfrm>
              <a:custGeom>
                <a:rect b="b" l="l" r="r" t="t"/>
                <a:pathLst>
                  <a:path extrusionOk="0" h="7820" w="1119">
                    <a:moveTo>
                      <a:pt x="0" y="0"/>
                    </a:moveTo>
                    <a:lnTo>
                      <a:pt x="0" y="7819"/>
                    </a:lnTo>
                    <a:lnTo>
                      <a:pt x="1118" y="7819"/>
                    </a:lnTo>
                    <a:lnTo>
                      <a:pt x="11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679" name="Google Shape;679;p45"/>
            <p:cNvGrpSpPr/>
            <p:nvPr/>
          </p:nvGrpSpPr>
          <p:grpSpPr>
            <a:xfrm>
              <a:off x="4051877" y="3449114"/>
              <a:ext cx="274795" cy="274780"/>
              <a:chOff x="266768" y="1809994"/>
              <a:chExt cx="397907" cy="397887"/>
            </a:xfrm>
          </p:grpSpPr>
          <p:sp>
            <p:nvSpPr>
              <p:cNvPr id="680" name="Google Shape;680;p45"/>
              <p:cNvSpPr/>
              <p:nvPr/>
            </p:nvSpPr>
            <p:spPr>
              <a:xfrm>
                <a:off x="454843" y="1879656"/>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81" name="Google Shape;681;p45"/>
              <p:cNvSpPr/>
              <p:nvPr/>
            </p:nvSpPr>
            <p:spPr>
              <a:xfrm>
                <a:off x="266768" y="1809994"/>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682" name="Google Shape;682;p45"/>
            <p:cNvGrpSpPr/>
            <p:nvPr/>
          </p:nvGrpSpPr>
          <p:grpSpPr>
            <a:xfrm>
              <a:off x="4428314" y="3449114"/>
              <a:ext cx="274766" cy="274780"/>
              <a:chOff x="864491" y="1811869"/>
              <a:chExt cx="397866" cy="397887"/>
            </a:xfrm>
          </p:grpSpPr>
          <p:sp>
            <p:nvSpPr>
              <p:cNvPr id="683" name="Google Shape;683;p45"/>
              <p:cNvSpPr/>
              <p:nvPr/>
            </p:nvSpPr>
            <p:spPr>
              <a:xfrm>
                <a:off x="935197" y="1882595"/>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84" name="Google Shape;684;p45"/>
              <p:cNvSpPr/>
              <p:nvPr/>
            </p:nvSpPr>
            <p:spPr>
              <a:xfrm>
                <a:off x="1005109" y="1952529"/>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685" name="Google Shape;685;p45"/>
              <p:cNvSpPr/>
              <p:nvPr/>
            </p:nvSpPr>
            <p:spPr>
              <a:xfrm>
                <a:off x="864491" y="1811869"/>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Life Startup Pitch Deck by Slidego">
  <a:themeElements>
    <a:clrScheme name="Simple Light">
      <a:dk1>
        <a:srgbClr val="000000"/>
      </a:dk1>
      <a:lt1>
        <a:srgbClr val="FFFFFF"/>
      </a:lt1>
      <a:dk2>
        <a:srgbClr val="FFFFFF"/>
      </a:dk2>
      <a:lt2>
        <a:srgbClr val="FFE599"/>
      </a:lt2>
      <a:accent1>
        <a:srgbClr val="F9B345"/>
      </a:accent1>
      <a:accent2>
        <a:srgbClr val="E2712E"/>
      </a:accent2>
      <a:accent3>
        <a:srgbClr val="E16E74"/>
      </a:accent3>
      <a:accent4>
        <a:srgbClr val="9A182D"/>
      </a:accent4>
      <a:accent5>
        <a:srgbClr val="BD60A1"/>
      </a:accent5>
      <a:accent6>
        <a:srgbClr val="561A4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