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70" r:id="rId3"/>
    <p:sldId id="264" r:id="rId4"/>
    <p:sldId id="275" r:id="rId5"/>
    <p:sldId id="267" r:id="rId6"/>
    <p:sldId id="268" r:id="rId7"/>
    <p:sldId id="271" r:id="rId8"/>
    <p:sldId id="272" r:id="rId9"/>
    <p:sldId id="258" r:id="rId10"/>
    <p:sldId id="273" r:id="rId11"/>
    <p:sldId id="26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8"/>
  </p:normalViewPr>
  <p:slideViewPr>
    <p:cSldViewPr>
      <p:cViewPr>
        <p:scale>
          <a:sx n="80" d="100"/>
          <a:sy n="80" d="100"/>
        </p:scale>
        <p:origin x="-2530" y="-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F3F85-0D51-D442-A0A2-8B5CD6149FAE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35A3-3A44-F94E-9642-B9A39308F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35A3-3A44-F94E-9642-B9A39308F9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nswer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Inst</a:t>
            </a:r>
            <a:r>
              <a:rPr sz="6000" b="1" dirty="0">
                <a:solidFill>
                  <a:srgbClr val="0096FF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nswer</a:t>
            </a:r>
          </a:p>
        </p:txBody>
      </p:sp>
      <p:sp>
        <p:nvSpPr>
          <p:cNvPr id="120" name="Give you answer instantl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freelancing platform that helps you get </a:t>
            </a:r>
            <a:r>
              <a:rPr sz="2800" dirty="0" smtClean="0">
                <a:solidFill>
                  <a:schemeClr val="tx1"/>
                </a:solidFill>
              </a:rPr>
              <a:t>answer</a:t>
            </a:r>
            <a:r>
              <a:rPr lang="en-CA" sz="2800" dirty="0" smtClean="0">
                <a:solidFill>
                  <a:schemeClr val="tx1"/>
                </a:solidFill>
              </a:rPr>
              <a:t>s</a:t>
            </a:r>
            <a:r>
              <a:rPr sz="2800" dirty="0" smtClean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instantly</a:t>
            </a:r>
          </a:p>
        </p:txBody>
      </p:sp>
    </p:spTree>
    <p:extLst>
      <p:ext uri="{BB962C8B-B14F-4D97-AF65-F5344CB8AC3E}">
        <p14:creationId xmlns:p14="http://schemas.microsoft.com/office/powerpoint/2010/main" val="13658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03076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Freelancers charge </a:t>
            </a:r>
            <a:r>
              <a:rPr lang="en-CA" dirty="0" smtClean="0"/>
              <a:t>$</a:t>
            </a:r>
            <a:r>
              <a:rPr lang="en-CA" dirty="0" smtClean="0"/>
              <a:t>1 per question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charge 10% </a:t>
            </a:r>
            <a:r>
              <a:rPr lang="en-CA" dirty="0"/>
              <a:t>of the revenue paying to the </a:t>
            </a:r>
            <a:r>
              <a:rPr lang="en-CA" dirty="0" smtClean="0"/>
              <a:t>freelancers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Market average is 15% - 25% per transaction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Revenue Model</a:t>
            </a:r>
          </a:p>
        </p:txBody>
      </p:sp>
    </p:spTree>
    <p:extLst>
      <p:ext uri="{BB962C8B-B14F-4D97-AF65-F5344CB8AC3E}">
        <p14:creationId xmlns:p14="http://schemas.microsoft.com/office/powerpoint/2010/main" val="102449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03076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help the world not only to share knowledge, but also the wisdom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Our </a:t>
            </a:r>
            <a:r>
              <a:rPr lang="en-CA" dirty="0"/>
              <a:t>vision of this platform is to build a gateway for different brains to connect </a:t>
            </a:r>
            <a:r>
              <a:rPr lang="en-CA" dirty="0" smtClean="0"/>
              <a:t>together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Build the big database, using AI </a:t>
            </a:r>
            <a:r>
              <a:rPr lang="en-CA" dirty="0"/>
              <a:t>to </a:t>
            </a:r>
            <a:r>
              <a:rPr lang="en-CA" dirty="0" smtClean="0"/>
              <a:t>fuel </a:t>
            </a:r>
            <a:r>
              <a:rPr lang="en-CA" dirty="0" smtClean="0"/>
              <a:t>personal productivity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Vision and Future Strategy</a:t>
            </a:r>
          </a:p>
        </p:txBody>
      </p:sp>
    </p:spTree>
    <p:extLst>
      <p:ext uri="{BB962C8B-B14F-4D97-AF65-F5344CB8AC3E}">
        <p14:creationId xmlns:p14="http://schemas.microsoft.com/office/powerpoint/2010/main" val="49836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nswer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Inst</a:t>
            </a:r>
            <a:r>
              <a:rPr sz="6000" b="1" dirty="0">
                <a:solidFill>
                  <a:srgbClr val="0096FF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nswer</a:t>
            </a:r>
          </a:p>
        </p:txBody>
      </p:sp>
      <p:sp>
        <p:nvSpPr>
          <p:cNvPr id="120" name="Give you answer instantl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freelancing platform that helps you get </a:t>
            </a:r>
            <a:r>
              <a:rPr sz="2800" dirty="0" smtClean="0">
                <a:solidFill>
                  <a:schemeClr val="tx1"/>
                </a:solidFill>
              </a:rPr>
              <a:t>answer</a:t>
            </a:r>
            <a:r>
              <a:rPr lang="en-CA" sz="2800" dirty="0" smtClean="0">
                <a:solidFill>
                  <a:schemeClr val="tx1"/>
                </a:solidFill>
              </a:rPr>
              <a:t>s</a:t>
            </a:r>
            <a:r>
              <a:rPr sz="2800" dirty="0" smtClean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instantly</a:t>
            </a:r>
          </a:p>
        </p:txBody>
      </p:sp>
    </p:spTree>
    <p:extLst>
      <p:ext uri="{BB962C8B-B14F-4D97-AF65-F5344CB8AC3E}">
        <p14:creationId xmlns:p14="http://schemas.microsoft.com/office/powerpoint/2010/main" val="21035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Problems</a:t>
            </a:r>
          </a:p>
        </p:txBody>
      </p:sp>
      <p:pic>
        <p:nvPicPr>
          <p:cNvPr id="1026" name="Picture 2" descr="C:\Users\yang\Desktop\CSSA\Resourc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667000"/>
            <a:ext cx="265789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ang\Desktop\CSSA\Resourc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00" y="918495"/>
            <a:ext cx="2330044" cy="184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1169" y="123712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Can you help me translate a simple paragraph?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7460" y="2971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 need five days, there are people lining up, I charge $XX per hour…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91601" y="4953000"/>
            <a:ext cx="375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Long turnover of each transaction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Take days to complete simple tasks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Requesters only want simple answers NOW</a:t>
            </a:r>
          </a:p>
        </p:txBody>
      </p:sp>
      <p:pic>
        <p:nvPicPr>
          <p:cNvPr id="1027" name="Picture 3" descr="C:\Users\yang\Desktop\CSSA\Resource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59" y="1592262"/>
            <a:ext cx="3551237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92779" y="4953000"/>
            <a:ext cx="389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Too many experts, too many options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Cause confusion and lose customers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</p:txBody>
      </p:sp>
      <p:pic>
        <p:nvPicPr>
          <p:cNvPr id="1029" name="Picture 5" descr="C:\Users\yang\Desktop\CSSA\Resource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27" y="3886200"/>
            <a:ext cx="1327973" cy="12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601" y="4953000"/>
            <a:ext cx="375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Pricing system is complicated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Hard to define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Hard to value each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Work may not worth that price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2779" y="4953000"/>
            <a:ext cx="4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Rating system is not helpful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All 5 stars for hundreds of freelancers</a:t>
            </a:r>
          </a:p>
        </p:txBody>
      </p:sp>
      <p:pic>
        <p:nvPicPr>
          <p:cNvPr id="2050" name="Picture 2" descr="C:\Users\yang\Desktop\CSSA\Resourc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" y="1676400"/>
            <a:ext cx="348824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ang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70" y="2057400"/>
            <a:ext cx="3763962" cy="6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yang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70" y="3402147"/>
            <a:ext cx="3708400" cy="6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yang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63" y="2743200"/>
            <a:ext cx="1823814" cy="5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yang\Desktop\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70" y="2796947"/>
            <a:ext cx="1828800" cy="5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250" y="1295400"/>
            <a:ext cx="40464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Four big topics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Can be </a:t>
            </a:r>
            <a:r>
              <a:rPr lang="en-CA" dirty="0" smtClean="0"/>
              <a:t>answered </a:t>
            </a:r>
            <a:r>
              <a:rPr lang="en-CA" dirty="0" smtClean="0"/>
              <a:t>instantly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Explore </a:t>
            </a:r>
            <a:r>
              <a:rPr lang="en-US" altLang="zh-CN" dirty="0" smtClean="0"/>
              <a:t>your </a:t>
            </a:r>
            <a:r>
              <a:rPr lang="en-CA" dirty="0" smtClean="0"/>
              <a:t>potentials</a:t>
            </a: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Monetize your wisdoms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9077"/>
            <a:ext cx="3606800" cy="64152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1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250" y="1295400"/>
            <a:ext cx="404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Only </a:t>
            </a:r>
            <a:r>
              <a:rPr lang="en-CA" dirty="0"/>
              <a:t>find online </a:t>
            </a:r>
            <a:r>
              <a:rPr lang="en-US" altLang="zh-CN" dirty="0" smtClean="0"/>
              <a:t>talents</a:t>
            </a:r>
            <a:r>
              <a:rPr lang="zh-CN" altLang="en-US" dirty="0" smtClean="0"/>
              <a:t> </a:t>
            </a:r>
            <a:r>
              <a:rPr lang="en-CA" dirty="0" smtClean="0"/>
              <a:t>to </a:t>
            </a:r>
            <a:r>
              <a:rPr lang="en-CA" dirty="0" smtClean="0"/>
              <a:t>answer your question </a:t>
            </a:r>
            <a:r>
              <a:rPr lang="en-US" altLang="zh-CN" dirty="0" smtClean="0"/>
              <a:t>right now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Skip your research, we </a:t>
            </a:r>
            <a:r>
              <a:rPr lang="en-US" dirty="0" smtClean="0"/>
              <a:t>help connect </a:t>
            </a:r>
            <a:r>
              <a:rPr lang="en-US" dirty="0" smtClean="0"/>
              <a:t>you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limited but only </a:t>
            </a:r>
            <a:r>
              <a:rPr lang="en-CA" dirty="0" smtClean="0"/>
              <a:t>qualified talents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705753" cy="65913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1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026414"/>
            <a:ext cx="4046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Instant messenger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Simple 1 dollar price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Approve or Decline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94" y="228600"/>
            <a:ext cx="3630782" cy="645795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1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Market Size - User (Freelancers)</a:t>
            </a:r>
          </a:p>
        </p:txBody>
      </p:sp>
      <p:sp>
        <p:nvSpPr>
          <p:cNvPr id="10" name="Freeform 5"/>
          <p:cNvSpPr>
            <a:spLocks noChangeArrowheads="1"/>
          </p:cNvSpPr>
          <p:nvPr/>
        </p:nvSpPr>
        <p:spPr bwMode="auto">
          <a:xfrm>
            <a:off x="5105400" y="1828800"/>
            <a:ext cx="3048000" cy="3000740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006004"/>
            <a:ext cx="145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bg1"/>
                </a:solidFill>
                <a:latin typeface="+mj-lt"/>
              </a:rPr>
              <a:t>&gt;50%</a:t>
            </a:r>
            <a:endParaRPr lang="en-C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3052" y="4827299"/>
            <a:ext cx="327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Over 50% of the workforce in North America will be freelancers by 2020</a:t>
            </a:r>
          </a:p>
        </p:txBody>
      </p:sp>
      <p:sp>
        <p:nvSpPr>
          <p:cNvPr id="13" name="Freeform 5"/>
          <p:cNvSpPr>
            <a:spLocks noChangeArrowheads="1"/>
          </p:cNvSpPr>
          <p:nvPr/>
        </p:nvSpPr>
        <p:spPr bwMode="auto">
          <a:xfrm>
            <a:off x="1071282" y="1857935"/>
            <a:ext cx="3048000" cy="3000740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5682" y="3035139"/>
            <a:ext cx="145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bg1"/>
                </a:solidFill>
                <a:latin typeface="+mj-lt"/>
              </a:rPr>
              <a:t>53 M</a:t>
            </a:r>
            <a:endParaRPr lang="en-C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8934" y="4856434"/>
            <a:ext cx="319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There are 53 million freelancers in North America today</a:t>
            </a:r>
          </a:p>
        </p:txBody>
      </p:sp>
    </p:spTree>
    <p:extLst>
      <p:ext uri="{BB962C8B-B14F-4D97-AF65-F5344CB8AC3E}">
        <p14:creationId xmlns:p14="http://schemas.microsoft.com/office/powerpoint/2010/main" val="74535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Market Size - Customer (Requesters)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2894" y="464332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estimated questions of a year </a:t>
            </a:r>
          </a:p>
        </p:txBody>
      </p:sp>
      <p:sp>
        <p:nvSpPr>
          <p:cNvPr id="13" name="Freeform 5"/>
          <p:cNvSpPr>
            <a:spLocks noChangeArrowheads="1"/>
          </p:cNvSpPr>
          <p:nvPr/>
        </p:nvSpPr>
        <p:spPr bwMode="auto">
          <a:xfrm>
            <a:off x="434788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137" y="3114624"/>
            <a:ext cx="194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6 Questions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647" y="4643326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 average, people have six questions per day cannot be answered or found easily</a:t>
            </a:r>
          </a:p>
        </p:txBody>
      </p:sp>
      <p:sp>
        <p:nvSpPr>
          <p:cNvPr id="9" name="Freeform 5"/>
          <p:cNvSpPr>
            <a:spLocks noChangeArrowheads="1"/>
          </p:cNvSpPr>
          <p:nvPr/>
        </p:nvSpPr>
        <p:spPr bwMode="auto">
          <a:xfrm>
            <a:off x="3200400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1524" y="3114624"/>
            <a:ext cx="14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2 Billion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46433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Active smartphone users globally in 2017</a:t>
            </a: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5867400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8400" y="311462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12 Billion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17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Competitive Analysis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86753" y="3535687"/>
            <a:ext cx="6019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553" y="335102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High 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6553" y="33720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cost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43400" y="1295400"/>
            <a:ext cx="0" cy="487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129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Longer time, big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100" y="90422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Short time, simple task</a:t>
            </a:r>
          </a:p>
        </p:txBody>
      </p:sp>
      <p:pic>
        <p:nvPicPr>
          <p:cNvPr id="3074" name="Picture 2" descr="C:\Users\yang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1" y="5500968"/>
            <a:ext cx="10064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ang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1" y="4849943"/>
            <a:ext cx="892175" cy="4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ang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3886200"/>
            <a:ext cx="1120775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ang\Desktop\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54523"/>
            <a:ext cx="1203325" cy="36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yang\Desktop\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87213"/>
            <a:ext cx="7699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yang\Desktop\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1" y="2096508"/>
            <a:ext cx="982663" cy="4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ang\Desktop\Captur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327150" cy="27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7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333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InstAnswer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shen</dc:creator>
  <cp:lastModifiedBy>yang shen</cp:lastModifiedBy>
  <cp:revision>76</cp:revision>
  <dcterms:created xsi:type="dcterms:W3CDTF">2006-08-16T00:00:00Z</dcterms:created>
  <dcterms:modified xsi:type="dcterms:W3CDTF">2017-06-25T06:51:07Z</dcterms:modified>
</cp:coreProperties>
</file>