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0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8E123-6773-BC45-8A3F-9E07C5B20242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D8256-8E26-6242-8ADF-B62733FD474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99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20s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8256-8E26-6242-8ADF-B62733FD474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86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2.5</a:t>
            </a:r>
            <a:r>
              <a:rPr kumimoji="1" lang="en-US" altLang="zh-CN" baseline="0" dirty="0" smtClean="0"/>
              <a:t>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8256-8E26-6242-8ADF-B62733FD474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355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Description  </a:t>
            </a:r>
          </a:p>
          <a:p>
            <a:r>
              <a:rPr kumimoji="1" lang="en-US" altLang="zh-CN" dirty="0" smtClean="0"/>
              <a:t>30s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8256-8E26-6242-8ADF-B62733FD474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53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8256-8E26-6242-8ADF-B62733FD474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9348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2min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8256-8E26-6242-8ADF-B62733FD474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69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1min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D8256-8E26-6242-8ADF-B62733FD474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15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68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77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0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52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9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1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3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0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96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17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85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F309-F695-9349-BE3B-9A0E2AEFB2F8}" type="datetimeFigureOut">
              <a:rPr kumimoji="1" lang="zh-CN" altLang="en-US" smtClean="0"/>
              <a:t>17-06-24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851B-FBC7-B24D-8F30-84DF1376FE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353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 smtClean="0"/>
              <a:t/>
            </a:r>
            <a:br>
              <a:rPr kumimoji="1" lang="en-US" altLang="zh-CN" b="1" dirty="0" smtClean="0"/>
            </a:br>
            <a:r>
              <a:rPr kumimoji="1" lang="en-US" altLang="zh-CN" b="1" dirty="0" smtClean="0"/>
              <a:t>AI </a:t>
            </a:r>
            <a:r>
              <a:rPr kumimoji="1" lang="en-US" altLang="zh-CN" b="1" dirty="0" smtClean="0"/>
              <a:t>English Buddy</a:t>
            </a:r>
            <a:br>
              <a:rPr kumimoji="1" lang="en-US" altLang="zh-CN" b="1" dirty="0" smtClean="0"/>
            </a:b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73400" y="3797300"/>
            <a:ext cx="6070600" cy="1098550"/>
          </a:xfrm>
        </p:spPr>
        <p:txBody>
          <a:bodyPr>
            <a:normAutofit fontScale="92500"/>
          </a:bodyPr>
          <a:lstStyle/>
          <a:p>
            <a:pPr algn="l"/>
            <a:r>
              <a:rPr kumimoji="1" lang="en-US" altLang="zh-CN" sz="2400" dirty="0" smtClean="0">
                <a:solidFill>
                  <a:schemeClr val="tx1"/>
                </a:solidFill>
              </a:rPr>
              <a:t>      Min Li, </a:t>
            </a:r>
            <a:r>
              <a:rPr kumimoji="1" lang="en-US" altLang="zh-CN" sz="2400" dirty="0" err="1" smtClean="0">
                <a:solidFill>
                  <a:schemeClr val="tx1"/>
                </a:solidFill>
              </a:rPr>
              <a:t>MASc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 in ECE</a:t>
            </a:r>
          </a:p>
          <a:p>
            <a:pPr algn="l"/>
            <a:r>
              <a:rPr kumimoji="1" lang="en-US" altLang="zh-CN" sz="2400" dirty="0" smtClean="0">
                <a:solidFill>
                  <a:srgbClr val="000000"/>
                </a:solidFill>
              </a:rPr>
              <a:t>      </a:t>
            </a:r>
            <a:r>
              <a:rPr kumimoji="1" lang="en-US" altLang="zh-CN" sz="2400" dirty="0" err="1" smtClean="0">
                <a:solidFill>
                  <a:srgbClr val="000000"/>
                </a:solidFill>
              </a:rPr>
              <a:t>Zhibang</a:t>
            </a:r>
            <a:r>
              <a:rPr kumimoji="1" lang="en-US" altLang="zh-CN" sz="2400" dirty="0" smtClean="0">
                <a:solidFill>
                  <a:srgbClr val="000000"/>
                </a:solidFill>
              </a:rPr>
              <a:t> Liang, Electrical Engineer in BC Hydro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71967"/>
            <a:ext cx="6845300" cy="228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农村英语教育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英语教学师资不足</a:t>
            </a:r>
            <a:endParaRPr kumimoji="1" lang="en-US" altLang="zh-CN" dirty="0" smtClean="0"/>
          </a:p>
          <a:p>
            <a:r>
              <a:rPr kumimoji="1" lang="zh-CN" altLang="en-US" dirty="0" smtClean="0"/>
              <a:t>教学缺乏互动性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无法调动学习热情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60" y="3683000"/>
            <a:ext cx="4978738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AI English Buddy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  English Buddy = AI + </a:t>
            </a:r>
            <a:r>
              <a:rPr kumimoji="1" lang="zh-CN" altLang="en-US" dirty="0" smtClean="0"/>
              <a:t>语言学</a:t>
            </a:r>
            <a:r>
              <a:rPr kumimoji="1" lang="en-US" altLang="zh-CN" dirty="0" smtClean="0"/>
              <a:t> + </a:t>
            </a:r>
            <a:r>
              <a:rPr kumimoji="1" lang="zh-CN" altLang="en-US" dirty="0" smtClean="0"/>
              <a:t>教育学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313" y="2336800"/>
            <a:ext cx="2963487" cy="3505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13" y="2501900"/>
            <a:ext cx="5283200" cy="30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03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Technology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Voice Recognition</a:t>
            </a:r>
          </a:p>
          <a:p>
            <a:pPr marL="0" indent="0">
              <a:buNone/>
            </a:pPr>
            <a:r>
              <a:rPr kumimoji="1" lang="en-US" altLang="zh-CN" dirty="0" smtClean="0"/>
              <a:t>Cloud Computing</a:t>
            </a:r>
          </a:p>
          <a:p>
            <a:pPr marL="0" indent="0">
              <a:buNone/>
            </a:pPr>
            <a:r>
              <a:rPr kumimoji="1" lang="en-US" altLang="zh-CN" dirty="0" smtClean="0"/>
              <a:t>Natural Language Processing</a:t>
            </a:r>
          </a:p>
          <a:p>
            <a:pPr marL="0" indent="0">
              <a:buNone/>
            </a:pPr>
            <a:r>
              <a:rPr kumimoji="1" lang="en-US" altLang="zh-CN" dirty="0" smtClean="0"/>
              <a:t>Natural Language Generation</a:t>
            </a:r>
          </a:p>
          <a:p>
            <a:pPr marL="0" indent="0">
              <a:buNone/>
            </a:pPr>
            <a:r>
              <a:rPr kumimoji="1" lang="en-US" altLang="zh-CN" dirty="0" smtClean="0"/>
              <a:t>Machine Learning</a:t>
            </a:r>
          </a:p>
          <a:p>
            <a:pPr marL="0" indent="0">
              <a:buNone/>
            </a:pPr>
            <a:r>
              <a:rPr kumimoji="1" lang="en-US" altLang="zh-CN" dirty="0" smtClean="0"/>
              <a:t>……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0" y="1417638"/>
            <a:ext cx="3124200" cy="23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Plan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          Type:    Non-Profit</a:t>
            </a:r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Funding:    </a:t>
            </a:r>
            <a:r>
              <a:rPr kumimoji="1" lang="zh-CN" altLang="en-US" sz="2400" dirty="0" smtClean="0"/>
              <a:t>政府，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企业，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社会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dirty="0" smtClean="0"/>
              <a:t>          R&amp;D:    </a:t>
            </a:r>
            <a:r>
              <a:rPr kumimoji="1" lang="zh-CN" altLang="en-US" sz="2400" dirty="0" smtClean="0"/>
              <a:t>大学等研究机构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dirty="0" smtClean="0"/>
              <a:t>      People:    </a:t>
            </a:r>
            <a:r>
              <a:rPr kumimoji="1" lang="zh-CN" altLang="en-US" sz="2400" dirty="0" smtClean="0"/>
              <a:t>技术，设计，市场，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财务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dirty="0" smtClean="0"/>
              <a:t>Marketing:    </a:t>
            </a:r>
            <a:r>
              <a:rPr kumimoji="1" lang="zh-CN" altLang="en-US" sz="2400" dirty="0" smtClean="0"/>
              <a:t>国家政策与公立教育体系</a:t>
            </a:r>
            <a:endParaRPr kumimoji="1" lang="en-US" altLang="zh-CN" sz="2400" dirty="0" smtClean="0"/>
          </a:p>
          <a:p>
            <a:pPr marL="0" indent="0">
              <a:buNone/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                        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1" y="425450"/>
            <a:ext cx="3799847" cy="28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Advantage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842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Ideal future of </a:t>
            </a:r>
            <a:r>
              <a:rPr kumimoji="1" lang="en-US" altLang="zh-CN" dirty="0" err="1" smtClean="0"/>
              <a:t>english</a:t>
            </a:r>
            <a:r>
              <a:rPr kumimoji="1" lang="en-US" altLang="zh-CN" dirty="0" smtClean="0"/>
              <a:t> education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357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112</Words>
  <Application>Microsoft Macintosh PowerPoint</Application>
  <PresentationFormat>全屏显示(4:3)</PresentationFormat>
  <Paragraphs>39</Paragraphs>
  <Slides>7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 AI English Buddy </vt:lpstr>
      <vt:lpstr>农村英语教育</vt:lpstr>
      <vt:lpstr>AI English Buddy</vt:lpstr>
      <vt:lpstr>Technology</vt:lpstr>
      <vt:lpstr>Plan</vt:lpstr>
      <vt:lpstr>Advantage</vt:lpstr>
      <vt:lpstr>Ideal future of english education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闽 李</dc:creator>
  <cp:lastModifiedBy>闽 李</cp:lastModifiedBy>
  <cp:revision>21</cp:revision>
  <dcterms:created xsi:type="dcterms:W3CDTF">2017-06-24T20:58:24Z</dcterms:created>
  <dcterms:modified xsi:type="dcterms:W3CDTF">2017-06-25T05:19:13Z</dcterms:modified>
</cp:coreProperties>
</file>