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7888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nadaimmigrants.com/canada-international-students-by-country-2015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hero.me/blog/post/22/The-Average-Tutoring-Cost-in-Canada-2015" TargetMode="External"/><Relationship Id="rId5" Type="http://schemas.openxmlformats.org/officeDocument/2006/relationships/hyperlink" Target="http://globalnews.ca/news/920126/private-tutoring-is-thriving-in-canada-but-is-it-necessary/" TargetMode="External"/><Relationship Id="rId4" Type="http://schemas.openxmlformats.org/officeDocument/2006/relationships/hyperlink" Target="http://vancouversun.com/opinion/opinion-the-problem-with-international-student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9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6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87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80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52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0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46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61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1）On December 31</a:t>
            </a:r>
            <a:r>
              <a:rPr lang="en" baseline="30000">
                <a:solidFill>
                  <a:srgbClr val="666666"/>
                </a:solidFill>
                <a:highlight>
                  <a:srgbClr val="FFFFFF"/>
                </a:highlight>
              </a:rPr>
              <a:t>st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2015, 356,574 international students were present in Canada –an increase of 191% compared with December 31</a:t>
            </a:r>
            <a:r>
              <a:rPr lang="en" baseline="30000">
                <a:solidFill>
                  <a:srgbClr val="666666"/>
                </a:solidFill>
                <a:highlight>
                  <a:srgbClr val="FFFFFF"/>
                </a:highlight>
              </a:rPr>
              <a:t>st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2000.The top three source countries* were China (120,339 or 33.7%), India (48,914 or 13.7%) and France (20,218 or 5.7%) and together accounted for 53.1% of the total of the international students.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http://canadaimmigrants.com/canada-international-students-by-country-2015/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http://vancouversun.com/opinion/opinion-the-problem-with-international-students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2）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http://globalnews.ca/news/920126/private-tutoring-is-thriving-in-canada-but-is-it-necessary/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3）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https://www.tutorhero.me/blog/post/22/The-Average-Tutoring-Cost-in-Canada-2015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5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3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2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osservicetest.firebase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CROSTutor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Students &amp; Tutors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Our Team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daj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25" y="2990825"/>
            <a:ext cx="1502075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00" y="3020537"/>
            <a:ext cx="1558300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l="29523" t="2313" r="32595" b="50944"/>
          <a:stretch/>
        </p:blipFill>
        <p:spPr>
          <a:xfrm>
            <a:off x="470100" y="1335450"/>
            <a:ext cx="1679292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l="17339" t="8713" r="13302" b="34189"/>
          <a:stretch/>
        </p:blipFill>
        <p:spPr>
          <a:xfrm>
            <a:off x="4658525" y="1298750"/>
            <a:ext cx="1502074" cy="154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284125" y="1504775"/>
            <a:ext cx="1935600" cy="11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Robbie Luo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/>
              <a:t>Co-founder</a:t>
            </a:r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/>
              <a:t>Marketing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/>
              <a:t>UX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/>
              <a:t>Web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388200" y="1548575"/>
            <a:ext cx="1935600" cy="11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Leona Qin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/>
              <a:t>Co-founder</a:t>
            </a:r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/>
              <a:t>App Development</a:t>
            </a:r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/>
              <a:t>UX 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/>
              <a:t>UI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329125" y="3205100"/>
            <a:ext cx="1845600" cy="11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Sergior Silva Jr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/>
              <a:t>Android Developer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57325" y="3205100"/>
            <a:ext cx="1679400" cy="11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Felipe Mota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/>
              <a:t>iOS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Team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Timing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Funding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2654487"/>
            <a:ext cx="49720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Please Support Us by Downloading CrosTutor App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300" y="1152437"/>
            <a:ext cx="1676100" cy="167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300" y="2754650"/>
            <a:ext cx="1676100" cy="16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775" y="3289375"/>
            <a:ext cx="2031125" cy="7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287" y="1698812"/>
            <a:ext cx="1676100" cy="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624" y="1152425"/>
            <a:ext cx="2286025" cy="33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486312"/>
            <a:ext cx="60198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7" y="519112"/>
            <a:ext cx="64103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00" y="493899"/>
            <a:ext cx="4314824" cy="40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Tutoring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0625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https://crosservicetest.firebaseapp.com/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solving?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6300" y="1253450"/>
            <a:ext cx="33078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is scrambled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16300" y="2090750"/>
            <a:ext cx="4127400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Comparison issues - “leap of faith”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8075" y="2928050"/>
            <a:ext cx="3993300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Unpredictable turnaround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381375" y="1253450"/>
            <a:ext cx="2744700" cy="221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Customizable search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Map/List view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Extensive profiles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49" y="523414"/>
            <a:ext cx="2144649" cy="38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Tutoring Market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95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2015, B.C. hosted over 130,000 international students.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Personal tutor rates steadily increasing, as high as $40-50/hour.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Tutoring companies seeing 9% increase in demand every year.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BC Continues to rank high in education internationally.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850" y="1266324"/>
            <a:ext cx="4141649" cy="23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1259700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Existing Features: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Chat, map view, list view, general search, profile customization, rating/feedback system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311700" y="2674175"/>
            <a:ext cx="35778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In Development: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 tutoring, payment system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11700" y="3753550"/>
            <a:ext cx="4048500" cy="8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Future Plans: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Online classrooms, expand to other cities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1388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Achievable?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Technology?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Profitability?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2885075" y="2166625"/>
            <a:ext cx="2583000" cy="1880700"/>
          </a:xfrm>
          <a:prstGeom prst="rect">
            <a:avLst/>
          </a:prstGeom>
          <a:solidFill>
            <a:srgbClr val="CCCCCC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Low User-Base (Under 5000)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Small Agencies Ad Fees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Local Business Ad Fees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5%-10% Commission Pull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50" y="1327634"/>
            <a:ext cx="402924" cy="29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75" y="2166624"/>
            <a:ext cx="402914" cy="3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895000" y="2166625"/>
            <a:ext cx="2762100" cy="1880700"/>
          </a:xfrm>
          <a:prstGeom prst="rect">
            <a:avLst/>
          </a:prstGeom>
          <a:solidFill>
            <a:srgbClr val="CCCCCC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Goal User-Base (Above 20000)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Large Agencies Ad Fees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National Business Ad Fees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5%-10% Commission Pull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Georgia</vt:lpstr>
      <vt:lpstr>Arial</vt:lpstr>
      <vt:lpstr>PT Sans Narrow</vt:lpstr>
      <vt:lpstr>tropic</vt:lpstr>
      <vt:lpstr>CROSTutor</vt:lpstr>
      <vt:lpstr>PowerPoint Presentation</vt:lpstr>
      <vt:lpstr>PowerPoint Presentation</vt:lpstr>
      <vt:lpstr>PowerPoint Presentation</vt:lpstr>
      <vt:lpstr>Video Tutoring</vt:lpstr>
      <vt:lpstr>What are we solving?</vt:lpstr>
      <vt:lpstr>Tutoring Market</vt:lpstr>
      <vt:lpstr>Product</vt:lpstr>
      <vt:lpstr>Feasibility</vt:lpstr>
      <vt:lpstr>Meet Our Team</vt:lpstr>
      <vt:lpstr>Why Us </vt:lpstr>
      <vt:lpstr>Please Support Us by Downloading CrosTutor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CROSTutor</dc:title>
  <cp:lastModifiedBy>Robbie Luo</cp:lastModifiedBy>
  <cp:revision>2</cp:revision>
  <dcterms:modified xsi:type="dcterms:W3CDTF">2017-06-25T07:27:15Z</dcterms:modified>
</cp:coreProperties>
</file>