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4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0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3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4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108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63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12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63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2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0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86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4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4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30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48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6AD23C-7EE4-4EF5-B9F5-C8163E95EE22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8C713-43F4-4DAF-9D47-270FCFD27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86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20B0-4630-4521-BBF1-D9036A775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Student U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FC60B-B2D3-4321-AC57-1499D94D6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Boyu Bao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397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FF75-1327-412A-9261-39E1B644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市场策略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B00B-79D7-4389-9972-1177065D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学校社团合作推广。</a:t>
            </a:r>
            <a:endParaRPr lang="en-CA" altLang="zh-CN" dirty="0"/>
          </a:p>
          <a:p>
            <a:r>
              <a:rPr lang="zh-CN" altLang="en-US" dirty="0"/>
              <a:t>现有客户资源转化。</a:t>
            </a:r>
            <a:endParaRPr lang="en-CA" altLang="zh-CN" dirty="0"/>
          </a:p>
          <a:p>
            <a:r>
              <a:rPr lang="zh-CN" altLang="en-US" dirty="0"/>
              <a:t>微信，朋友圈直接转发。</a:t>
            </a:r>
            <a:endParaRPr lang="en-CA" altLang="zh-CN" dirty="0"/>
          </a:p>
          <a:p>
            <a:r>
              <a:rPr lang="zh-CN" altLang="en-US" dirty="0"/>
              <a:t>利用“网红”资源制造噱头。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6286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87B9-80D8-41ED-A5F6-0A7AF07B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产品优势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CEB4-D773-4A28-8586-3DEB76B1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基于微信公众平台，关注即用。</a:t>
            </a:r>
            <a:endParaRPr lang="en-CA" altLang="zh-CN" dirty="0"/>
          </a:p>
          <a:p>
            <a:r>
              <a:rPr lang="zh-CN" altLang="en-US" dirty="0"/>
              <a:t>专业高效。</a:t>
            </a:r>
            <a:endParaRPr lang="en-CA" altLang="zh-CN" dirty="0"/>
          </a:p>
          <a:p>
            <a:r>
              <a:rPr lang="zh-CN" altLang="en-US" dirty="0"/>
              <a:t>纯学生平台，客户质量高。</a:t>
            </a:r>
            <a:endParaRPr lang="en-CA" altLang="zh-CN" dirty="0"/>
          </a:p>
          <a:p>
            <a:r>
              <a:rPr lang="zh-CN" altLang="en-US" dirty="0"/>
              <a:t>启动快，快速试错。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727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5B-04E4-40E0-8D06-C002046D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盈利方式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0A0D-14C9-4B9E-96D2-AC3739CF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付费问答提成</a:t>
            </a:r>
            <a:endParaRPr lang="en-CA" altLang="zh-CN" dirty="0"/>
          </a:p>
          <a:p>
            <a:r>
              <a:rPr lang="zh-CN" altLang="en-US" dirty="0"/>
              <a:t>公众号广告业务</a:t>
            </a:r>
            <a:endParaRPr lang="en-CA" altLang="zh-CN" dirty="0"/>
          </a:p>
          <a:p>
            <a:r>
              <a:rPr lang="zh-CN" altLang="en-US" dirty="0"/>
              <a:t>签约优质客户，开展付费线上线下“公开课”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861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5911-5244-4DAE-84BD-B41983EE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前景展望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588D-91F2-43EF-8F2B-FD460F85D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轻社交，专注高效问答。</a:t>
            </a:r>
            <a:endParaRPr lang="en-CA" altLang="zh-CN" dirty="0"/>
          </a:p>
          <a:p>
            <a:r>
              <a:rPr lang="zh-CN" altLang="en-US" dirty="0"/>
              <a:t>积攒客户，未来推出</a:t>
            </a:r>
            <a:r>
              <a:rPr lang="en-US" altLang="zh-CN" dirty="0"/>
              <a:t>app</a:t>
            </a:r>
            <a:r>
              <a:rPr lang="zh-CN" altLang="en-US" dirty="0"/>
              <a:t>，发展学生周边业务。</a:t>
            </a:r>
            <a:endParaRPr lang="en-CA" altLang="zh-CN" dirty="0"/>
          </a:p>
          <a:p>
            <a:r>
              <a:rPr lang="zh-CN" altLang="en-US" dirty="0"/>
              <a:t>重新定义问答平台，打造最高效，最轻量化的用户体验。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022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4820-A323-45F4-9009-E1FF0F82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r>
              <a:rPr lang="zh-CN" altLang="en-US" dirty="0"/>
              <a:t>？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374B-47C3-4B37-919F-2D151295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05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4C18-1479-4EA9-80BF-09CA1828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zh-CN" altLang="en-US" dirty="0"/>
              <a:t>凌晨两点的数学问题</a:t>
            </a:r>
            <a:r>
              <a:rPr lang="en-CA" altLang="zh-CN" dirty="0"/>
              <a:t>…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8775C-E850-4DE1-860A-467154AB5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53" y="2534272"/>
            <a:ext cx="7624293" cy="3555022"/>
          </a:xfrm>
        </p:spPr>
      </p:pic>
    </p:spTree>
    <p:extLst>
      <p:ext uri="{BB962C8B-B14F-4D97-AF65-F5344CB8AC3E}">
        <p14:creationId xmlns:p14="http://schemas.microsoft.com/office/powerpoint/2010/main" val="34229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8C89-6853-47CE-9C7E-A09A66C5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痛点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9A2C-4B95-42A7-9519-BB9B8098D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</a:t>
            </a:r>
            <a:r>
              <a:rPr lang="zh-CN" altLang="en-US" dirty="0"/>
              <a:t>搜索，大量无关结果，无法筛选。</a:t>
            </a:r>
            <a:endParaRPr lang="en-CA" altLang="zh-CN" dirty="0"/>
          </a:p>
          <a:p>
            <a:r>
              <a:rPr lang="zh-CN" altLang="en-US" dirty="0"/>
              <a:t>传统问答平台操作复杂，答非所问。</a:t>
            </a:r>
            <a:endParaRPr lang="en-CA" altLang="zh-CN" dirty="0"/>
          </a:p>
          <a:p>
            <a:r>
              <a:rPr lang="zh-CN" altLang="en-US" dirty="0"/>
              <a:t>大学课制，与课友交流甚微。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364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4655-3DBA-49A8-97B6-CE707BEC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51C8-8581-47E5-8AF0-21DB2B3E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algn="ctr"/>
            <a:endParaRPr lang="en-CA" altLang="zh-CN" dirty="0"/>
          </a:p>
          <a:p>
            <a:pPr algn="ctr"/>
            <a:endParaRPr lang="en-CA" altLang="zh-CN" dirty="0"/>
          </a:p>
          <a:p>
            <a:pPr algn="ctr"/>
            <a:r>
              <a:rPr lang="zh-CN" altLang="en-US" dirty="0"/>
              <a:t>专业学科知识分享平台</a:t>
            </a:r>
            <a:r>
              <a:rPr lang="en-US" altLang="zh-CN" dirty="0"/>
              <a:t>-------Student U</a:t>
            </a:r>
            <a:r>
              <a:rPr lang="zh-CN" altLang="en-US" dirty="0"/>
              <a:t>（学生汇）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67545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E039-A3F0-40D3-82B4-1BD44516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产品特点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0BE2-F611-4DC5-9898-A341FFE4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基于微信公众平台，快速引流。</a:t>
            </a:r>
            <a:endParaRPr lang="en-CA" altLang="zh-CN" dirty="0"/>
          </a:p>
          <a:p>
            <a:r>
              <a:rPr lang="zh-CN" altLang="en-US" dirty="0"/>
              <a:t>操作极简，迅速上手。</a:t>
            </a:r>
            <a:endParaRPr lang="en-CA" altLang="zh-CN" dirty="0"/>
          </a:p>
          <a:p>
            <a:r>
              <a:rPr lang="zh-CN" altLang="en-US" dirty="0"/>
              <a:t>学校认证，保证用户质量。</a:t>
            </a:r>
            <a:endParaRPr lang="en-CA" altLang="zh-CN" dirty="0"/>
          </a:p>
          <a:p>
            <a:r>
              <a:rPr lang="zh-CN" altLang="en-US" dirty="0"/>
              <a:t>学科分类，专注高效。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833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5458-CC87-48EB-BC5C-EDDDC8D0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产品展示</a:t>
            </a:r>
            <a:endParaRPr lang="en-CA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6CD91912-D705-44E4-976C-35B9AFBD4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0" y="2585376"/>
            <a:ext cx="2416590" cy="3328677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F0E8171-91B9-45D3-AD8D-24BC4078F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96" y="2590233"/>
            <a:ext cx="2496780" cy="331896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E10EB30-532C-45A6-92D1-F60626B2E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5105"/>
            <a:ext cx="2475621" cy="33491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8CAA538-DD5E-45AA-8824-3337E9323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45" y="2600217"/>
            <a:ext cx="2456051" cy="32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4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C5D4-CB4B-4747-910C-242503A1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产品展示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71CC5-5568-4050-ADFA-33561DF3F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7" y="2572794"/>
            <a:ext cx="2587507" cy="35289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2EBAA-4367-4F7D-BE4F-7663C69F9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74" y="2572794"/>
            <a:ext cx="2659485" cy="35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837B03-8460-4FA8-8D05-611D664BF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59" y="2572794"/>
            <a:ext cx="2589414" cy="3522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2F6FD-4824-441F-AE78-2A748C249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566" y="2569608"/>
            <a:ext cx="2624450" cy="35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9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F9C6-274A-4CE5-A507-110F04F0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us</a:t>
            </a:r>
            <a:r>
              <a:rPr lang="zh-CN" altLang="en-US" dirty="0"/>
              <a:t>？（团队优势）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C74E-3054-4615-A2F7-5EBC7FBA6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VanWallet</a:t>
            </a:r>
            <a:r>
              <a:rPr lang="en-US" altLang="zh-CN" dirty="0"/>
              <a:t>---</a:t>
            </a:r>
            <a:r>
              <a:rPr lang="zh-CN" altLang="en-US" dirty="0"/>
              <a:t>温哥华领先的学生金融平台创始团队，擅长“做减法”，以最小化可行产品快速直击痛点，迅速占领市场。</a:t>
            </a:r>
            <a:endParaRPr lang="en-CA" altLang="zh-CN" dirty="0"/>
          </a:p>
          <a:p>
            <a:r>
              <a:rPr lang="zh-CN" altLang="en-US" dirty="0"/>
              <a:t>学生团队背景，深切了解目标市场需求。</a:t>
            </a:r>
            <a:endParaRPr lang="en-CA" altLang="zh-CN" dirty="0"/>
          </a:p>
          <a:p>
            <a:r>
              <a:rPr lang="zh-CN" altLang="en-US" dirty="0"/>
              <a:t>现有创业项目客户直接转化，迅速获得早期用户，形成用户壁垒。</a:t>
            </a:r>
            <a:endParaRPr lang="en-CA" altLang="zh-CN" dirty="0"/>
          </a:p>
          <a:p>
            <a:r>
              <a:rPr lang="zh-CN" altLang="en-US" dirty="0"/>
              <a:t>团队擅长</a:t>
            </a:r>
            <a:r>
              <a:rPr lang="en-US" altLang="zh-CN" dirty="0"/>
              <a:t>marketing</a:t>
            </a:r>
            <a:r>
              <a:rPr lang="zh-CN" altLang="en-US" dirty="0"/>
              <a:t>，现有项目曾利用爆款游戏“</a:t>
            </a:r>
            <a:r>
              <a:rPr lang="en-US" altLang="zh-CN" dirty="0" err="1"/>
              <a:t>pokemongo</a:t>
            </a:r>
            <a:r>
              <a:rPr lang="zh-CN" altLang="en-US" dirty="0"/>
              <a:t>”，一夜间实现客户量翻番。</a:t>
            </a:r>
            <a:endParaRPr lang="en-CA" altLang="zh-CN" dirty="0"/>
          </a:p>
          <a:p>
            <a:r>
              <a:rPr lang="zh-CN" altLang="en-US" dirty="0"/>
              <a:t>已解决支付方式。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0D729-D45E-4EA2-A1C3-A8F6F320F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097" y="4939073"/>
            <a:ext cx="1207728" cy="120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AA8FF-41FE-4DB8-B3C0-9FB46BEE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95" y="4939073"/>
            <a:ext cx="2491402" cy="12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B85A-D4CC-479F-97CC-0C9E371E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市场优势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7011-5D69-42A9-ACB3-D2C0E648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过往创业经历中积攒的人脉关系。</a:t>
            </a:r>
            <a:endParaRPr lang="en-CA" altLang="zh-CN" dirty="0"/>
          </a:p>
          <a:p>
            <a:r>
              <a:rPr lang="zh-CN" altLang="en-US" dirty="0"/>
              <a:t>可借用现有项目资源。</a:t>
            </a:r>
            <a:endParaRPr lang="en-CA" altLang="zh-CN" dirty="0"/>
          </a:p>
          <a:p>
            <a:r>
              <a:rPr lang="zh-CN" altLang="en-US" dirty="0"/>
              <a:t>现有项目与新媒体间长期保持商务合作。</a:t>
            </a:r>
            <a:endParaRPr lang="en-CA" altLang="zh-CN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2442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</TotalTime>
  <Words>320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方正舒体</vt:lpstr>
      <vt:lpstr>Arial</vt:lpstr>
      <vt:lpstr>Garamond</vt:lpstr>
      <vt:lpstr>Organic</vt:lpstr>
      <vt:lpstr>Student U</vt:lpstr>
      <vt:lpstr>凌晨两点的数学问题…</vt:lpstr>
      <vt:lpstr>痛点</vt:lpstr>
      <vt:lpstr>产品</vt:lpstr>
      <vt:lpstr>产品特点</vt:lpstr>
      <vt:lpstr>产品展示</vt:lpstr>
      <vt:lpstr>产品展示</vt:lpstr>
      <vt:lpstr>Why us？（团队优势）</vt:lpstr>
      <vt:lpstr>市场优势</vt:lpstr>
      <vt:lpstr>市场策略</vt:lpstr>
      <vt:lpstr>产品优势</vt:lpstr>
      <vt:lpstr>盈利方式</vt:lpstr>
      <vt:lpstr>前景展望</vt:lpstr>
      <vt:lpstr>Questions？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U </dc:title>
  <dc:creator>boyu bao</dc:creator>
  <cp:lastModifiedBy>boyu bao</cp:lastModifiedBy>
  <cp:revision>13</cp:revision>
  <dcterms:created xsi:type="dcterms:W3CDTF">2017-06-25T05:53:34Z</dcterms:created>
  <dcterms:modified xsi:type="dcterms:W3CDTF">2017-06-25T07:51:32Z</dcterms:modified>
</cp:coreProperties>
</file>