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58" r:id="rId8"/>
    <p:sldId id="266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B0A289-C75F-4F1A-8E58-1128236A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46FBE5-2394-4F1B-8216-EAF5E49BC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F8C749-C2D7-4E6E-A0DA-7EA4DA4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988EF0-F02F-4C8F-B11B-0A93D803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D94F924-615B-403F-977C-5042942B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0B41B5-DE63-461D-801D-D4B3AF3F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2AE3F6C-B2B8-4E25-AECC-D95C9A2C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96146A-E03E-4539-A714-61E944E3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3A2BA3-149A-41FC-AA79-1C86717C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D31978-2B3C-453D-BCDC-9B3D450C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25D36DB-7FD0-4A51-91DB-D55F67B1A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E2601D8-E257-480A-A6CA-1F6720B4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BE8555-1895-4268-A989-45F5289E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45E251-725B-4F9A-A3D8-DEFACA7A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CC149D-DC2D-46F4-939A-C54E01F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4F8380-4C2D-4AD1-A51C-049E961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A85C07-2EB8-4F54-A32C-55C2E8A3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F64F09-E4BB-4DFC-B8E2-AE390DCF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AB9474-B79C-4C75-B063-BCB97F6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823189-2C63-4BBF-8440-F73ED8D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0B5CCD-F53E-44C5-A90B-46FCA3BC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84A3C15-E318-40DE-ABEA-EFFB5F21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B425E7-7672-4B84-AA97-12758B4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21D4C29-0E87-4A3A-8B40-DE092115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D365CD-7C0B-43FC-AB4C-07B94F45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DDF1C-AC5D-49D5-A81E-0D15C5D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592AA7-2036-4DB2-B59A-D78E42C2A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E3D4F0C-8703-4901-8E8E-BF1B55CA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096297-C5FB-4284-99DC-EE8363FB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1D1DD14-BC8C-4B9D-9D74-B720246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76EC1C9-FF62-430D-908C-71CBC3F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A38B5A-B6B6-4537-B1D3-78500E2A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CBE0C1D-6549-4943-8B7C-4DEC9766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C2ECBDB-B164-4779-ACF8-83E0FF25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7806C024-5068-4E99-B815-32DE2398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CBD20C-CD44-4D0F-8913-EFD5E0D84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FD1359A-F2ED-4F0A-AC2B-AC44C4AF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4EE9CEB-312F-4AF8-8673-35F7F885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49D4710-536E-4937-8474-1B91E0A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B3E8F-8A15-4C29-856E-1C6EC9F9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7036AFA-285A-4972-8B93-7933227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B1F9A3E-B3A0-49ED-B50C-A6B631EB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7B91C1A-B440-4CCC-8E6F-D937C91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52BDB7-4986-4067-A7C9-2378A24E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4803025-4AFC-472B-858B-01778A39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9BA736B-472F-40A3-B300-E642305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9E494C-43AD-4EAB-A659-90678508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274B25-E4E0-4E30-A747-4FEBA105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90DF06D-A69B-4F7D-9574-5C42169E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790B686-873F-4317-9806-25B81937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E24B53-FF47-4172-8AA1-03978ECC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1739E3-3087-4225-A5BE-1EBFA42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F24B9-DB68-45E5-A685-58A3AEA0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515205A-1760-4810-8127-7B393FBED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3ED9369-4AE9-4A1C-BBED-7D9A29FA9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A86DF9-C9D5-4589-AB13-40D470F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0B1996F-DC2E-4FF4-95BA-904EBDFA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3CA87A8-A573-4669-8FEF-B194CA8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E8C7976-2F74-450C-B473-23CEB790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644D5AA-7B6C-42E7-A32A-916C2D8F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E9C957-3CC2-4A12-8AEF-21F0E14C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066A-0F9D-4E78-94CF-DC2613592D8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F396DF0-7CA1-4C47-91F9-BE967BD24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B0355C-6F40-4E20-A662-161FA994C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5CC2-A009-41B9-868C-D2D99FB8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DE5CF-BCAA-4BD8-95BD-14DDA8D31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Biceps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KeyLearn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EEAF7E-0E25-416B-80E1-D597CF1B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148" y="5735636"/>
            <a:ext cx="5761704" cy="672537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Ondrej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Brendza</a:t>
            </a:r>
            <a:r>
              <a:rPr lang="en-US" dirty="0">
                <a:solidFill>
                  <a:schemeClr val="bg1"/>
                </a:solidFill>
              </a:rPr>
              <a:t>, Peter Manko, </a:t>
            </a:r>
            <a:r>
              <a:rPr lang="en-US" dirty="0" err="1">
                <a:solidFill>
                  <a:schemeClr val="bg1"/>
                </a:solidFill>
              </a:rPr>
              <a:t>Dami</a:t>
            </a:r>
            <a:r>
              <a:rPr lang="sk-SK" dirty="0" err="1">
                <a:solidFill>
                  <a:schemeClr val="bg1"/>
                </a:solidFill>
              </a:rPr>
              <a:t>án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Špes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C3495-B3DC-46E1-8573-B66354DB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574" y="4887964"/>
            <a:ext cx="7135761" cy="2712372"/>
          </a:xfrm>
        </p:spPr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Dakujem</a:t>
            </a:r>
            <a:r>
              <a:rPr lang="sk-SK" dirty="0">
                <a:solidFill>
                  <a:schemeClr val="bg1"/>
                </a:solidFill>
              </a:rPr>
              <a:t> za pozornosť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BB6EC4-13CB-47E1-B5B1-116464C5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  <a:r>
              <a:rPr lang="sk-SK" dirty="0" err="1">
                <a:solidFill>
                  <a:schemeClr val="bg1"/>
                </a:solidFill>
              </a:rPr>
              <a:t>ákladné</a:t>
            </a:r>
            <a:r>
              <a:rPr lang="sk-SK" dirty="0">
                <a:solidFill>
                  <a:schemeClr val="bg1"/>
                </a:solidFill>
              </a:rPr>
              <a:t> informácie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871BA1-D993-4029-AC49-76D096C0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KeyLearn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je</a:t>
            </a:r>
            <a:r>
              <a:rPr lang="sk-SK" dirty="0">
                <a:solidFill>
                  <a:schemeClr val="bg1"/>
                </a:solidFill>
              </a:rPr>
              <a:t> aplikácia vďaka ktorej sa budete môcť zlepšovať v rýchlosti a správnej technike písania na PC, takzvanej </a:t>
            </a:r>
            <a:r>
              <a:rPr lang="sk-SK" dirty="0" err="1">
                <a:solidFill>
                  <a:schemeClr val="bg1"/>
                </a:solidFill>
              </a:rPr>
              <a:t>All</a:t>
            </a:r>
            <a:r>
              <a:rPr lang="sk-SK" dirty="0">
                <a:solidFill>
                  <a:schemeClr val="bg1"/>
                </a:solidFill>
              </a:rPr>
              <a:t> Ten </a:t>
            </a:r>
            <a:r>
              <a:rPr lang="sk-SK" dirty="0" err="1">
                <a:solidFill>
                  <a:schemeClr val="bg1"/>
                </a:solidFill>
              </a:rPr>
              <a:t>Fenigers</a:t>
            </a:r>
            <a:r>
              <a:rPr lang="sk-SK" dirty="0">
                <a:solidFill>
                  <a:schemeClr val="bg1"/>
                </a:solidFill>
              </a:rPr>
              <a:t> metóde.</a:t>
            </a:r>
          </a:p>
          <a:p>
            <a:r>
              <a:rPr lang="sk-SK" dirty="0">
                <a:solidFill>
                  <a:schemeClr val="bg1"/>
                </a:solidFill>
              </a:rPr>
              <a:t>Aplikácia </a:t>
            </a:r>
            <a:r>
              <a:rPr lang="en-US" dirty="0" err="1">
                <a:solidFill>
                  <a:schemeClr val="bg1"/>
                </a:solidFill>
              </a:rPr>
              <a:t>obsahuje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sk-SK" dirty="0">
                <a:solidFill>
                  <a:schemeClr val="bg1"/>
                </a:solidFill>
              </a:rPr>
              <a:t>rôzne levely </a:t>
            </a:r>
            <a:r>
              <a:rPr lang="sk-SK" dirty="0" err="1">
                <a:solidFill>
                  <a:schemeClr val="bg1"/>
                </a:solidFill>
              </a:rPr>
              <a:t>obtiažnosti</a:t>
            </a:r>
            <a:r>
              <a:rPr lang="sk-SK" dirty="0">
                <a:solidFill>
                  <a:schemeClr val="bg1"/>
                </a:solidFill>
              </a:rPr>
              <a:t> ako aj rôzne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sk-SK" dirty="0">
                <a:solidFill>
                  <a:schemeClr val="bg1"/>
                </a:solidFill>
              </a:rPr>
              <a:t>módy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sk-SK" dirty="0">
                <a:solidFill>
                  <a:schemeClr val="bg1"/>
                </a:solidFill>
              </a:rPr>
              <a:t>cvičenia.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BA12E-73CA-4D1A-977B-A61378E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  <a:r>
              <a:rPr lang="sk-SK" dirty="0" err="1">
                <a:solidFill>
                  <a:schemeClr val="bg1"/>
                </a:solidFill>
              </a:rPr>
              <a:t>ákladné</a:t>
            </a:r>
            <a:r>
              <a:rPr lang="sk-SK" dirty="0">
                <a:solidFill>
                  <a:schemeClr val="bg1"/>
                </a:solidFill>
              </a:rPr>
              <a:t> funkcie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CFFAFC-E811-43B0-A7C7-B656B4D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offline</a:t>
            </a:r>
            <a:r>
              <a:rPr lang="sk-SK" dirty="0">
                <a:solidFill>
                  <a:schemeClr val="bg1"/>
                </a:solidFill>
              </a:rPr>
              <a:t> aplikácia s nastavovaním </a:t>
            </a:r>
            <a:r>
              <a:rPr lang="sk-SK" dirty="0" err="1">
                <a:solidFill>
                  <a:schemeClr val="bg1"/>
                </a:solidFill>
              </a:rPr>
              <a:t>obtiažnosti</a:t>
            </a:r>
            <a:r>
              <a:rPr lang="sk-SK" dirty="0">
                <a:solidFill>
                  <a:schemeClr val="bg1"/>
                </a:solidFill>
              </a:rPr>
              <a:t> ako aj </a:t>
            </a:r>
            <a:r>
              <a:rPr lang="sk-SK" dirty="0" err="1">
                <a:solidFill>
                  <a:schemeClr val="bg1"/>
                </a:solidFill>
              </a:rPr>
              <a:t>survival</a:t>
            </a:r>
            <a:r>
              <a:rPr lang="sk-SK" dirty="0">
                <a:solidFill>
                  <a:schemeClr val="bg1"/>
                </a:solidFill>
              </a:rPr>
              <a:t> módu</a:t>
            </a:r>
          </a:p>
          <a:p>
            <a:r>
              <a:rPr lang="sk-SK" dirty="0">
                <a:solidFill>
                  <a:schemeClr val="bg1"/>
                </a:solidFill>
              </a:rPr>
              <a:t>U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sk-SK" dirty="0" err="1">
                <a:solidFill>
                  <a:schemeClr val="bg1"/>
                </a:solidFill>
              </a:rPr>
              <a:t>ladanie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High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Score</a:t>
            </a:r>
            <a:r>
              <a:rPr lang="sk-SK" dirty="0">
                <a:solidFill>
                  <a:schemeClr val="bg1"/>
                </a:solidFill>
              </a:rPr>
              <a:t> pod </a:t>
            </a:r>
            <a:r>
              <a:rPr lang="sk-SK" dirty="0" err="1">
                <a:solidFill>
                  <a:schemeClr val="bg1"/>
                </a:solidFill>
              </a:rPr>
              <a:t>loginom</a:t>
            </a:r>
            <a:r>
              <a:rPr lang="sk-SK" dirty="0">
                <a:solidFill>
                  <a:schemeClr val="bg1"/>
                </a:solidFill>
              </a:rPr>
              <a:t> používateľa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1v1 mód prepojená serverom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BA12E-73CA-4D1A-977B-A61378E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F</a:t>
            </a:r>
            <a:r>
              <a:rPr lang="en-US" dirty="0" err="1">
                <a:solidFill>
                  <a:schemeClr val="bg1"/>
                </a:solidFill>
              </a:rPr>
              <a:t>unkčnosti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jeho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čast</a:t>
            </a:r>
            <a:r>
              <a:rPr lang="sk-SK" dirty="0">
                <a:solidFill>
                  <a:schemeClr val="bg1"/>
                </a:solidFill>
              </a:rPr>
              <a:t>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CFFAFC-E811-43B0-A7C7-B656B4D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Plne funkčná </a:t>
            </a:r>
            <a:r>
              <a:rPr lang="sk-SK" dirty="0" err="1">
                <a:solidFill>
                  <a:schemeClr val="bg1"/>
                </a:solidFill>
              </a:rPr>
              <a:t>offline</a:t>
            </a:r>
            <a:r>
              <a:rPr lang="sk-SK" dirty="0">
                <a:solidFill>
                  <a:schemeClr val="bg1"/>
                </a:solidFill>
              </a:rPr>
              <a:t> ako aj </a:t>
            </a:r>
            <a:r>
              <a:rPr lang="en-US" dirty="0">
                <a:solidFill>
                  <a:schemeClr val="bg1"/>
                </a:solidFill>
              </a:rPr>
              <a:t>1v1 aplik8cia</a:t>
            </a:r>
          </a:p>
          <a:p>
            <a:r>
              <a:rPr lang="en-US" dirty="0">
                <a:solidFill>
                  <a:schemeClr val="bg1"/>
                </a:solidFill>
              </a:rPr>
              <a:t>Funk</a:t>
            </a:r>
            <a:r>
              <a:rPr lang="sk-SK" dirty="0" err="1">
                <a:solidFill>
                  <a:schemeClr val="bg1"/>
                </a:solidFill>
              </a:rPr>
              <a:t>čný</a:t>
            </a:r>
            <a:r>
              <a:rPr lang="sk-SK" dirty="0">
                <a:solidFill>
                  <a:schemeClr val="bg1"/>
                </a:solidFill>
              </a:rPr>
              <a:t> server pre online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sk-SK" dirty="0">
                <a:solidFill>
                  <a:schemeClr val="bg1"/>
                </a:solidFill>
              </a:rPr>
              <a:t>v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sk-SK" dirty="0">
                <a:solidFill>
                  <a:schemeClr val="bg1"/>
                </a:solidFill>
              </a:rPr>
              <a:t> verziu </a:t>
            </a:r>
            <a:r>
              <a:rPr lang="sk-SK" dirty="0" err="1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</a:t>
            </a:r>
            <a:r>
              <a:rPr lang="sk-SK" dirty="0" err="1">
                <a:solidFill>
                  <a:schemeClr val="bg1"/>
                </a:solidFill>
              </a:rPr>
              <a:t>žnosť</a:t>
            </a:r>
            <a:r>
              <a:rPr lang="sk-SK" dirty="0">
                <a:solidFill>
                  <a:schemeClr val="bg1"/>
                </a:solidFill>
              </a:rPr>
              <a:t> prihlásiť sa pod </a:t>
            </a:r>
            <a:r>
              <a:rPr lang="sk-SK" dirty="0" err="1">
                <a:solidFill>
                  <a:schemeClr val="bg1"/>
                </a:solidFill>
              </a:rPr>
              <a:t>loginom</a:t>
            </a:r>
            <a:r>
              <a:rPr lang="sk-SK" dirty="0">
                <a:solidFill>
                  <a:schemeClr val="bg1"/>
                </a:solidFill>
              </a:rPr>
              <a:t> a zvoliť si mód hrania</a:t>
            </a:r>
          </a:p>
          <a:p>
            <a:r>
              <a:rPr lang="sk-SK" dirty="0">
                <a:solidFill>
                  <a:schemeClr val="bg1"/>
                </a:solidFill>
              </a:rPr>
              <a:t>Možnosť nastaviť si rôzne módy </a:t>
            </a:r>
            <a:r>
              <a:rPr lang="sk-SK" dirty="0" err="1">
                <a:solidFill>
                  <a:schemeClr val="bg1"/>
                </a:solidFill>
              </a:rPr>
              <a:t>obtiažnosti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Možnosť prepínať </a:t>
            </a:r>
            <a:r>
              <a:rPr lang="sk-SK" dirty="0" err="1">
                <a:solidFill>
                  <a:schemeClr val="bg1"/>
                </a:solidFill>
              </a:rPr>
              <a:t>survival</a:t>
            </a:r>
            <a:r>
              <a:rPr lang="sk-SK" dirty="0">
                <a:solidFill>
                  <a:schemeClr val="bg1"/>
                </a:solidFill>
              </a:rPr>
              <a:t> mód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0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08574A-2BB3-4A70-96BF-EB5522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Náročnos</a:t>
            </a:r>
            <a:r>
              <a:rPr lang="sk-SK" dirty="0">
                <a:solidFill>
                  <a:schemeClr val="bg1"/>
                </a:solidFill>
              </a:rPr>
              <a:t>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projektu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DC183E-2B53-42D1-B340-5465FC2C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Najťažsie</a:t>
            </a:r>
            <a:r>
              <a:rPr lang="sk-SK" dirty="0">
                <a:solidFill>
                  <a:schemeClr val="bg1"/>
                </a:solidFill>
              </a:rPr>
              <a:t> bolo prepojiť aplikácie zo serverom tak, aby čakala na druhého hráča bez hlášky </a:t>
            </a:r>
            <a:r>
              <a:rPr lang="en-US" dirty="0">
                <a:solidFill>
                  <a:schemeClr val="bg1"/>
                </a:solidFill>
              </a:rPr>
              <a:t>“Not responding”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Taktie</a:t>
            </a:r>
            <a:r>
              <a:rPr lang="sk-SK" dirty="0">
                <a:solidFill>
                  <a:schemeClr val="bg1"/>
                </a:solidFill>
              </a:rPr>
              <a:t>ž náročné bolo nastavenie vstupného poľa tak, aby sme mohli spustiť funkciu na jeho kontrolu vždy po jeho úprave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7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FE43F0-2E2E-4115-A221-AD06A42C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N</a:t>
            </a:r>
            <a:r>
              <a:rPr lang="en-US" sz="4000">
                <a:solidFill>
                  <a:srgbClr val="FFFFFF"/>
                </a:solidFill>
              </a:rPr>
              <a:t>ávrh dizajnu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FF9A0E6-968C-48FF-A350-6313F5CE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3121025"/>
            <a:ext cx="3808413" cy="2500313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86B4846E-1541-4CBB-93A8-15A9F979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50" y="3121025"/>
            <a:ext cx="2176463" cy="250031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7B7F398-33E0-4B45-AD36-2CC135A4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8" y="3121025"/>
            <a:ext cx="383540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11C5C-E438-485D-A53B-36AD9C4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Rozdelenie úloh – Damián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BB955A-F560-49B5-AFCD-A2C61BC8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Základný dizajn aplikácie</a:t>
            </a:r>
          </a:p>
          <a:p>
            <a:r>
              <a:rPr lang="sk-SK" dirty="0">
                <a:solidFill>
                  <a:schemeClr val="bg1"/>
                </a:solidFill>
              </a:rPr>
              <a:t>Základne texty rôznych </a:t>
            </a:r>
            <a:r>
              <a:rPr lang="sk-SK" dirty="0" err="1">
                <a:solidFill>
                  <a:schemeClr val="bg1"/>
                </a:solidFill>
              </a:rPr>
              <a:t>obtiažností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Nahodenie textov do DB</a:t>
            </a:r>
          </a:p>
          <a:p>
            <a:r>
              <a:rPr lang="sk-SK" dirty="0">
                <a:solidFill>
                  <a:schemeClr val="bg1"/>
                </a:solidFill>
              </a:rPr>
              <a:t>Získavanie textov z DB a vkladanie do Okna</a:t>
            </a:r>
          </a:p>
          <a:p>
            <a:r>
              <a:rPr lang="sk-SK" dirty="0">
                <a:solidFill>
                  <a:schemeClr val="bg1"/>
                </a:solidFill>
              </a:rPr>
              <a:t>Zaistenie ukladania informácií prijatých zo servera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11C5C-E438-485D-A53B-36AD9C4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Rozdelenie úloh – Peter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BB955A-F560-49B5-AFCD-A2C61BC8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Základna</a:t>
            </a:r>
            <a:r>
              <a:rPr lang="sk-SK" dirty="0">
                <a:solidFill>
                  <a:schemeClr val="bg1"/>
                </a:solidFill>
              </a:rPr>
              <a:t> štruktúra DB</a:t>
            </a:r>
          </a:p>
          <a:p>
            <a:r>
              <a:rPr lang="sk-SK" dirty="0">
                <a:solidFill>
                  <a:schemeClr val="bg1"/>
                </a:solidFill>
              </a:rPr>
              <a:t>Vytvorenie potrebných tabuliek</a:t>
            </a:r>
          </a:p>
          <a:p>
            <a:r>
              <a:rPr lang="sk-SK" dirty="0">
                <a:solidFill>
                  <a:schemeClr val="bg1"/>
                </a:solidFill>
              </a:rPr>
              <a:t>Vytvorenie API</a:t>
            </a:r>
          </a:p>
          <a:p>
            <a:r>
              <a:rPr lang="sk-SK" dirty="0">
                <a:solidFill>
                  <a:schemeClr val="bg1"/>
                </a:solidFill>
              </a:rPr>
              <a:t>Zaistenie komunikácie </a:t>
            </a:r>
            <a:r>
              <a:rPr lang="sk-SK" dirty="0" err="1">
                <a:solidFill>
                  <a:schemeClr val="bg1"/>
                </a:solidFill>
              </a:rPr>
              <a:t>App</a:t>
            </a:r>
            <a:r>
              <a:rPr lang="sk-SK" dirty="0">
                <a:solidFill>
                  <a:schemeClr val="bg1"/>
                </a:solidFill>
              </a:rPr>
              <a:t> s DB</a:t>
            </a:r>
          </a:p>
          <a:p>
            <a:r>
              <a:rPr lang="sk-SK" dirty="0">
                <a:solidFill>
                  <a:schemeClr val="bg1"/>
                </a:solidFill>
              </a:rPr>
              <a:t>Ukladanie používateľov a Best </a:t>
            </a:r>
            <a:r>
              <a:rPr lang="sk-SK" dirty="0" err="1">
                <a:solidFill>
                  <a:schemeClr val="bg1"/>
                </a:solidFill>
              </a:rPr>
              <a:t>Score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Komunikácia klienta zo serverom</a:t>
            </a:r>
          </a:p>
        </p:txBody>
      </p:sp>
    </p:spTree>
    <p:extLst>
      <p:ext uri="{BB962C8B-B14F-4D97-AF65-F5344CB8AC3E}">
        <p14:creationId xmlns:p14="http://schemas.microsoft.com/office/powerpoint/2010/main" val="38641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11C5C-E438-485D-A53B-36AD9C4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Rozdelenie úloh – Ondrej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BB955A-F560-49B5-AFCD-A2C61BC8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Prihlasovanie do </a:t>
            </a:r>
            <a:r>
              <a:rPr lang="sk-SK" dirty="0" err="1">
                <a:solidFill>
                  <a:schemeClr val="bg1"/>
                </a:solidFill>
              </a:rPr>
              <a:t>App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Základná funkčnosť </a:t>
            </a:r>
            <a:r>
              <a:rPr lang="sk-SK" dirty="0" err="1">
                <a:solidFill>
                  <a:schemeClr val="bg1"/>
                </a:solidFill>
              </a:rPr>
              <a:t>App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sk-SK" dirty="0">
                <a:solidFill>
                  <a:schemeClr val="bg1"/>
                </a:solidFill>
              </a:rPr>
              <a:t>Nastavenie </a:t>
            </a:r>
            <a:r>
              <a:rPr lang="sk-SK" dirty="0" err="1">
                <a:solidFill>
                  <a:schemeClr val="bg1"/>
                </a:solidFill>
              </a:rPr>
              <a:t>obtiažnosti</a:t>
            </a:r>
            <a:endParaRPr lang="sk-SK" dirty="0">
              <a:solidFill>
                <a:schemeClr val="bg1"/>
              </a:solidFill>
            </a:endParaRPr>
          </a:p>
          <a:p>
            <a:pPr lvl="1"/>
            <a:r>
              <a:rPr lang="sk-SK" dirty="0">
                <a:solidFill>
                  <a:schemeClr val="bg1"/>
                </a:solidFill>
              </a:rPr>
              <a:t>Výpočet CPM (</a:t>
            </a:r>
            <a:r>
              <a:rPr lang="sk-SK" dirty="0" err="1">
                <a:solidFill>
                  <a:schemeClr val="bg1"/>
                </a:solidFill>
              </a:rPr>
              <a:t>Characters</a:t>
            </a:r>
            <a:r>
              <a:rPr lang="sk-SK" dirty="0">
                <a:solidFill>
                  <a:schemeClr val="bg1"/>
                </a:solidFill>
              </a:rPr>
              <a:t> / </a:t>
            </a:r>
            <a:r>
              <a:rPr lang="sk-SK" dirty="0" err="1">
                <a:solidFill>
                  <a:schemeClr val="bg1"/>
                </a:solidFill>
              </a:rPr>
              <a:t>Minute</a:t>
            </a:r>
            <a:r>
              <a:rPr lang="sk-SK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sk-SK" dirty="0">
                <a:solidFill>
                  <a:schemeClr val="bg1"/>
                </a:solidFill>
              </a:rPr>
              <a:t>Overovanie </a:t>
            </a:r>
            <a:r>
              <a:rPr lang="sk-SK" dirty="0" err="1">
                <a:solidFill>
                  <a:schemeClr val="bg1"/>
                </a:solidFill>
              </a:rPr>
              <a:t>správnosoti</a:t>
            </a:r>
            <a:r>
              <a:rPr lang="sk-SK" dirty="0">
                <a:solidFill>
                  <a:schemeClr val="bg1"/>
                </a:solidFill>
              </a:rPr>
              <a:t> písania (použitý upravený kód zo </a:t>
            </a:r>
            <a:r>
              <a:rPr lang="sk-SK" dirty="0" err="1">
                <a:solidFill>
                  <a:schemeClr val="bg1"/>
                </a:solidFill>
              </a:rPr>
              <a:t>stackoverflow</a:t>
            </a:r>
            <a:r>
              <a:rPr lang="sk-SK" dirty="0">
                <a:solidFill>
                  <a:schemeClr val="bg1"/>
                </a:solidFill>
              </a:rPr>
              <a:t>)</a:t>
            </a:r>
          </a:p>
          <a:p>
            <a:r>
              <a:rPr lang="sk-SK" dirty="0">
                <a:solidFill>
                  <a:schemeClr val="bg1"/>
                </a:solidFill>
              </a:rPr>
              <a:t>Možnosť prepínať single </a:t>
            </a:r>
            <a:r>
              <a:rPr lang="sk-SK" dirty="0" err="1">
                <a:solidFill>
                  <a:schemeClr val="bg1"/>
                </a:solidFill>
              </a:rPr>
              <a:t>player</a:t>
            </a:r>
            <a:r>
              <a:rPr lang="sk-SK" dirty="0">
                <a:solidFill>
                  <a:schemeClr val="bg1"/>
                </a:solidFill>
              </a:rPr>
              <a:t> a </a:t>
            </a:r>
            <a:r>
              <a:rPr lang="sk-SK" dirty="0" err="1">
                <a:solidFill>
                  <a:schemeClr val="bg1"/>
                </a:solidFill>
              </a:rPr>
              <a:t>multiplayer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417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260</Words>
  <Application>Microsoft Office PowerPoint</Application>
  <PresentationFormat>Širokouhlá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Team Biceps KeyLearn</vt:lpstr>
      <vt:lpstr>Základné informácie</vt:lpstr>
      <vt:lpstr>Základné funkcie</vt:lpstr>
      <vt:lpstr>Funkčnosti programu a jeho častí</vt:lpstr>
      <vt:lpstr>Náročnosť projektu </vt:lpstr>
      <vt:lpstr>Návrh dizajnu</vt:lpstr>
      <vt:lpstr>Rozdelenie úloh – Damián </vt:lpstr>
      <vt:lpstr>Rozdelenie úloh – Peter </vt:lpstr>
      <vt:lpstr>Rozdelenie úloh – Ondrej </vt:lpstr>
      <vt:lpstr>Dakujem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Biceps KeyLearn</dc:title>
  <dc:creator>Peter Manko</dc:creator>
  <cp:lastModifiedBy>Peter Manko</cp:lastModifiedBy>
  <cp:revision>2</cp:revision>
  <dcterms:created xsi:type="dcterms:W3CDTF">2020-06-04T10:54:55Z</dcterms:created>
  <dcterms:modified xsi:type="dcterms:W3CDTF">2020-06-04T11:51:45Z</dcterms:modified>
</cp:coreProperties>
</file>