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453E-5607-4527-9C9B-991B7CA567BE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8434-5640-48E9-A69C-5313496D9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274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453E-5607-4527-9C9B-991B7CA567BE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8434-5640-48E9-A69C-5313496D9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453E-5607-4527-9C9B-991B7CA567BE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8434-5640-48E9-A69C-5313496D9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09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453E-5607-4527-9C9B-991B7CA567BE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8434-5640-48E9-A69C-5313496D9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2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453E-5607-4527-9C9B-991B7CA567BE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8434-5640-48E9-A69C-5313496D9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73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453E-5607-4527-9C9B-991B7CA567BE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8434-5640-48E9-A69C-5313496D9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79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453E-5607-4527-9C9B-991B7CA567BE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8434-5640-48E9-A69C-5313496D9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7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453E-5607-4527-9C9B-991B7CA567BE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8434-5640-48E9-A69C-5313496D9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46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453E-5607-4527-9C9B-991B7CA567BE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8434-5640-48E9-A69C-5313496D9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23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453E-5607-4527-9C9B-991B7CA567BE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8434-5640-48E9-A69C-5313496D9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19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453E-5607-4527-9C9B-991B7CA567BE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8434-5640-48E9-A69C-5313496D9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07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D453E-5607-4527-9C9B-991B7CA567BE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08434-5640-48E9-A69C-5313496D9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45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71C0BA-33B2-4310-8BC5-B98F1BB5EB1B}"/>
              </a:ext>
            </a:extLst>
          </p:cNvPr>
          <p:cNvSpPr txBox="1"/>
          <p:nvPr/>
        </p:nvSpPr>
        <p:spPr>
          <a:xfrm>
            <a:off x="3620278" y="419878"/>
            <a:ext cx="5309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/>
              <a:t>ER Diagram of Bank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41583-1A24-4D8C-8943-6EAE7973759C}"/>
              </a:ext>
            </a:extLst>
          </p:cNvPr>
          <p:cNvSpPr txBox="1"/>
          <p:nvPr/>
        </p:nvSpPr>
        <p:spPr>
          <a:xfrm>
            <a:off x="5103845" y="788637"/>
            <a:ext cx="1492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/>
              <a:t>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993AF-C315-48FB-A669-FEF44045B700}"/>
              </a:ext>
            </a:extLst>
          </p:cNvPr>
          <p:cNvSpPr txBox="1"/>
          <p:nvPr/>
        </p:nvSpPr>
        <p:spPr>
          <a:xfrm>
            <a:off x="849086" y="1635204"/>
            <a:ext cx="949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This bank ER diagram illustrates key information about bank, including entities such as Add a Bank </a:t>
            </a:r>
            <a:r>
              <a:rPr lang="en-US" dirty="0" err="1"/>
              <a:t>Account,Search</a:t>
            </a:r>
            <a:r>
              <a:rPr lang="en-US" dirty="0"/>
              <a:t> Account, Modify </a:t>
            </a:r>
            <a:r>
              <a:rPr lang="en-US" dirty="0" err="1"/>
              <a:t>Records,Reports,Transactionetc</a:t>
            </a:r>
            <a:r>
              <a:rPr lang="en-US" dirty="0"/>
              <a:t>. It allows us to understand the relationships between entities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8B1233-B856-415C-B7BE-ADD2FEABADE4}"/>
              </a:ext>
            </a:extLst>
          </p:cNvPr>
          <p:cNvSpPr txBox="1"/>
          <p:nvPr/>
        </p:nvSpPr>
        <p:spPr>
          <a:xfrm>
            <a:off x="1129004" y="3930135"/>
            <a:ext cx="627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 The Flow Chart for Bank Management system is as under:-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935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58C79F5-C2D2-44CD-ADA6-72CB48A0D5D5}"/>
              </a:ext>
            </a:extLst>
          </p:cNvPr>
          <p:cNvSpPr/>
          <p:nvPr/>
        </p:nvSpPr>
        <p:spPr>
          <a:xfrm>
            <a:off x="9658575" y="2141098"/>
            <a:ext cx="559346" cy="2462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8EAAFC-E845-4CC3-8DDE-D6C33092B8D5}"/>
              </a:ext>
            </a:extLst>
          </p:cNvPr>
          <p:cNvSpPr/>
          <p:nvPr/>
        </p:nvSpPr>
        <p:spPr>
          <a:xfrm>
            <a:off x="8212743" y="4951824"/>
            <a:ext cx="894644" cy="42045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854393-20DB-493E-BC76-74DC549FCC9E}"/>
              </a:ext>
            </a:extLst>
          </p:cNvPr>
          <p:cNvSpPr txBox="1"/>
          <p:nvPr/>
        </p:nvSpPr>
        <p:spPr>
          <a:xfrm>
            <a:off x="9692869" y="2108082"/>
            <a:ext cx="886409" cy="26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Name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C58DB18-703B-4309-A579-52E135BD91AA}"/>
              </a:ext>
            </a:extLst>
          </p:cNvPr>
          <p:cNvSpPr/>
          <p:nvPr/>
        </p:nvSpPr>
        <p:spPr>
          <a:xfrm>
            <a:off x="8229600" y="2661864"/>
            <a:ext cx="895739" cy="437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BA5449-5499-481B-A8D9-8E1BF6137375}"/>
              </a:ext>
            </a:extLst>
          </p:cNvPr>
          <p:cNvSpPr txBox="1"/>
          <p:nvPr/>
        </p:nvSpPr>
        <p:spPr>
          <a:xfrm>
            <a:off x="8277523" y="2733873"/>
            <a:ext cx="1296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/>
              <a:t>Add_Acc</a:t>
            </a:r>
            <a:endParaRPr lang="en-IN" sz="12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C4E3344-DE10-4481-A8DE-BBA143BBAFB6}"/>
              </a:ext>
            </a:extLst>
          </p:cNvPr>
          <p:cNvSpPr/>
          <p:nvPr/>
        </p:nvSpPr>
        <p:spPr>
          <a:xfrm>
            <a:off x="9689267" y="3930430"/>
            <a:ext cx="724678" cy="270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F01DEC-9EB4-4B80-8AEE-C3F60F677419}"/>
              </a:ext>
            </a:extLst>
          </p:cNvPr>
          <p:cNvSpPr/>
          <p:nvPr/>
        </p:nvSpPr>
        <p:spPr>
          <a:xfrm>
            <a:off x="9731337" y="3610091"/>
            <a:ext cx="640538" cy="2539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42E5E8A-02E8-4C97-A4D6-0E37B7FC0E30}"/>
              </a:ext>
            </a:extLst>
          </p:cNvPr>
          <p:cNvSpPr/>
          <p:nvPr/>
        </p:nvSpPr>
        <p:spPr>
          <a:xfrm>
            <a:off x="9702282" y="3350002"/>
            <a:ext cx="677861" cy="2539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5080979-CE55-42F5-A237-A4548204302B}"/>
              </a:ext>
            </a:extLst>
          </p:cNvPr>
          <p:cNvSpPr/>
          <p:nvPr/>
        </p:nvSpPr>
        <p:spPr>
          <a:xfrm>
            <a:off x="9726918" y="3102153"/>
            <a:ext cx="603216" cy="20527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B3D0F1E-9728-4432-AB21-53D84BF85826}"/>
              </a:ext>
            </a:extLst>
          </p:cNvPr>
          <p:cNvSpPr/>
          <p:nvPr/>
        </p:nvSpPr>
        <p:spPr>
          <a:xfrm>
            <a:off x="9658575" y="1782704"/>
            <a:ext cx="559346" cy="2616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BEC6E3C-4E6D-4498-9898-2881544B840F}"/>
              </a:ext>
            </a:extLst>
          </p:cNvPr>
          <p:cNvSpPr/>
          <p:nvPr/>
        </p:nvSpPr>
        <p:spPr>
          <a:xfrm>
            <a:off x="9658575" y="2748125"/>
            <a:ext cx="603216" cy="2616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7CE252D-329C-4074-B81E-7E68A4858B67}"/>
              </a:ext>
            </a:extLst>
          </p:cNvPr>
          <p:cNvSpPr/>
          <p:nvPr/>
        </p:nvSpPr>
        <p:spPr>
          <a:xfrm>
            <a:off x="9649817" y="2468172"/>
            <a:ext cx="559346" cy="25391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82F46B-E0D0-437A-99C9-6D15C31C4BC9}"/>
              </a:ext>
            </a:extLst>
          </p:cNvPr>
          <p:cNvSpPr txBox="1"/>
          <p:nvPr/>
        </p:nvSpPr>
        <p:spPr>
          <a:xfrm>
            <a:off x="9619861" y="2438581"/>
            <a:ext cx="11849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Address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6E7BDD-81BB-45BD-8827-9B0843C8D5F9}"/>
              </a:ext>
            </a:extLst>
          </p:cNvPr>
          <p:cNvSpPr txBox="1"/>
          <p:nvPr/>
        </p:nvSpPr>
        <p:spPr>
          <a:xfrm>
            <a:off x="9702282" y="2738154"/>
            <a:ext cx="18225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err="1"/>
              <a:t>ph_no</a:t>
            </a:r>
            <a:endParaRPr lang="en-IN" sz="10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E3A359-AFD8-4918-BB19-A501A58463E2}"/>
              </a:ext>
            </a:extLst>
          </p:cNvPr>
          <p:cNvSpPr txBox="1"/>
          <p:nvPr/>
        </p:nvSpPr>
        <p:spPr>
          <a:xfrm>
            <a:off x="9658575" y="1775009"/>
            <a:ext cx="15955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u="sng" dirty="0" err="1"/>
              <a:t>Acc_no</a:t>
            </a:r>
            <a:endParaRPr lang="en-IN" sz="1050" u="sng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67C22A-F890-4F9D-86BE-9323F865AE09}"/>
              </a:ext>
            </a:extLst>
          </p:cNvPr>
          <p:cNvSpPr txBox="1"/>
          <p:nvPr/>
        </p:nvSpPr>
        <p:spPr>
          <a:xfrm>
            <a:off x="9781511" y="3068917"/>
            <a:ext cx="15955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email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768C-5E65-4A68-B0A6-F15E7EA5F477}"/>
              </a:ext>
            </a:extLst>
          </p:cNvPr>
          <p:cNvSpPr txBox="1"/>
          <p:nvPr/>
        </p:nvSpPr>
        <p:spPr>
          <a:xfrm>
            <a:off x="9714558" y="3579901"/>
            <a:ext cx="15955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err="1"/>
              <a:t>Acc_type</a:t>
            </a:r>
            <a:endParaRPr lang="en-IN" sz="10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CFC6F3-20C0-4763-BD6F-AFC69B6CA8F6}"/>
              </a:ext>
            </a:extLst>
          </p:cNvPr>
          <p:cNvSpPr txBox="1"/>
          <p:nvPr/>
        </p:nvSpPr>
        <p:spPr>
          <a:xfrm>
            <a:off x="9767269" y="3352645"/>
            <a:ext cx="15955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err="1"/>
              <a:t>Ad_no</a:t>
            </a:r>
            <a:endParaRPr lang="en-IN" sz="105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4D4C19-8764-4BEC-B72F-3BE0A95F59E1}"/>
              </a:ext>
            </a:extLst>
          </p:cNvPr>
          <p:cNvSpPr txBox="1"/>
          <p:nvPr/>
        </p:nvSpPr>
        <p:spPr>
          <a:xfrm>
            <a:off x="8212743" y="5046451"/>
            <a:ext cx="1595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/>
              <a:t>Update_acc</a:t>
            </a:r>
            <a:endParaRPr lang="en-IN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E2ADC5-53BE-4EC1-8A27-1E61B4019DE5}"/>
              </a:ext>
            </a:extLst>
          </p:cNvPr>
          <p:cNvSpPr txBox="1"/>
          <p:nvPr/>
        </p:nvSpPr>
        <p:spPr>
          <a:xfrm>
            <a:off x="9781510" y="3930430"/>
            <a:ext cx="15955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err="1"/>
              <a:t>In_bal</a:t>
            </a:r>
            <a:endParaRPr lang="en-IN" sz="105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27637BC-1E7F-446B-88D9-E775A8FD32A3}"/>
              </a:ext>
            </a:extLst>
          </p:cNvPr>
          <p:cNvCxnSpPr>
            <a:cxnSpLocks/>
          </p:cNvCxnSpPr>
          <p:nvPr/>
        </p:nvCxnSpPr>
        <p:spPr>
          <a:xfrm flipV="1">
            <a:off x="9125339" y="1921297"/>
            <a:ext cx="524478" cy="916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31328D-E5F7-4FF4-8D4C-044B52C183D0}"/>
              </a:ext>
            </a:extLst>
          </p:cNvPr>
          <p:cNvCxnSpPr>
            <a:cxnSpLocks/>
          </p:cNvCxnSpPr>
          <p:nvPr/>
        </p:nvCxnSpPr>
        <p:spPr>
          <a:xfrm flipV="1">
            <a:off x="9125339" y="2319929"/>
            <a:ext cx="533236" cy="559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239CF87-5F82-4667-9CCA-0B3E579CB4CA}"/>
              </a:ext>
            </a:extLst>
          </p:cNvPr>
          <p:cNvCxnSpPr>
            <a:cxnSpLocks/>
          </p:cNvCxnSpPr>
          <p:nvPr/>
        </p:nvCxnSpPr>
        <p:spPr>
          <a:xfrm flipV="1">
            <a:off x="9125339" y="2609024"/>
            <a:ext cx="490184" cy="286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459E38B-359D-4F2F-8755-2A2412672F73}"/>
              </a:ext>
            </a:extLst>
          </p:cNvPr>
          <p:cNvCxnSpPr>
            <a:cxnSpLocks/>
          </p:cNvCxnSpPr>
          <p:nvPr/>
        </p:nvCxnSpPr>
        <p:spPr>
          <a:xfrm flipV="1">
            <a:off x="9133195" y="2902864"/>
            <a:ext cx="482328" cy="78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387EFC1-AAF7-4ACA-93EF-63C1E7AE1C41}"/>
              </a:ext>
            </a:extLst>
          </p:cNvPr>
          <p:cNvCxnSpPr>
            <a:cxnSpLocks/>
          </p:cNvCxnSpPr>
          <p:nvPr/>
        </p:nvCxnSpPr>
        <p:spPr>
          <a:xfrm>
            <a:off x="9133195" y="3012183"/>
            <a:ext cx="594787" cy="170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61F599B-0DE3-46C0-9E8B-091C5A7271C9}"/>
              </a:ext>
            </a:extLst>
          </p:cNvPr>
          <p:cNvCxnSpPr>
            <a:cxnSpLocks/>
          </p:cNvCxnSpPr>
          <p:nvPr/>
        </p:nvCxnSpPr>
        <p:spPr>
          <a:xfrm>
            <a:off x="9125339" y="3068917"/>
            <a:ext cx="548725" cy="1019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A2A539D-3B60-453B-9142-D968E87F91B1}"/>
              </a:ext>
            </a:extLst>
          </p:cNvPr>
          <p:cNvCxnSpPr>
            <a:cxnSpLocks/>
          </p:cNvCxnSpPr>
          <p:nvPr/>
        </p:nvCxnSpPr>
        <p:spPr>
          <a:xfrm>
            <a:off x="9133195" y="3097061"/>
            <a:ext cx="561116" cy="640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B3690F-8F80-44F7-AA20-01F0BA24FE50}"/>
              </a:ext>
            </a:extLst>
          </p:cNvPr>
          <p:cNvCxnSpPr>
            <a:cxnSpLocks/>
          </p:cNvCxnSpPr>
          <p:nvPr/>
        </p:nvCxnSpPr>
        <p:spPr>
          <a:xfrm>
            <a:off x="9133195" y="3037880"/>
            <a:ext cx="581363" cy="431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4E8835C-EA95-4F65-BA85-6DE47C64D7BE}"/>
              </a:ext>
            </a:extLst>
          </p:cNvPr>
          <p:cNvCxnSpPr>
            <a:cxnSpLocks/>
          </p:cNvCxnSpPr>
          <p:nvPr/>
        </p:nvCxnSpPr>
        <p:spPr>
          <a:xfrm flipV="1">
            <a:off x="9125339" y="4766429"/>
            <a:ext cx="601579" cy="401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04DE321-9CA6-41BE-99E3-40211F76E958}"/>
              </a:ext>
            </a:extLst>
          </p:cNvPr>
          <p:cNvCxnSpPr>
            <a:cxnSpLocks/>
          </p:cNvCxnSpPr>
          <p:nvPr/>
        </p:nvCxnSpPr>
        <p:spPr>
          <a:xfrm flipV="1">
            <a:off x="9107387" y="4373779"/>
            <a:ext cx="529580" cy="704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DD7BFE0-24EF-4EC8-90A5-D07887F7CFE1}"/>
              </a:ext>
            </a:extLst>
          </p:cNvPr>
          <p:cNvCxnSpPr>
            <a:cxnSpLocks/>
          </p:cNvCxnSpPr>
          <p:nvPr/>
        </p:nvCxnSpPr>
        <p:spPr>
          <a:xfrm flipH="1">
            <a:off x="2169713" y="3259847"/>
            <a:ext cx="532322" cy="318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99A209-FAEF-409E-AAFF-7D12A9C2D123}"/>
              </a:ext>
            </a:extLst>
          </p:cNvPr>
          <p:cNvCxnSpPr>
            <a:cxnSpLocks/>
          </p:cNvCxnSpPr>
          <p:nvPr/>
        </p:nvCxnSpPr>
        <p:spPr>
          <a:xfrm flipV="1">
            <a:off x="7815978" y="262082"/>
            <a:ext cx="413622" cy="617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B1D9C7F-69B2-4C24-9581-A6542FA5403E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8660065" y="3115131"/>
            <a:ext cx="7584" cy="18366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ED64A288-405E-4E69-A2C5-947B562E754F}"/>
              </a:ext>
            </a:extLst>
          </p:cNvPr>
          <p:cNvSpPr/>
          <p:nvPr/>
        </p:nvSpPr>
        <p:spPr>
          <a:xfrm>
            <a:off x="260685" y="2887621"/>
            <a:ext cx="677861" cy="35292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5C4D41B-EFF5-428A-A508-E91D0CA9DDA4}"/>
              </a:ext>
            </a:extLst>
          </p:cNvPr>
          <p:cNvSpPr/>
          <p:nvPr/>
        </p:nvSpPr>
        <p:spPr>
          <a:xfrm>
            <a:off x="966538" y="2452802"/>
            <a:ext cx="963671" cy="35292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893D308-59A3-4665-93A5-5291F0A27E1F}"/>
              </a:ext>
            </a:extLst>
          </p:cNvPr>
          <p:cNvSpPr/>
          <p:nvPr/>
        </p:nvSpPr>
        <p:spPr>
          <a:xfrm>
            <a:off x="922668" y="3384123"/>
            <a:ext cx="1184063" cy="35292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86310D4-4AC5-49EA-A545-4D9B641F427A}"/>
              </a:ext>
            </a:extLst>
          </p:cNvPr>
          <p:cNvSpPr/>
          <p:nvPr/>
        </p:nvSpPr>
        <p:spPr>
          <a:xfrm>
            <a:off x="9649817" y="4261389"/>
            <a:ext cx="663171" cy="224781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37F381C-66D4-43A7-BF6A-A42292FE0E11}"/>
              </a:ext>
            </a:extLst>
          </p:cNvPr>
          <p:cNvSpPr txBox="1"/>
          <p:nvPr/>
        </p:nvSpPr>
        <p:spPr>
          <a:xfrm>
            <a:off x="9676230" y="4216615"/>
            <a:ext cx="13166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u="sng" dirty="0" err="1"/>
              <a:t>Acc_no</a:t>
            </a:r>
            <a:endParaRPr lang="en-IN" sz="1050" u="sng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B55F5C0-1CFA-484B-835E-AFF18BF19B2C}"/>
              </a:ext>
            </a:extLst>
          </p:cNvPr>
          <p:cNvSpPr/>
          <p:nvPr/>
        </p:nvSpPr>
        <p:spPr>
          <a:xfrm>
            <a:off x="2997455" y="6110747"/>
            <a:ext cx="677861" cy="35292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FCD640E-1138-471B-88A5-E48AB3385A47}"/>
              </a:ext>
            </a:extLst>
          </p:cNvPr>
          <p:cNvSpPr/>
          <p:nvPr/>
        </p:nvSpPr>
        <p:spPr>
          <a:xfrm>
            <a:off x="5614861" y="6156405"/>
            <a:ext cx="677861" cy="35292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00315FE-72B0-480D-A56A-7FC77DB29E02}"/>
              </a:ext>
            </a:extLst>
          </p:cNvPr>
          <p:cNvSpPr/>
          <p:nvPr/>
        </p:nvSpPr>
        <p:spPr>
          <a:xfrm>
            <a:off x="9713276" y="6035886"/>
            <a:ext cx="641844" cy="241039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A38D37C-4BE5-400A-A045-7B2C409751C9}"/>
              </a:ext>
            </a:extLst>
          </p:cNvPr>
          <p:cNvSpPr/>
          <p:nvPr/>
        </p:nvSpPr>
        <p:spPr>
          <a:xfrm>
            <a:off x="9674457" y="5107012"/>
            <a:ext cx="589871" cy="276999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BBC555E-8E57-455E-9318-8D034BD1F5CA}"/>
              </a:ext>
            </a:extLst>
          </p:cNvPr>
          <p:cNvSpPr/>
          <p:nvPr/>
        </p:nvSpPr>
        <p:spPr>
          <a:xfrm>
            <a:off x="9665695" y="5621494"/>
            <a:ext cx="629856" cy="24103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6730D68-91E0-4474-8239-3BA0F6BA864B}"/>
              </a:ext>
            </a:extLst>
          </p:cNvPr>
          <p:cNvSpPr/>
          <p:nvPr/>
        </p:nvSpPr>
        <p:spPr>
          <a:xfrm>
            <a:off x="9695897" y="4640283"/>
            <a:ext cx="602148" cy="252293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174D0A0-C3DA-495A-8594-D3898F3B53D0}"/>
              </a:ext>
            </a:extLst>
          </p:cNvPr>
          <p:cNvSpPr txBox="1"/>
          <p:nvPr/>
        </p:nvSpPr>
        <p:spPr>
          <a:xfrm>
            <a:off x="9733219" y="4626056"/>
            <a:ext cx="6334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Name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9F7B212-4680-412F-B7CC-27A60BB9FFD4}"/>
              </a:ext>
            </a:extLst>
          </p:cNvPr>
          <p:cNvSpPr txBox="1"/>
          <p:nvPr/>
        </p:nvSpPr>
        <p:spPr>
          <a:xfrm>
            <a:off x="9673284" y="5077968"/>
            <a:ext cx="7238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address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2381DD8-6140-4D74-A60C-7A00A31DB8E6}"/>
              </a:ext>
            </a:extLst>
          </p:cNvPr>
          <p:cNvSpPr txBox="1"/>
          <p:nvPr/>
        </p:nvSpPr>
        <p:spPr>
          <a:xfrm>
            <a:off x="9726918" y="5621494"/>
            <a:ext cx="13166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err="1"/>
              <a:t>Ph_no</a:t>
            </a:r>
            <a:endParaRPr lang="en-IN" sz="105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5331097-C341-4755-84B3-FDF1A26B1824}"/>
              </a:ext>
            </a:extLst>
          </p:cNvPr>
          <p:cNvSpPr txBox="1"/>
          <p:nvPr/>
        </p:nvSpPr>
        <p:spPr>
          <a:xfrm>
            <a:off x="9814498" y="6014241"/>
            <a:ext cx="8770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email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388AFAA-C8F5-4405-B1E1-1738B8EBBC9E}"/>
              </a:ext>
            </a:extLst>
          </p:cNvPr>
          <p:cNvCxnSpPr>
            <a:cxnSpLocks/>
            <a:stCxn id="133" idx="2"/>
            <a:endCxn id="136" idx="0"/>
          </p:cNvCxnSpPr>
          <p:nvPr/>
        </p:nvCxnSpPr>
        <p:spPr>
          <a:xfrm>
            <a:off x="3320051" y="5439793"/>
            <a:ext cx="40495" cy="694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90FB066-59CC-490F-A157-4A5222FE5E5C}"/>
              </a:ext>
            </a:extLst>
          </p:cNvPr>
          <p:cNvCxnSpPr>
            <a:cxnSpLocks/>
            <a:stCxn id="128" idx="2"/>
            <a:endCxn id="107" idx="0"/>
          </p:cNvCxnSpPr>
          <p:nvPr/>
        </p:nvCxnSpPr>
        <p:spPr>
          <a:xfrm flipH="1">
            <a:off x="5953792" y="5461333"/>
            <a:ext cx="2496" cy="695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E8D8529-DDE6-4E15-B69B-7BA464CE2027}"/>
              </a:ext>
            </a:extLst>
          </p:cNvPr>
          <p:cNvCxnSpPr>
            <a:cxnSpLocks/>
          </p:cNvCxnSpPr>
          <p:nvPr/>
        </p:nvCxnSpPr>
        <p:spPr>
          <a:xfrm>
            <a:off x="9107387" y="5232106"/>
            <a:ext cx="551188" cy="24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299D31-260A-4EB5-A340-BA4777B3E142}"/>
              </a:ext>
            </a:extLst>
          </p:cNvPr>
          <p:cNvCxnSpPr>
            <a:cxnSpLocks/>
          </p:cNvCxnSpPr>
          <p:nvPr/>
        </p:nvCxnSpPr>
        <p:spPr>
          <a:xfrm>
            <a:off x="9114780" y="5372275"/>
            <a:ext cx="528817" cy="322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ACDCC24-AD02-4943-A593-25CD151F569E}"/>
              </a:ext>
            </a:extLst>
          </p:cNvPr>
          <p:cNvCxnSpPr>
            <a:cxnSpLocks/>
          </p:cNvCxnSpPr>
          <p:nvPr/>
        </p:nvCxnSpPr>
        <p:spPr>
          <a:xfrm>
            <a:off x="9084437" y="5346682"/>
            <a:ext cx="582627" cy="762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1E9958E-DE4C-4DBB-AECC-75E05B4E0787}"/>
              </a:ext>
            </a:extLst>
          </p:cNvPr>
          <p:cNvSpPr/>
          <p:nvPr/>
        </p:nvSpPr>
        <p:spPr>
          <a:xfrm>
            <a:off x="5508966" y="5014197"/>
            <a:ext cx="894644" cy="44713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38468EA-0CD9-4BDF-A96D-8FE49B162D95}"/>
              </a:ext>
            </a:extLst>
          </p:cNvPr>
          <p:cNvSpPr txBox="1"/>
          <p:nvPr/>
        </p:nvSpPr>
        <p:spPr>
          <a:xfrm>
            <a:off x="5571234" y="5084883"/>
            <a:ext cx="1096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/>
              <a:t>Acc</a:t>
            </a:r>
            <a:r>
              <a:rPr lang="en-IN" sz="1200" dirty="0"/>
              <a:t> close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910157-279D-4069-BF4C-FADE40E4AF66}"/>
              </a:ext>
            </a:extLst>
          </p:cNvPr>
          <p:cNvSpPr txBox="1"/>
          <p:nvPr/>
        </p:nvSpPr>
        <p:spPr>
          <a:xfrm>
            <a:off x="5695672" y="6202063"/>
            <a:ext cx="994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err="1"/>
              <a:t>Acc_no</a:t>
            </a:r>
            <a:endParaRPr lang="en-IN" sz="1100" dirty="0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AF38A65E-00E4-4680-9ACC-EE70F50F2762}"/>
              </a:ext>
            </a:extLst>
          </p:cNvPr>
          <p:cNvSpPr/>
          <p:nvPr/>
        </p:nvSpPr>
        <p:spPr>
          <a:xfrm>
            <a:off x="2759059" y="4992656"/>
            <a:ext cx="1121983" cy="44713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827E2A2-1D04-4BD6-B236-E154425704E6}"/>
              </a:ext>
            </a:extLst>
          </p:cNvPr>
          <p:cNvSpPr txBox="1"/>
          <p:nvPr/>
        </p:nvSpPr>
        <p:spPr>
          <a:xfrm>
            <a:off x="2899691" y="5069683"/>
            <a:ext cx="1296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/>
              <a:t>Acc</a:t>
            </a:r>
            <a:r>
              <a:rPr lang="en-IN" sz="1200" dirty="0"/>
              <a:t> activate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B047744-B8AA-4603-8F21-018C23853E3C}"/>
              </a:ext>
            </a:extLst>
          </p:cNvPr>
          <p:cNvSpPr txBox="1"/>
          <p:nvPr/>
        </p:nvSpPr>
        <p:spPr>
          <a:xfrm>
            <a:off x="3045776" y="6134204"/>
            <a:ext cx="6295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u="sng" dirty="0" err="1"/>
              <a:t>Acc_no</a:t>
            </a:r>
            <a:endParaRPr lang="en-IN" sz="1050" u="sng" dirty="0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15A97DA6-7E5B-4045-B1B3-84AB2DC8F7E2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6394894" y="5184950"/>
            <a:ext cx="181784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43F6C45-23EA-4431-A211-C0DCF145189E}"/>
              </a:ext>
            </a:extLst>
          </p:cNvPr>
          <p:cNvCxnSpPr>
            <a:cxnSpLocks/>
            <a:stCxn id="128" idx="1"/>
          </p:cNvCxnSpPr>
          <p:nvPr/>
        </p:nvCxnSpPr>
        <p:spPr>
          <a:xfrm flipH="1" flipV="1">
            <a:off x="3942901" y="5232106"/>
            <a:ext cx="1566065" cy="5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2E862BCF-675A-445C-9091-0D18B562B4A6}"/>
              </a:ext>
            </a:extLst>
          </p:cNvPr>
          <p:cNvSpPr/>
          <p:nvPr/>
        </p:nvSpPr>
        <p:spPr>
          <a:xfrm>
            <a:off x="2932836" y="2902864"/>
            <a:ext cx="948206" cy="447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A4B6AF8-31A7-49CC-ACD8-B8FF07C67FF8}"/>
              </a:ext>
            </a:extLst>
          </p:cNvPr>
          <p:cNvSpPr txBox="1"/>
          <p:nvPr/>
        </p:nvSpPr>
        <p:spPr>
          <a:xfrm>
            <a:off x="1004366" y="2487849"/>
            <a:ext cx="1899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Dep Amount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1889878-4EB2-4F1E-9861-6C68136C622F}"/>
              </a:ext>
            </a:extLst>
          </p:cNvPr>
          <p:cNvSpPr txBox="1"/>
          <p:nvPr/>
        </p:nvSpPr>
        <p:spPr>
          <a:xfrm>
            <a:off x="936171" y="3431889"/>
            <a:ext cx="12969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Withdraw amount</a:t>
            </a:r>
          </a:p>
          <a:p>
            <a:endParaRPr lang="en-IN" sz="105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994032C-C1CC-4035-93E7-E4CD46C53691}"/>
              </a:ext>
            </a:extLst>
          </p:cNvPr>
          <p:cNvSpPr txBox="1"/>
          <p:nvPr/>
        </p:nvSpPr>
        <p:spPr>
          <a:xfrm>
            <a:off x="319005" y="2942228"/>
            <a:ext cx="8126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u="sng" dirty="0" err="1"/>
              <a:t>Acc_no</a:t>
            </a:r>
            <a:endParaRPr lang="en-IN" sz="1050" u="sng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59E153C2-CA2A-4C07-9933-178EF1B5CB70}"/>
              </a:ext>
            </a:extLst>
          </p:cNvPr>
          <p:cNvCxnSpPr>
            <a:cxnSpLocks/>
          </p:cNvCxnSpPr>
          <p:nvPr/>
        </p:nvCxnSpPr>
        <p:spPr>
          <a:xfrm flipV="1">
            <a:off x="7815978" y="993986"/>
            <a:ext cx="1200751" cy="64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103747B-5328-498C-AB60-0B0C3F361F1F}"/>
              </a:ext>
            </a:extLst>
          </p:cNvPr>
          <p:cNvCxnSpPr>
            <a:cxnSpLocks/>
          </p:cNvCxnSpPr>
          <p:nvPr/>
        </p:nvCxnSpPr>
        <p:spPr>
          <a:xfrm flipH="1">
            <a:off x="2773897" y="1111427"/>
            <a:ext cx="992518" cy="209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E494328C-B6F2-4023-9DCF-D609A0A7CA05}"/>
              </a:ext>
            </a:extLst>
          </p:cNvPr>
          <p:cNvCxnSpPr>
            <a:cxnSpLocks/>
          </p:cNvCxnSpPr>
          <p:nvPr/>
        </p:nvCxnSpPr>
        <p:spPr>
          <a:xfrm flipH="1" flipV="1">
            <a:off x="1930210" y="2631254"/>
            <a:ext cx="761920" cy="299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1F34163C-A838-47AF-828D-74F7C2DA1B80}"/>
              </a:ext>
            </a:extLst>
          </p:cNvPr>
          <p:cNvCxnSpPr>
            <a:cxnSpLocks/>
            <a:endCxn id="167" idx="1"/>
          </p:cNvCxnSpPr>
          <p:nvPr/>
        </p:nvCxnSpPr>
        <p:spPr>
          <a:xfrm>
            <a:off x="4687436" y="1058846"/>
            <a:ext cx="211666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07DEA078-508B-4277-9D70-5AFD09ABED7E}"/>
              </a:ext>
            </a:extLst>
          </p:cNvPr>
          <p:cNvCxnSpPr>
            <a:cxnSpLocks/>
            <a:endCxn id="96" idx="2"/>
          </p:cNvCxnSpPr>
          <p:nvPr/>
        </p:nvCxnSpPr>
        <p:spPr>
          <a:xfrm>
            <a:off x="515505" y="3260189"/>
            <a:ext cx="407163" cy="300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D6192927-399B-467D-A93A-F9CC0128C85B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599616" y="2676157"/>
            <a:ext cx="370212" cy="21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3FB4BCD-AD4E-41B8-BD9D-4AA0F3D810B4}"/>
              </a:ext>
            </a:extLst>
          </p:cNvPr>
          <p:cNvCxnSpPr>
            <a:cxnSpLocks/>
            <a:stCxn id="143" idx="2"/>
            <a:endCxn id="133" idx="0"/>
          </p:cNvCxnSpPr>
          <p:nvPr/>
        </p:nvCxnSpPr>
        <p:spPr>
          <a:xfrm flipH="1">
            <a:off x="3320051" y="3350002"/>
            <a:ext cx="86888" cy="1642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49495899-31E5-4BE4-A264-153941DC6B2D}"/>
              </a:ext>
            </a:extLst>
          </p:cNvPr>
          <p:cNvSpPr txBox="1"/>
          <p:nvPr/>
        </p:nvSpPr>
        <p:spPr>
          <a:xfrm>
            <a:off x="2991613" y="2981256"/>
            <a:ext cx="1724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/>
              <a:t>Trasaction</a:t>
            </a:r>
            <a:endParaRPr lang="en-IN" sz="1200" dirty="0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61DAE6D3-5466-4FFB-9002-B4B115FFD925}"/>
              </a:ext>
            </a:extLst>
          </p:cNvPr>
          <p:cNvSpPr/>
          <p:nvPr/>
        </p:nvSpPr>
        <p:spPr>
          <a:xfrm>
            <a:off x="3766415" y="849400"/>
            <a:ext cx="921021" cy="3889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A1DAC9B1-5A2F-4A03-907A-EF9F9639F7CE}"/>
              </a:ext>
            </a:extLst>
          </p:cNvPr>
          <p:cNvSpPr/>
          <p:nvPr/>
        </p:nvSpPr>
        <p:spPr>
          <a:xfrm>
            <a:off x="6804098" y="846452"/>
            <a:ext cx="1011880" cy="4247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0876427C-342C-4E85-8AC2-23729FDBCA06}"/>
              </a:ext>
            </a:extLst>
          </p:cNvPr>
          <p:cNvSpPr/>
          <p:nvPr/>
        </p:nvSpPr>
        <p:spPr>
          <a:xfrm>
            <a:off x="1939154" y="280404"/>
            <a:ext cx="771827" cy="35292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FE732C60-0506-49A9-BCC1-26034D83EC92}"/>
              </a:ext>
            </a:extLst>
          </p:cNvPr>
          <p:cNvSpPr/>
          <p:nvPr/>
        </p:nvSpPr>
        <p:spPr>
          <a:xfrm>
            <a:off x="1943252" y="1669263"/>
            <a:ext cx="763632" cy="35292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E2D08C19-0F2B-4E79-A362-AF620238343E}"/>
              </a:ext>
            </a:extLst>
          </p:cNvPr>
          <p:cNvSpPr/>
          <p:nvPr/>
        </p:nvSpPr>
        <p:spPr>
          <a:xfrm>
            <a:off x="1930208" y="1157158"/>
            <a:ext cx="752765" cy="33702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82B86ADE-4D92-4BE8-BD91-0E09A9422BD0}"/>
              </a:ext>
            </a:extLst>
          </p:cNvPr>
          <p:cNvSpPr/>
          <p:nvPr/>
        </p:nvSpPr>
        <p:spPr>
          <a:xfrm>
            <a:off x="1930208" y="707318"/>
            <a:ext cx="771827" cy="32215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22C4EB6-8175-4422-954C-79DC5D06BC4C}"/>
              </a:ext>
            </a:extLst>
          </p:cNvPr>
          <p:cNvSpPr txBox="1"/>
          <p:nvPr/>
        </p:nvSpPr>
        <p:spPr>
          <a:xfrm>
            <a:off x="3798013" y="879584"/>
            <a:ext cx="1281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Search </a:t>
            </a:r>
            <a:r>
              <a:rPr lang="en-IN" sz="1200" dirty="0" err="1"/>
              <a:t>acc</a:t>
            </a:r>
            <a:endParaRPr lang="en-IN" sz="12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9627974-161C-4D54-BD81-CFAE8F28EAB6}"/>
              </a:ext>
            </a:extLst>
          </p:cNvPr>
          <p:cNvSpPr txBox="1"/>
          <p:nvPr/>
        </p:nvSpPr>
        <p:spPr>
          <a:xfrm>
            <a:off x="2106731" y="737090"/>
            <a:ext cx="9237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Name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AD4295C-82E4-49CC-8441-ECADE9044499}"/>
              </a:ext>
            </a:extLst>
          </p:cNvPr>
          <p:cNvSpPr txBox="1"/>
          <p:nvPr/>
        </p:nvSpPr>
        <p:spPr>
          <a:xfrm>
            <a:off x="2058057" y="1194679"/>
            <a:ext cx="1150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email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14B73DB-BBAA-4201-8FD6-CD1B9BC1988E}"/>
              </a:ext>
            </a:extLst>
          </p:cNvPr>
          <p:cNvSpPr txBox="1"/>
          <p:nvPr/>
        </p:nvSpPr>
        <p:spPr>
          <a:xfrm>
            <a:off x="2019041" y="1710459"/>
            <a:ext cx="1011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Ad_ no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642E556-3C7D-4CF7-8B43-02E966253035}"/>
              </a:ext>
            </a:extLst>
          </p:cNvPr>
          <p:cNvSpPr txBox="1"/>
          <p:nvPr/>
        </p:nvSpPr>
        <p:spPr>
          <a:xfrm>
            <a:off x="2019041" y="307602"/>
            <a:ext cx="10761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u="sng" dirty="0" err="1"/>
              <a:t>Acc_no</a:t>
            </a:r>
            <a:endParaRPr lang="en-IN" sz="1100" u="sng" dirty="0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66B67EB-D03D-4BAF-88C3-E6329F05D3F3}"/>
              </a:ext>
            </a:extLst>
          </p:cNvPr>
          <p:cNvCxnSpPr>
            <a:cxnSpLocks/>
          </p:cNvCxnSpPr>
          <p:nvPr/>
        </p:nvCxnSpPr>
        <p:spPr>
          <a:xfrm>
            <a:off x="7815978" y="1271241"/>
            <a:ext cx="481341" cy="556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B104CEB1-C8E2-4497-8462-832D99E75B5D}"/>
              </a:ext>
            </a:extLst>
          </p:cNvPr>
          <p:cNvCxnSpPr>
            <a:cxnSpLocks/>
          </p:cNvCxnSpPr>
          <p:nvPr/>
        </p:nvCxnSpPr>
        <p:spPr>
          <a:xfrm flipH="1" flipV="1">
            <a:off x="2765501" y="497741"/>
            <a:ext cx="1000914" cy="407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5714BC4-BA37-4838-9F91-94B3150C6116}"/>
              </a:ext>
            </a:extLst>
          </p:cNvPr>
          <p:cNvCxnSpPr>
            <a:cxnSpLocks/>
            <a:stCxn id="166" idx="1"/>
          </p:cNvCxnSpPr>
          <p:nvPr/>
        </p:nvCxnSpPr>
        <p:spPr>
          <a:xfrm flipH="1" flipV="1">
            <a:off x="2763285" y="864049"/>
            <a:ext cx="1003130" cy="179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FC592636-AF15-47D2-B073-E9E1DFE8FFEB}"/>
              </a:ext>
            </a:extLst>
          </p:cNvPr>
          <p:cNvCxnSpPr>
            <a:cxnSpLocks/>
          </p:cNvCxnSpPr>
          <p:nvPr/>
        </p:nvCxnSpPr>
        <p:spPr>
          <a:xfrm flipH="1">
            <a:off x="2778708" y="1194679"/>
            <a:ext cx="987707" cy="589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AEDDC571-16DA-4802-8150-784914962733}"/>
              </a:ext>
            </a:extLst>
          </p:cNvPr>
          <p:cNvSpPr txBox="1"/>
          <p:nvPr/>
        </p:nvSpPr>
        <p:spPr>
          <a:xfrm>
            <a:off x="6861853" y="903239"/>
            <a:ext cx="1519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Report Menu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A56AF282-6449-4EB7-9089-5AD7423CD2B2}"/>
              </a:ext>
            </a:extLst>
          </p:cNvPr>
          <p:cNvSpPr/>
          <p:nvPr/>
        </p:nvSpPr>
        <p:spPr>
          <a:xfrm>
            <a:off x="9062592" y="794416"/>
            <a:ext cx="1090384" cy="40768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DDEEF5C5-5636-406A-B877-357F07BAC486}"/>
              </a:ext>
            </a:extLst>
          </p:cNvPr>
          <p:cNvSpPr/>
          <p:nvPr/>
        </p:nvSpPr>
        <p:spPr>
          <a:xfrm>
            <a:off x="8322907" y="1655320"/>
            <a:ext cx="1090385" cy="37360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9C84E1E-EBDB-4EDC-AB0B-EC16D57FF906}"/>
              </a:ext>
            </a:extLst>
          </p:cNvPr>
          <p:cNvSpPr/>
          <p:nvPr/>
        </p:nvSpPr>
        <p:spPr>
          <a:xfrm>
            <a:off x="8212742" y="34478"/>
            <a:ext cx="1028737" cy="35292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5A728D7-4E2A-4248-A510-FB662FA06971}"/>
              </a:ext>
            </a:extLst>
          </p:cNvPr>
          <p:cNvSpPr txBox="1"/>
          <p:nvPr/>
        </p:nvSpPr>
        <p:spPr>
          <a:xfrm>
            <a:off x="8286060" y="75951"/>
            <a:ext cx="16919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Daily Report</a:t>
            </a:r>
          </a:p>
          <a:p>
            <a:endParaRPr lang="en-IN" sz="11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7B965B4-29A2-4781-8C90-FC377643F50F}"/>
              </a:ext>
            </a:extLst>
          </p:cNvPr>
          <p:cNvSpPr txBox="1"/>
          <p:nvPr/>
        </p:nvSpPr>
        <p:spPr>
          <a:xfrm>
            <a:off x="8322907" y="1697058"/>
            <a:ext cx="17648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Monthly Report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901784C-357E-4721-AA44-A4FA429A4257}"/>
              </a:ext>
            </a:extLst>
          </p:cNvPr>
          <p:cNvSpPr txBox="1"/>
          <p:nvPr/>
        </p:nvSpPr>
        <p:spPr>
          <a:xfrm>
            <a:off x="9105505" y="846121"/>
            <a:ext cx="1884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Account Details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06DDECE-03E7-4048-804A-14A92C7AE6AB}"/>
              </a:ext>
            </a:extLst>
          </p:cNvPr>
          <p:cNvCxnSpPr>
            <a:cxnSpLocks/>
            <a:stCxn id="143" idx="0"/>
            <a:endCxn id="166" idx="2"/>
          </p:cNvCxnSpPr>
          <p:nvPr/>
        </p:nvCxnSpPr>
        <p:spPr>
          <a:xfrm flipV="1">
            <a:off x="3406939" y="1238385"/>
            <a:ext cx="819987" cy="1664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87C68CB1-CD6E-412B-94E2-CE32221ED433}"/>
              </a:ext>
            </a:extLst>
          </p:cNvPr>
          <p:cNvCxnSpPr>
            <a:stCxn id="167" idx="2"/>
            <a:endCxn id="10" idx="0"/>
          </p:cNvCxnSpPr>
          <p:nvPr/>
        </p:nvCxnSpPr>
        <p:spPr>
          <a:xfrm>
            <a:off x="7310038" y="1271241"/>
            <a:ext cx="1367432" cy="1390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524564A3-6676-447C-874C-3618FBBB359A}"/>
              </a:ext>
            </a:extLst>
          </p:cNvPr>
          <p:cNvSpPr txBox="1"/>
          <p:nvPr/>
        </p:nvSpPr>
        <p:spPr>
          <a:xfrm>
            <a:off x="4528222" y="149374"/>
            <a:ext cx="27363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u="sng" dirty="0"/>
              <a:t>ER Diagram of Group 9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44EC962-B003-4466-96C8-7C431E3F036A}"/>
              </a:ext>
            </a:extLst>
          </p:cNvPr>
          <p:cNvSpPr txBox="1"/>
          <p:nvPr/>
        </p:nvSpPr>
        <p:spPr>
          <a:xfrm>
            <a:off x="4879184" y="2872372"/>
            <a:ext cx="311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Bank Management system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5C9EDFF9-3F98-4ABA-9B53-C4E43A91062F}"/>
              </a:ext>
            </a:extLst>
          </p:cNvPr>
          <p:cNvSpPr txBox="1"/>
          <p:nvPr/>
        </p:nvSpPr>
        <p:spPr>
          <a:xfrm>
            <a:off x="10502554" y="5461333"/>
            <a:ext cx="22143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51- </a:t>
            </a:r>
            <a:r>
              <a:rPr lang="en-IN" sz="1400" dirty="0" err="1"/>
              <a:t>Rohant</a:t>
            </a:r>
            <a:r>
              <a:rPr lang="en-IN" sz="1400" dirty="0"/>
              <a:t> </a:t>
            </a:r>
            <a:r>
              <a:rPr lang="en-IN" sz="1400" dirty="0" err="1"/>
              <a:t>Naranag</a:t>
            </a:r>
            <a:endParaRPr lang="en-IN" sz="1400" dirty="0"/>
          </a:p>
          <a:p>
            <a:r>
              <a:rPr lang="en-IN" sz="1400" dirty="0"/>
              <a:t>64-Vedika  </a:t>
            </a:r>
            <a:r>
              <a:rPr lang="en-IN" sz="1400" dirty="0" err="1"/>
              <a:t>Jumbad</a:t>
            </a:r>
            <a:endParaRPr lang="en-IN" sz="1400" dirty="0"/>
          </a:p>
          <a:p>
            <a:r>
              <a:rPr lang="en-IN" sz="1400" dirty="0"/>
              <a:t>65-Vishal  Singh</a:t>
            </a:r>
          </a:p>
          <a:p>
            <a:r>
              <a:rPr lang="en-IN" sz="1400" dirty="0"/>
              <a:t>66-Pallavi </a:t>
            </a:r>
            <a:r>
              <a:rPr lang="en-IN" sz="1400" dirty="0" err="1"/>
              <a:t>Wasade</a:t>
            </a:r>
            <a:endParaRPr lang="en-IN" sz="1400" dirty="0"/>
          </a:p>
          <a:p>
            <a:r>
              <a:rPr lang="en-IN" sz="1400" dirty="0"/>
              <a:t>68-Sakshi Zod</a:t>
            </a:r>
          </a:p>
        </p:txBody>
      </p:sp>
    </p:spTree>
    <p:extLst>
      <p:ext uri="{BB962C8B-B14F-4D97-AF65-F5344CB8AC3E}">
        <p14:creationId xmlns:p14="http://schemas.microsoft.com/office/powerpoint/2010/main" val="62071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E10057-3C53-44FA-8CD4-001F2836B963}"/>
              </a:ext>
            </a:extLst>
          </p:cNvPr>
          <p:cNvSpPr txBox="1"/>
          <p:nvPr/>
        </p:nvSpPr>
        <p:spPr>
          <a:xfrm>
            <a:off x="4758612" y="3167390"/>
            <a:ext cx="3237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/>
              <a:t>Thank u !!!</a:t>
            </a:r>
          </a:p>
        </p:txBody>
      </p:sp>
    </p:spTree>
    <p:extLst>
      <p:ext uri="{BB962C8B-B14F-4D97-AF65-F5344CB8AC3E}">
        <p14:creationId xmlns:p14="http://schemas.microsoft.com/office/powerpoint/2010/main" val="327437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129</TotalTime>
  <Words>147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 Singh</dc:creator>
  <cp:lastModifiedBy>Vishal Singh</cp:lastModifiedBy>
  <cp:revision>1</cp:revision>
  <dcterms:created xsi:type="dcterms:W3CDTF">2022-01-25T08:00:53Z</dcterms:created>
  <dcterms:modified xsi:type="dcterms:W3CDTF">2022-01-25T10:10:47Z</dcterms:modified>
</cp:coreProperties>
</file>