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5" r:id="rId3"/>
    <p:sldId id="257" r:id="rId4"/>
    <p:sldId id="267" r:id="rId5"/>
    <p:sldId id="266" r:id="rId6"/>
    <p:sldId id="258" r:id="rId7"/>
    <p:sldId id="259" r:id="rId8"/>
    <p:sldId id="262" r:id="rId9"/>
    <p:sldId id="261" r:id="rId10"/>
    <p:sldId id="260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8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26-EC73-2E4B-8F10-5B5205525F7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497-B13E-8E4D-81C1-6B4A4AF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3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26-EC73-2E4B-8F10-5B5205525F7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497-B13E-8E4D-81C1-6B4A4AF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26-EC73-2E4B-8F10-5B5205525F7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497-B13E-8E4D-81C1-6B4A4AF6CD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3660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26-EC73-2E4B-8F10-5B5205525F7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497-B13E-8E4D-81C1-6B4A4AF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27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26-EC73-2E4B-8F10-5B5205525F7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497-B13E-8E4D-81C1-6B4A4AF6CD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7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26-EC73-2E4B-8F10-5B5205525F7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497-B13E-8E4D-81C1-6B4A4AF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6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26-EC73-2E4B-8F10-5B5205525F7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497-B13E-8E4D-81C1-6B4A4AF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6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26-EC73-2E4B-8F10-5B5205525F7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497-B13E-8E4D-81C1-6B4A4AF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3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26-EC73-2E4B-8F10-5B5205525F7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497-B13E-8E4D-81C1-6B4A4AF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2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26-EC73-2E4B-8F10-5B5205525F7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497-B13E-8E4D-81C1-6B4A4AF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3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26-EC73-2E4B-8F10-5B5205525F7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497-B13E-8E4D-81C1-6B4A4AF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2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26-EC73-2E4B-8F10-5B5205525F7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497-B13E-8E4D-81C1-6B4A4AF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26-EC73-2E4B-8F10-5B5205525F7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497-B13E-8E4D-81C1-6B4A4AF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8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26-EC73-2E4B-8F10-5B5205525F7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497-B13E-8E4D-81C1-6B4A4AF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26-EC73-2E4B-8F10-5B5205525F7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497-B13E-8E4D-81C1-6B4A4AF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1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497-B13E-8E4D-81C1-6B4A4AF6CD2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26-EC73-2E4B-8F10-5B5205525F7A}" type="datetimeFigureOut">
              <a:rPr lang="en-US" smtClean="0"/>
              <a:t>3/24/21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9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FE26-EC73-2E4B-8F10-5B5205525F7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4E7497-B13E-8E4D-81C1-6B4A4AF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8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2B6D-3ACC-D94A-B980-56AA58EBA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&amp; Notification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DD5EE-7AB9-5F4E-AEAB-CA37DE2FB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1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CDCD-8D67-324D-9F37-647CC86B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 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B238-6263-E24C-A4D4-5F787319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2400" dirty="0" err="1">
                <a:latin typeface="Times" pitchFamily="2" charset="0"/>
              </a:rPr>
              <a:t>NotificationCompat.Builder</a:t>
            </a:r>
            <a:r>
              <a:rPr lang="en-HK" sz="2400" dirty="0">
                <a:latin typeface="Times" pitchFamily="2" charset="0"/>
              </a:rPr>
              <a:t> builder = new </a:t>
            </a:r>
            <a:r>
              <a:rPr lang="en-HK" sz="2400" dirty="0" err="1">
                <a:latin typeface="Times" pitchFamily="2" charset="0"/>
              </a:rPr>
              <a:t>NotificationCompat.Builder</a:t>
            </a:r>
            <a:r>
              <a:rPr lang="en-HK" sz="2400" dirty="0">
                <a:latin typeface="Times" pitchFamily="2" charset="0"/>
              </a:rPr>
              <a:t>(this, CHANNEL_ID)</a:t>
            </a:r>
            <a:br>
              <a:rPr lang="en-HK" sz="2400" dirty="0">
                <a:latin typeface="Times" pitchFamily="2" charset="0"/>
              </a:rPr>
            </a:br>
            <a:r>
              <a:rPr lang="en-HK" sz="2400" dirty="0">
                <a:latin typeface="Times" pitchFamily="2" charset="0"/>
              </a:rPr>
              <a:t>        .</a:t>
            </a:r>
            <a:r>
              <a:rPr lang="en-HK" sz="2400" dirty="0" err="1">
                <a:latin typeface="Times" pitchFamily="2" charset="0"/>
              </a:rPr>
              <a:t>setSmallIcon</a:t>
            </a:r>
            <a:r>
              <a:rPr lang="en-HK" sz="2400" dirty="0">
                <a:latin typeface="Times" pitchFamily="2" charset="0"/>
              </a:rPr>
              <a:t>(</a:t>
            </a:r>
            <a:r>
              <a:rPr lang="en-HK" sz="2400" dirty="0" err="1">
                <a:latin typeface="Times" pitchFamily="2" charset="0"/>
              </a:rPr>
              <a:t>R.drawable.notification_icon</a:t>
            </a:r>
            <a:r>
              <a:rPr lang="en-HK" sz="2400" dirty="0">
                <a:latin typeface="Times" pitchFamily="2" charset="0"/>
              </a:rPr>
              <a:t>)</a:t>
            </a:r>
            <a:br>
              <a:rPr lang="en-HK" sz="2400" dirty="0">
                <a:latin typeface="Times" pitchFamily="2" charset="0"/>
              </a:rPr>
            </a:br>
            <a:r>
              <a:rPr lang="en-HK" sz="2400" dirty="0">
                <a:latin typeface="Times" pitchFamily="2" charset="0"/>
              </a:rPr>
              <a:t>        .</a:t>
            </a:r>
            <a:r>
              <a:rPr lang="en-HK" sz="2400" dirty="0" err="1">
                <a:latin typeface="Times" pitchFamily="2" charset="0"/>
              </a:rPr>
              <a:t>setContentTitle</a:t>
            </a:r>
            <a:r>
              <a:rPr lang="en-HK" sz="2400" dirty="0">
                <a:latin typeface="Times" pitchFamily="2" charset="0"/>
              </a:rPr>
              <a:t>(</a:t>
            </a:r>
            <a:r>
              <a:rPr lang="en-HK" sz="2400" dirty="0" err="1">
                <a:latin typeface="Times" pitchFamily="2" charset="0"/>
              </a:rPr>
              <a:t>textTitle</a:t>
            </a:r>
            <a:r>
              <a:rPr lang="en-HK" sz="2400" dirty="0">
                <a:latin typeface="Times" pitchFamily="2" charset="0"/>
              </a:rPr>
              <a:t>)</a:t>
            </a:r>
            <a:br>
              <a:rPr lang="en-HK" sz="2400" dirty="0">
                <a:latin typeface="Times" pitchFamily="2" charset="0"/>
              </a:rPr>
            </a:br>
            <a:r>
              <a:rPr lang="en-HK" sz="2400" dirty="0">
                <a:latin typeface="Times" pitchFamily="2" charset="0"/>
              </a:rPr>
              <a:t>        .</a:t>
            </a:r>
            <a:r>
              <a:rPr lang="en-HK" sz="2400" dirty="0" err="1">
                <a:latin typeface="Times" pitchFamily="2" charset="0"/>
              </a:rPr>
              <a:t>setContentText</a:t>
            </a:r>
            <a:r>
              <a:rPr lang="en-HK" sz="2400" dirty="0">
                <a:latin typeface="Times" pitchFamily="2" charset="0"/>
              </a:rPr>
              <a:t>(</a:t>
            </a:r>
            <a:r>
              <a:rPr lang="en-HK" sz="2400" dirty="0" err="1">
                <a:latin typeface="Times" pitchFamily="2" charset="0"/>
              </a:rPr>
              <a:t>textContent</a:t>
            </a:r>
            <a:r>
              <a:rPr lang="en-HK" sz="2400" dirty="0">
                <a:latin typeface="Times" pitchFamily="2" charset="0"/>
              </a:rPr>
              <a:t>)</a:t>
            </a:r>
            <a:br>
              <a:rPr lang="en-HK" sz="2400" dirty="0">
                <a:latin typeface="Times" pitchFamily="2" charset="0"/>
              </a:rPr>
            </a:br>
            <a:r>
              <a:rPr lang="en-HK" sz="2400" dirty="0">
                <a:latin typeface="Times" pitchFamily="2" charset="0"/>
              </a:rPr>
              <a:t>        .</a:t>
            </a:r>
            <a:r>
              <a:rPr lang="en-HK" sz="2400" dirty="0" err="1">
                <a:latin typeface="Times" pitchFamily="2" charset="0"/>
              </a:rPr>
              <a:t>setPriority</a:t>
            </a:r>
            <a:r>
              <a:rPr lang="en-HK" sz="2400" dirty="0">
                <a:latin typeface="Times" pitchFamily="2" charset="0"/>
              </a:rPr>
              <a:t>(</a:t>
            </a:r>
            <a:r>
              <a:rPr lang="en-HK" sz="2400" dirty="0" err="1">
                <a:latin typeface="Times" pitchFamily="2" charset="0"/>
              </a:rPr>
              <a:t>NotificationCompat.PRIORITY_DEFAULT</a:t>
            </a:r>
            <a:r>
              <a:rPr lang="en-HK" sz="2400" dirty="0">
                <a:latin typeface="Times" pitchFamily="2" charset="0"/>
              </a:rPr>
              <a:t>);</a:t>
            </a:r>
            <a:endParaRPr lang="en-US" sz="2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8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7A55-CC46-0B4D-8328-9FCB4821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for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3503-8BCD-C849-B902-1CA9C6EB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 Android 8, we need to setup a channel for notification</a:t>
            </a:r>
          </a:p>
          <a:p>
            <a:r>
              <a:rPr lang="en-US" sz="2400" dirty="0"/>
              <a:t>Multiple channels are allowed to show different kinds of message in the same app</a:t>
            </a:r>
          </a:p>
        </p:txBody>
      </p:sp>
    </p:spTree>
    <p:extLst>
      <p:ext uri="{BB962C8B-B14F-4D97-AF65-F5344CB8AC3E}">
        <p14:creationId xmlns:p14="http://schemas.microsoft.com/office/powerpoint/2010/main" val="120875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BE02-A561-8442-B6C7-5F9640CD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A894-5600-3D40-B370-D2CD5FB87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5" y="2172164"/>
            <a:ext cx="10330190" cy="3880773"/>
          </a:xfrm>
        </p:spPr>
        <p:txBody>
          <a:bodyPr>
            <a:normAutofit fontScale="92500" lnSpcReduction="20000"/>
          </a:bodyPr>
          <a:lstStyle/>
          <a:p>
            <a:r>
              <a:rPr lang="en-HK" dirty="0"/>
              <a:t>public void </a:t>
            </a:r>
            <a:r>
              <a:rPr lang="en-HK" dirty="0" err="1"/>
              <a:t>createChannel</a:t>
            </a:r>
            <a:r>
              <a:rPr lang="en-HK" dirty="0"/>
              <a:t>(){</a:t>
            </a:r>
          </a:p>
          <a:p>
            <a:r>
              <a:rPr lang="en-HK" dirty="0"/>
              <a:t>String NOTIFICATION_CHANNEL_ID = "my_channel_id_01";</a:t>
            </a:r>
            <a:br>
              <a:rPr lang="en-HK" dirty="0"/>
            </a:br>
            <a:r>
              <a:rPr lang="en-HK" dirty="0"/>
              <a:t>   </a:t>
            </a:r>
            <a:r>
              <a:rPr lang="en-HK" dirty="0" err="1"/>
              <a:t>notificationManager</a:t>
            </a:r>
            <a:r>
              <a:rPr lang="en-HK" dirty="0"/>
              <a:t> = (</a:t>
            </a:r>
            <a:r>
              <a:rPr lang="en-HK" dirty="0" err="1"/>
              <a:t>NotificationManager</a:t>
            </a:r>
            <a:r>
              <a:rPr lang="en-HK" dirty="0"/>
              <a:t>) </a:t>
            </a:r>
            <a:r>
              <a:rPr lang="en-HK" dirty="0" err="1"/>
              <a:t>getSystemService</a:t>
            </a:r>
            <a:r>
              <a:rPr lang="en-HK" dirty="0"/>
              <a:t>(</a:t>
            </a:r>
            <a:r>
              <a:rPr lang="en-HK" dirty="0" err="1"/>
              <a:t>Context.</a:t>
            </a:r>
            <a:r>
              <a:rPr lang="en-HK" i="1" dirty="0" err="1"/>
              <a:t>NOTIFICATION_SERVICE</a:t>
            </a:r>
            <a:r>
              <a:rPr lang="en-HK" dirty="0"/>
              <a:t>);</a:t>
            </a:r>
            <a:br>
              <a:rPr lang="en-HK" dirty="0"/>
            </a:br>
            <a:br>
              <a:rPr lang="en-HK" dirty="0"/>
            </a:br>
            <a:br>
              <a:rPr lang="en-HK" dirty="0"/>
            </a:br>
            <a:r>
              <a:rPr lang="en-HK" dirty="0">
                <a:solidFill>
                  <a:srgbClr val="FF0000"/>
                </a:solidFill>
              </a:rPr>
              <a:t>    if (</a:t>
            </a:r>
            <a:r>
              <a:rPr lang="en-HK" dirty="0" err="1">
                <a:solidFill>
                  <a:srgbClr val="FF0000"/>
                </a:solidFill>
              </a:rPr>
              <a:t>Build.VERSION.</a:t>
            </a:r>
            <a:r>
              <a:rPr lang="en-HK" i="1" dirty="0" err="1">
                <a:solidFill>
                  <a:srgbClr val="FF0000"/>
                </a:solidFill>
              </a:rPr>
              <a:t>SDK_INT</a:t>
            </a:r>
            <a:r>
              <a:rPr lang="en-HK" i="1" dirty="0">
                <a:solidFill>
                  <a:srgbClr val="FF0000"/>
                </a:solidFill>
              </a:rPr>
              <a:t> </a:t>
            </a:r>
            <a:r>
              <a:rPr lang="en-HK" dirty="0">
                <a:solidFill>
                  <a:srgbClr val="FF0000"/>
                </a:solidFill>
              </a:rPr>
              <a:t>&gt;= </a:t>
            </a:r>
            <a:r>
              <a:rPr lang="en-HK" dirty="0" err="1">
                <a:solidFill>
                  <a:srgbClr val="FF0000"/>
                </a:solidFill>
              </a:rPr>
              <a:t>Build.VERSION_CODES.</a:t>
            </a:r>
            <a:r>
              <a:rPr lang="en-HK" i="1" dirty="0" err="1">
                <a:solidFill>
                  <a:srgbClr val="FF0000"/>
                </a:solidFill>
              </a:rPr>
              <a:t>O</a:t>
            </a:r>
            <a:r>
              <a:rPr lang="en-HK" dirty="0">
                <a:solidFill>
                  <a:srgbClr val="FF0000"/>
                </a:solidFill>
              </a:rPr>
              <a:t>) { //</a:t>
            </a:r>
            <a:r>
              <a:rPr lang="en-HK">
                <a:solidFill>
                  <a:srgbClr val="FF0000"/>
                </a:solidFill>
              </a:rPr>
              <a:t>check version</a:t>
            </a:r>
            <a:br>
              <a:rPr lang="en-HK" dirty="0">
                <a:solidFill>
                  <a:srgbClr val="FF0000"/>
                </a:solidFill>
              </a:rPr>
            </a:br>
            <a:r>
              <a:rPr lang="en-HK" dirty="0"/>
              <a:t>        </a:t>
            </a:r>
            <a:r>
              <a:rPr lang="en-HK" dirty="0" err="1"/>
              <a:t>NotificationChannel</a:t>
            </a:r>
            <a:r>
              <a:rPr lang="en-HK" dirty="0"/>
              <a:t> </a:t>
            </a:r>
            <a:r>
              <a:rPr lang="en-HK" dirty="0" err="1"/>
              <a:t>notificationChannel</a:t>
            </a:r>
            <a:r>
              <a:rPr lang="en-HK" dirty="0"/>
              <a:t> = new </a:t>
            </a:r>
            <a:r>
              <a:rPr lang="en-HK" dirty="0" err="1"/>
              <a:t>NotificationChannel</a:t>
            </a:r>
            <a:r>
              <a:rPr lang="en-HK" dirty="0"/>
              <a:t>(NOTIFICATION_CHANNEL_ID, "My Notifications", </a:t>
            </a:r>
            <a:r>
              <a:rPr lang="en-HK" dirty="0" err="1"/>
              <a:t>NotificationManager.</a:t>
            </a:r>
            <a:r>
              <a:rPr lang="en-HK" i="1" dirty="0" err="1"/>
              <a:t>IMPORTANCE_DEFAULT</a:t>
            </a:r>
            <a:r>
              <a:rPr lang="en-HK" dirty="0"/>
              <a:t>);</a:t>
            </a:r>
            <a:br>
              <a:rPr lang="en-HK" dirty="0"/>
            </a:br>
            <a:br>
              <a:rPr lang="en-HK" dirty="0"/>
            </a:br>
            <a:r>
              <a:rPr lang="en-HK" dirty="0"/>
              <a:t>        </a:t>
            </a:r>
            <a:r>
              <a:rPr lang="en-HK" i="1" dirty="0"/>
              <a:t>// Configure the notification channel.</a:t>
            </a:r>
            <a:br>
              <a:rPr lang="en-HK" i="1" dirty="0"/>
            </a:br>
            <a:r>
              <a:rPr lang="en-HK" i="1" dirty="0"/>
              <a:t>        </a:t>
            </a:r>
            <a:r>
              <a:rPr lang="en-HK" dirty="0" err="1"/>
              <a:t>notificationChannel.setDescription</a:t>
            </a:r>
            <a:r>
              <a:rPr lang="en-HK" dirty="0"/>
              <a:t>("Channel description");</a:t>
            </a:r>
            <a:br>
              <a:rPr lang="en-HK" dirty="0"/>
            </a:br>
            <a:r>
              <a:rPr lang="en-HK" dirty="0"/>
              <a:t>       </a:t>
            </a:r>
            <a:br>
              <a:rPr lang="en-HK" dirty="0"/>
            </a:br>
            <a:r>
              <a:rPr lang="en-HK" dirty="0"/>
              <a:t>        </a:t>
            </a:r>
            <a:r>
              <a:rPr lang="en-HK" dirty="0" err="1"/>
              <a:t>notificationManager.createNotificationChannel</a:t>
            </a:r>
            <a:r>
              <a:rPr lang="en-HK" dirty="0"/>
              <a:t>(</a:t>
            </a:r>
            <a:r>
              <a:rPr lang="en-HK" dirty="0" err="1"/>
              <a:t>notificationChannel</a:t>
            </a:r>
            <a:r>
              <a:rPr lang="en-HK" dirty="0"/>
              <a:t>);</a:t>
            </a:r>
            <a:br>
              <a:rPr lang="en-HK" dirty="0"/>
            </a:br>
            <a:r>
              <a:rPr lang="en-HK" dirty="0"/>
              <a:t>   </a:t>
            </a:r>
            <a:r>
              <a:rPr lang="en-HK" dirty="0">
                <a:solidFill>
                  <a:srgbClr val="FF0000"/>
                </a:solidFill>
              </a:rPr>
              <a:t> }</a:t>
            </a:r>
            <a:br>
              <a:rPr lang="en-HK" dirty="0"/>
            </a:br>
            <a:r>
              <a:rPr lang="en-HK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3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6625-FCE4-1144-BDBA-1E89E80CE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Serivce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43BBC-0B95-4040-AE03-C600A5D3B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2452-948A-EF47-8A01-B6F8E859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E2375-E52C-3F43-BD53-26A7A58C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without interaction with user</a:t>
            </a:r>
          </a:p>
          <a:p>
            <a:r>
              <a:rPr lang="en-US" dirty="0"/>
              <a:t>Need to define &lt;service&gt; in </a:t>
            </a:r>
            <a:r>
              <a:rPr lang="en-US" dirty="0" err="1"/>
              <a:t>AndroidManifest.xml</a:t>
            </a:r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HK" dirty="0"/>
              <a:t>&lt;service </a:t>
            </a:r>
            <a:r>
              <a:rPr lang="en-HK" dirty="0" err="1"/>
              <a:t>android:name</a:t>
            </a:r>
            <a:r>
              <a:rPr lang="en-HK" dirty="0"/>
              <a:t>="</a:t>
            </a:r>
            <a:r>
              <a:rPr lang="en-HK" dirty="0" err="1"/>
              <a:t>com.example.serviceexample.MyService</a:t>
            </a:r>
            <a:r>
              <a:rPr lang="en-HK" dirty="0"/>
              <a:t>" /&gt;</a:t>
            </a:r>
          </a:p>
          <a:p>
            <a:endParaRPr lang="en-US" dirty="0"/>
          </a:p>
          <a:p>
            <a:r>
              <a:rPr lang="en-US" dirty="0"/>
              <a:t>Tell the system we would like to run something in background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7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72EB-5791-0E40-B3E3-19C605B7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4F1B-8CE2-A14F-953F-A0D71D958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Started: call </a:t>
            </a:r>
            <a:r>
              <a:rPr lang="en-US" dirty="0" err="1"/>
              <a:t>StartService</a:t>
            </a:r>
            <a:r>
              <a:rPr lang="en-US" dirty="0"/>
              <a:t>() to activate service</a:t>
            </a:r>
          </a:p>
          <a:p>
            <a:r>
              <a:rPr lang="en-US" dirty="0"/>
              <a:t>Bound: call </a:t>
            </a:r>
            <a:r>
              <a:rPr lang="en-US" dirty="0" err="1"/>
              <a:t>BindService</a:t>
            </a:r>
            <a:r>
              <a:rPr lang="en-US" dirty="0"/>
              <a:t>() for sending request or </a:t>
            </a:r>
            <a:r>
              <a:rPr lang="en-US"/>
              <a:t>receive response</a:t>
            </a:r>
          </a:p>
        </p:txBody>
      </p:sp>
    </p:spTree>
    <p:extLst>
      <p:ext uri="{BB962C8B-B14F-4D97-AF65-F5344CB8AC3E}">
        <p14:creationId xmlns:p14="http://schemas.microsoft.com/office/powerpoint/2010/main" val="120648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90E7-9814-6249-9E7A-8110124F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3B11C6D-F08D-0A40-B306-E7788AFBC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675" y="1591398"/>
            <a:ext cx="3693319" cy="4816545"/>
          </a:xfrm>
        </p:spPr>
      </p:pic>
    </p:spTree>
    <p:extLst>
      <p:ext uri="{BB962C8B-B14F-4D97-AF65-F5344CB8AC3E}">
        <p14:creationId xmlns:p14="http://schemas.microsoft.com/office/powerpoint/2010/main" val="59525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74F4-6D3C-1048-973D-A33CC7FA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4D09-2BEE-2341-8F31-A3B65313D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9515"/>
            <a:ext cx="8596668" cy="4721848"/>
          </a:xfrm>
        </p:spPr>
        <p:txBody>
          <a:bodyPr>
            <a:normAutofit fontScale="77500" lnSpcReduction="20000"/>
          </a:bodyPr>
          <a:lstStyle/>
          <a:p>
            <a:r>
              <a:rPr lang="en-HK" dirty="0"/>
              <a:t>public class </a:t>
            </a:r>
            <a:r>
              <a:rPr lang="en-HK" dirty="0" err="1"/>
              <a:t>MyService</a:t>
            </a:r>
            <a:r>
              <a:rPr lang="en-HK" dirty="0"/>
              <a:t> extends </a:t>
            </a:r>
            <a:r>
              <a:rPr lang="en-HK" dirty="0">
                <a:solidFill>
                  <a:srgbClr val="FF0000"/>
                </a:solidFill>
              </a:rPr>
              <a:t>Service</a:t>
            </a:r>
            <a:r>
              <a:rPr lang="en-HK" dirty="0"/>
              <a:t> {</a:t>
            </a:r>
            <a:br>
              <a:rPr lang="en-HK" dirty="0"/>
            </a:br>
            <a:r>
              <a:rPr lang="en-HK" dirty="0"/>
              <a:t>    public static final String </a:t>
            </a:r>
            <a:r>
              <a:rPr lang="en-HK" i="1" dirty="0"/>
              <a:t>TAG </a:t>
            </a:r>
            <a:r>
              <a:rPr lang="en-HK" dirty="0"/>
              <a:t>= "</a:t>
            </a:r>
            <a:r>
              <a:rPr lang="en-HK" dirty="0" err="1"/>
              <a:t>MyService</a:t>
            </a:r>
            <a:r>
              <a:rPr lang="en-HK" dirty="0"/>
              <a:t>";</a:t>
            </a:r>
            <a:br>
              <a:rPr lang="en-HK" dirty="0"/>
            </a:br>
            <a:br>
              <a:rPr lang="en-HK" dirty="0"/>
            </a:br>
            <a:r>
              <a:rPr lang="en-HK" dirty="0"/>
              <a:t>    @Override</a:t>
            </a:r>
            <a:br>
              <a:rPr lang="en-HK" dirty="0"/>
            </a:br>
            <a:r>
              <a:rPr lang="en-HK" dirty="0"/>
              <a:t>    public void </a:t>
            </a:r>
            <a:r>
              <a:rPr lang="en-HK" dirty="0" err="1"/>
              <a:t>onCreate</a:t>
            </a:r>
            <a:r>
              <a:rPr lang="en-HK" dirty="0"/>
              <a:t>() {</a:t>
            </a:r>
            <a:br>
              <a:rPr lang="en-HK" dirty="0"/>
            </a:br>
            <a:r>
              <a:rPr lang="en-HK" dirty="0"/>
              <a:t>        </a:t>
            </a:r>
            <a:r>
              <a:rPr lang="en-HK" dirty="0" err="1"/>
              <a:t>super.onCreate</a:t>
            </a:r>
            <a:r>
              <a:rPr lang="en-HK" dirty="0"/>
              <a:t>();</a:t>
            </a:r>
            <a:br>
              <a:rPr lang="en-HK" dirty="0"/>
            </a:br>
            <a:r>
              <a:rPr lang="en-HK" dirty="0"/>
              <a:t>        </a:t>
            </a:r>
            <a:r>
              <a:rPr lang="en-HK" dirty="0" err="1"/>
              <a:t>Log.</a:t>
            </a:r>
            <a:r>
              <a:rPr lang="en-HK" i="1" dirty="0" err="1"/>
              <a:t>d</a:t>
            </a:r>
            <a:r>
              <a:rPr lang="en-HK" dirty="0"/>
              <a:t>(</a:t>
            </a:r>
            <a:r>
              <a:rPr lang="en-HK" i="1" dirty="0"/>
              <a:t>TAG</a:t>
            </a:r>
            <a:r>
              <a:rPr lang="en-HK" dirty="0"/>
              <a:t>, "</a:t>
            </a:r>
            <a:r>
              <a:rPr lang="en-HK" dirty="0" err="1"/>
              <a:t>onCreate</a:t>
            </a:r>
            <a:r>
              <a:rPr lang="en-HK" dirty="0"/>
              <a:t>() executed");</a:t>
            </a:r>
            <a:br>
              <a:rPr lang="en-HK" dirty="0"/>
            </a:br>
            <a:r>
              <a:rPr lang="en-HK" dirty="0"/>
              <a:t>    }</a:t>
            </a:r>
            <a:br>
              <a:rPr lang="en-HK" dirty="0"/>
            </a:br>
            <a:br>
              <a:rPr lang="en-HK" dirty="0"/>
            </a:br>
            <a:r>
              <a:rPr lang="en-HK" dirty="0"/>
              <a:t>    @Override</a:t>
            </a:r>
            <a:br>
              <a:rPr lang="en-HK" dirty="0"/>
            </a:br>
            <a:r>
              <a:rPr lang="en-HK" dirty="0"/>
              <a:t>    public int </a:t>
            </a:r>
            <a:r>
              <a:rPr lang="en-HK" dirty="0" err="1">
                <a:solidFill>
                  <a:srgbClr val="FF0000"/>
                </a:solidFill>
              </a:rPr>
              <a:t>onStartCommand</a:t>
            </a:r>
            <a:r>
              <a:rPr lang="en-HK" dirty="0"/>
              <a:t>(Intent intent, int flags, int </a:t>
            </a:r>
            <a:r>
              <a:rPr lang="en-HK" dirty="0" err="1"/>
              <a:t>startId</a:t>
            </a:r>
            <a:r>
              <a:rPr lang="en-HK" dirty="0"/>
              <a:t>) {</a:t>
            </a:r>
            <a:br>
              <a:rPr lang="en-HK" dirty="0"/>
            </a:br>
            <a:r>
              <a:rPr lang="en-HK" dirty="0"/>
              <a:t>        </a:t>
            </a:r>
            <a:r>
              <a:rPr lang="en-HK" dirty="0" err="1"/>
              <a:t>Log.</a:t>
            </a:r>
            <a:r>
              <a:rPr lang="en-HK" i="1" dirty="0" err="1"/>
              <a:t>d</a:t>
            </a:r>
            <a:r>
              <a:rPr lang="en-HK" dirty="0"/>
              <a:t>(</a:t>
            </a:r>
            <a:r>
              <a:rPr lang="en-HK" i="1" dirty="0"/>
              <a:t>TAG</a:t>
            </a:r>
            <a:r>
              <a:rPr lang="en-HK" dirty="0"/>
              <a:t>, "</a:t>
            </a:r>
            <a:r>
              <a:rPr lang="en-HK" dirty="0" err="1"/>
              <a:t>onStartCommand</a:t>
            </a:r>
            <a:r>
              <a:rPr lang="en-HK" dirty="0"/>
              <a:t>() executed");</a:t>
            </a:r>
            <a:br>
              <a:rPr lang="en-HK" dirty="0"/>
            </a:br>
            <a:r>
              <a:rPr lang="en-HK" dirty="0"/>
              <a:t>        return </a:t>
            </a:r>
            <a:r>
              <a:rPr lang="en-HK" dirty="0" err="1"/>
              <a:t>super.onStartCommand</a:t>
            </a:r>
            <a:r>
              <a:rPr lang="en-HK" dirty="0"/>
              <a:t>(intent, flags, </a:t>
            </a:r>
            <a:r>
              <a:rPr lang="en-HK" dirty="0" err="1"/>
              <a:t>startId</a:t>
            </a:r>
            <a:r>
              <a:rPr lang="en-HK" dirty="0"/>
              <a:t>);</a:t>
            </a:r>
            <a:br>
              <a:rPr lang="en-HK" dirty="0"/>
            </a:br>
            <a:r>
              <a:rPr lang="en-HK" dirty="0"/>
              <a:t>    }</a:t>
            </a:r>
            <a:br>
              <a:rPr lang="en-HK" dirty="0"/>
            </a:br>
            <a:br>
              <a:rPr lang="en-HK" dirty="0"/>
            </a:br>
            <a:r>
              <a:rPr lang="en-HK" dirty="0"/>
              <a:t>    @Override</a:t>
            </a:r>
            <a:br>
              <a:rPr lang="en-HK" dirty="0"/>
            </a:br>
            <a:r>
              <a:rPr lang="en-HK" dirty="0"/>
              <a:t>    public void </a:t>
            </a:r>
            <a:r>
              <a:rPr lang="en-HK" dirty="0" err="1">
                <a:solidFill>
                  <a:srgbClr val="FF0000"/>
                </a:solidFill>
              </a:rPr>
              <a:t>onDestroy</a:t>
            </a:r>
            <a:r>
              <a:rPr lang="en-HK" dirty="0">
                <a:solidFill>
                  <a:srgbClr val="FF0000"/>
                </a:solidFill>
              </a:rPr>
              <a:t>() </a:t>
            </a:r>
            <a:r>
              <a:rPr lang="en-HK" dirty="0"/>
              <a:t>{</a:t>
            </a:r>
            <a:br>
              <a:rPr lang="en-HK" dirty="0"/>
            </a:br>
            <a:r>
              <a:rPr lang="en-HK" dirty="0"/>
              <a:t>        </a:t>
            </a:r>
            <a:r>
              <a:rPr lang="en-HK" dirty="0" err="1"/>
              <a:t>super.onDestroy</a:t>
            </a:r>
            <a:r>
              <a:rPr lang="en-HK" dirty="0"/>
              <a:t>();</a:t>
            </a:r>
            <a:br>
              <a:rPr lang="en-HK" dirty="0"/>
            </a:br>
            <a:r>
              <a:rPr lang="en-HK" dirty="0"/>
              <a:t>        </a:t>
            </a:r>
            <a:r>
              <a:rPr lang="en-HK" dirty="0" err="1"/>
              <a:t>Log.</a:t>
            </a:r>
            <a:r>
              <a:rPr lang="en-HK" i="1" dirty="0" err="1"/>
              <a:t>d</a:t>
            </a:r>
            <a:r>
              <a:rPr lang="en-HK" dirty="0"/>
              <a:t>(</a:t>
            </a:r>
            <a:r>
              <a:rPr lang="en-HK" i="1" dirty="0"/>
              <a:t>TAG</a:t>
            </a:r>
            <a:r>
              <a:rPr lang="en-HK" dirty="0"/>
              <a:t>, "</a:t>
            </a:r>
            <a:r>
              <a:rPr lang="en-HK" dirty="0" err="1"/>
              <a:t>onDestroy</a:t>
            </a:r>
            <a:r>
              <a:rPr lang="en-HK" dirty="0"/>
              <a:t>() executed");</a:t>
            </a:r>
            <a:br>
              <a:rPr lang="en-HK" dirty="0"/>
            </a:br>
            <a:r>
              <a:rPr lang="en-HK" dirty="0"/>
              <a:t>    }</a:t>
            </a:r>
            <a:br>
              <a:rPr lang="en-HK" dirty="0"/>
            </a:br>
            <a:br>
              <a:rPr lang="en-HK" dirty="0"/>
            </a:br>
            <a:r>
              <a:rPr lang="en-HK" dirty="0"/>
              <a:t>    @Override</a:t>
            </a:r>
            <a:br>
              <a:rPr lang="en-HK" dirty="0"/>
            </a:br>
            <a:r>
              <a:rPr lang="en-HK" dirty="0"/>
              <a:t>    public </a:t>
            </a:r>
            <a:r>
              <a:rPr lang="en-HK" dirty="0" err="1"/>
              <a:t>IBinder</a:t>
            </a:r>
            <a:r>
              <a:rPr lang="en-HK" dirty="0"/>
              <a:t> </a:t>
            </a:r>
            <a:r>
              <a:rPr lang="en-HK" dirty="0" err="1"/>
              <a:t>onBind</a:t>
            </a:r>
            <a:r>
              <a:rPr lang="en-HK" dirty="0"/>
              <a:t>(Intent intent) {. //use for system request</a:t>
            </a:r>
            <a:br>
              <a:rPr lang="en-HK" dirty="0"/>
            </a:br>
            <a:r>
              <a:rPr lang="en-HK" dirty="0"/>
              <a:t>        return null;</a:t>
            </a:r>
            <a:br>
              <a:rPr lang="en-HK" dirty="0"/>
            </a:br>
            <a:r>
              <a:rPr lang="en-HK" dirty="0"/>
              <a:t>    }</a:t>
            </a:r>
            <a:br>
              <a:rPr lang="en-HK" dirty="0"/>
            </a:br>
            <a:br>
              <a:rPr lang="en-HK" dirty="0"/>
            </a:br>
            <a:r>
              <a:rPr lang="en-HK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1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12A0-0D34-794D-AAB9-5553BAE51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4F513-CE35-A943-AFA1-03AF5C8C0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1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0E26-3D84-7245-8654-7FEF51E6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F5BB6-B54A-A544-A9AB-89A6929C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a </a:t>
            </a:r>
            <a:r>
              <a:rPr lang="en-US" sz="2400" dirty="0" err="1">
                <a:solidFill>
                  <a:srgbClr val="FF0000"/>
                </a:solidFill>
              </a:rPr>
              <a:t>NotificationManager</a:t>
            </a:r>
            <a:r>
              <a:rPr lang="en-US" sz="2400" dirty="0"/>
              <a:t> object</a:t>
            </a:r>
          </a:p>
          <a:p>
            <a:r>
              <a:rPr lang="en-US" sz="2400" dirty="0"/>
              <a:t>Create </a:t>
            </a:r>
            <a:r>
              <a:rPr lang="en-US" sz="2400" dirty="0">
                <a:solidFill>
                  <a:srgbClr val="FF0000"/>
                </a:solidFill>
              </a:rPr>
              <a:t>Builder</a:t>
            </a:r>
            <a:r>
              <a:rPr lang="en-US" sz="2400" dirty="0"/>
              <a:t> object for setting the notification syntax</a:t>
            </a:r>
          </a:p>
          <a:p>
            <a:r>
              <a:rPr lang="en-US" sz="2400" dirty="0"/>
              <a:t>Call </a:t>
            </a:r>
            <a:r>
              <a:rPr lang="en-US" sz="2400" dirty="0" err="1">
                <a:solidFill>
                  <a:srgbClr val="FF0000"/>
                </a:solidFill>
              </a:rPr>
              <a:t>Builder.build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 to get </a:t>
            </a:r>
            <a:r>
              <a:rPr lang="en-US" sz="2400" dirty="0" err="1">
                <a:solidFill>
                  <a:srgbClr val="FF0000"/>
                </a:solidFill>
              </a:rPr>
              <a:t>NotificationCompat</a:t>
            </a:r>
            <a:r>
              <a:rPr lang="en-US" sz="2400" dirty="0"/>
              <a:t> object</a:t>
            </a:r>
          </a:p>
          <a:p>
            <a:r>
              <a:rPr lang="en-US" sz="2400" dirty="0"/>
              <a:t>Use </a:t>
            </a:r>
            <a:r>
              <a:rPr lang="en-US" sz="2400" dirty="0" err="1">
                <a:solidFill>
                  <a:srgbClr val="FF0000"/>
                </a:solidFill>
              </a:rPr>
              <a:t>NotificationManager</a:t>
            </a:r>
            <a:r>
              <a:rPr lang="en-US" sz="2400" dirty="0"/>
              <a:t> to execute </a:t>
            </a:r>
            <a:r>
              <a:rPr lang="en-US" sz="2400" dirty="0">
                <a:solidFill>
                  <a:srgbClr val="FF0000"/>
                </a:solidFill>
              </a:rPr>
              <a:t>notify()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1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58BD-4A89-954D-8F20-C9E2C227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compoments</a:t>
            </a:r>
            <a:endParaRPr lang="en-US" dirty="0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3080729-1251-8940-82D8-DE97243A9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849"/>
          <a:stretch/>
        </p:blipFill>
        <p:spPr>
          <a:xfrm>
            <a:off x="1226344" y="1930400"/>
            <a:ext cx="6637430" cy="17414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16AB70-775A-2547-B4BC-B76E623C6989}"/>
              </a:ext>
            </a:extLst>
          </p:cNvPr>
          <p:cNvSpPr txBox="1"/>
          <p:nvPr/>
        </p:nvSpPr>
        <p:spPr>
          <a:xfrm>
            <a:off x="1209675" y="2062164"/>
            <a:ext cx="32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ED0A3-5868-814C-88EC-967AEA08ACB4}"/>
              </a:ext>
            </a:extLst>
          </p:cNvPr>
          <p:cNvSpPr txBox="1"/>
          <p:nvPr/>
        </p:nvSpPr>
        <p:spPr>
          <a:xfrm>
            <a:off x="2457450" y="1875116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C344C-4E44-BB46-BC68-38E1C4CFB9AB}"/>
              </a:ext>
            </a:extLst>
          </p:cNvPr>
          <p:cNvSpPr txBox="1"/>
          <p:nvPr/>
        </p:nvSpPr>
        <p:spPr>
          <a:xfrm>
            <a:off x="1209675" y="4157662"/>
            <a:ext cx="77057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Small icon</a:t>
            </a:r>
          </a:p>
          <a:p>
            <a:pPr marL="342900" indent="-342900">
              <a:buAutoNum type="arabicPeriod"/>
            </a:pPr>
            <a:r>
              <a:rPr lang="en-US" sz="2400" dirty="0"/>
              <a:t>App Name</a:t>
            </a:r>
          </a:p>
          <a:p>
            <a:pPr marL="342900" indent="-342900">
              <a:buAutoNum type="arabicPeriod"/>
            </a:pPr>
            <a:r>
              <a:rPr lang="en-US" sz="2400" dirty="0"/>
              <a:t>Title</a:t>
            </a:r>
          </a:p>
          <a:p>
            <a:pPr marL="342900" indent="-342900">
              <a:buAutoNum type="arabicPeriod"/>
            </a:pPr>
            <a:r>
              <a:rPr lang="en-US" sz="2400" dirty="0"/>
              <a:t>Content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9964F-B000-DF4D-B8FC-C0409C57D4CD}"/>
              </a:ext>
            </a:extLst>
          </p:cNvPr>
          <p:cNvSpPr txBox="1"/>
          <p:nvPr/>
        </p:nvSpPr>
        <p:spPr>
          <a:xfrm>
            <a:off x="1014413" y="2635002"/>
            <a:ext cx="35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268076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{7413454A-E7DF-3348-8F96-1F259921CE4E}tf10001060</Template>
  <TotalTime>121</TotalTime>
  <Words>514</Words>
  <Application>Microsoft Macintosh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</vt:lpstr>
      <vt:lpstr>Trebuchet MS</vt:lpstr>
      <vt:lpstr>Wingdings 3</vt:lpstr>
      <vt:lpstr>Facet</vt:lpstr>
      <vt:lpstr>Service &amp; Notification</vt:lpstr>
      <vt:lpstr>Serivce</vt:lpstr>
      <vt:lpstr>Description</vt:lpstr>
      <vt:lpstr>Status of Services</vt:lpstr>
      <vt:lpstr>Service Lifecycle</vt:lpstr>
      <vt:lpstr>Example</vt:lpstr>
      <vt:lpstr>Notification</vt:lpstr>
      <vt:lpstr>Basic flow</vt:lpstr>
      <vt:lpstr>Basic compoments</vt:lpstr>
      <vt:lpstr>Set the content </vt:lpstr>
      <vt:lpstr>Channel for notification</vt:lpstr>
      <vt:lpstr>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</dc:title>
  <dc:creator>CHEUNG HO YUEN</dc:creator>
  <cp:lastModifiedBy>CHEUNG HO YUEN</cp:lastModifiedBy>
  <cp:revision>9</cp:revision>
  <dcterms:created xsi:type="dcterms:W3CDTF">2021-02-18T18:17:13Z</dcterms:created>
  <dcterms:modified xsi:type="dcterms:W3CDTF">2021-03-24T03:33:32Z</dcterms:modified>
</cp:coreProperties>
</file>