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78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1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08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1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DDD9-A794-5849-958F-1298058A41E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1318B-1A7B-E943-B5E0-98645D7FE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7979-2F60-5941-B537-D3F068ACE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8C44-96F4-8C46-9068-048DABEEA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6148-CE2F-4C40-A380-343B0E56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Google Map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65D8-1D60-B944-ABA4-B8372757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Handle the access of Google Map server</a:t>
            </a:r>
          </a:p>
          <a:p>
            <a:r>
              <a:rPr lang="en-US" sz="2800" dirty="0"/>
              <a:t>Map display</a:t>
            </a:r>
          </a:p>
          <a:p>
            <a:r>
              <a:rPr lang="en-US" sz="2800" dirty="0"/>
              <a:t>Add marker</a:t>
            </a:r>
          </a:p>
          <a:p>
            <a:r>
              <a:rPr lang="en-US" sz="2800" dirty="0"/>
              <a:t>Gesture</a:t>
            </a:r>
          </a:p>
        </p:txBody>
      </p:sp>
    </p:spTree>
    <p:extLst>
      <p:ext uri="{BB962C8B-B14F-4D97-AF65-F5344CB8AC3E}">
        <p14:creationId xmlns:p14="http://schemas.microsoft.com/office/powerpoint/2010/main" val="393625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4912-270D-9147-93D7-02A8CD5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getting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CC5D-5623-3647-9D1D-4A3388D6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20106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HK" sz="2400" dirty="0">
                <a:hlinkClick r:id="rId2"/>
              </a:rPr>
              <a:t>https://console.developers.google.com/project</a:t>
            </a:r>
            <a:r>
              <a:rPr lang="en-HK" sz="2400" dirty="0"/>
              <a:t> to register your project</a:t>
            </a:r>
          </a:p>
          <a:p>
            <a:pPr>
              <a:buFont typeface="+mj-lt"/>
              <a:buAutoNum type="arabicPeriod"/>
            </a:pPr>
            <a:r>
              <a:rPr lang="en-HK" sz="2400" dirty="0"/>
              <a:t>Click “Create Project”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Click “APIs &amp; Services” and open “Dashboard”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Click  “Enable APIS and Service”</a:t>
            </a:r>
          </a:p>
          <a:p>
            <a:pPr>
              <a:buFont typeface="+mj-lt"/>
              <a:buAutoNum type="arabicPeriod"/>
            </a:pPr>
            <a:r>
              <a:rPr lang="en-HK" sz="2400" dirty="0"/>
              <a:t>Open Google Map Android API and click “Enable”</a:t>
            </a:r>
          </a:p>
          <a:p>
            <a:pPr>
              <a:buFont typeface="+mj-lt"/>
              <a:buAutoNum type="arabicPeriod"/>
            </a:pPr>
            <a:r>
              <a:rPr lang="en-HK" sz="2400" dirty="0"/>
              <a:t>Click “</a:t>
            </a:r>
            <a:r>
              <a:rPr lang="en-HK" sz="2400" b="1" dirty="0"/>
              <a:t>Credentials”</a:t>
            </a:r>
          </a:p>
          <a:p>
            <a:pPr>
              <a:buFont typeface="+mj-lt"/>
              <a:buAutoNum type="arabicPeriod"/>
            </a:pPr>
            <a:r>
              <a:rPr lang="en-HK" sz="2400" dirty="0"/>
              <a:t>Click on Create credentials and choose API key</a:t>
            </a:r>
          </a:p>
          <a:p>
            <a:pPr>
              <a:buFont typeface="+mj-lt"/>
              <a:buAutoNum type="arabicPeriod"/>
            </a:pPr>
            <a:r>
              <a:rPr lang="en-HK" sz="2400" dirty="0"/>
              <a:t>Copy the API key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B6D0-F69E-0146-B426-EA0CED68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A4B9-6CB6-D04E-BE05-85FD85EE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881"/>
            <a:ext cx="8596668" cy="4521481"/>
          </a:xfrm>
        </p:spPr>
        <p:txBody>
          <a:bodyPr/>
          <a:lstStyle/>
          <a:p>
            <a:r>
              <a:rPr lang="en-HK" dirty="0"/>
              <a:t>//</a:t>
            </a:r>
            <a:r>
              <a:rPr lang="en-HK" dirty="0" err="1"/>
              <a:t>Callback</a:t>
            </a:r>
            <a:r>
              <a:rPr lang="en-HK" dirty="0"/>
              <a:t> is called when the map is ready to be used</a:t>
            </a:r>
          </a:p>
          <a:p>
            <a:r>
              <a:rPr lang="en-HK" dirty="0"/>
              <a:t>public void </a:t>
            </a:r>
            <a:r>
              <a:rPr lang="en-HK" dirty="0" err="1"/>
              <a:t>onMapReady</a:t>
            </a:r>
            <a:r>
              <a:rPr lang="en-HK" dirty="0"/>
              <a:t>(</a:t>
            </a:r>
            <a:r>
              <a:rPr lang="en-HK" dirty="0" err="1"/>
              <a:t>GoogleMap</a:t>
            </a:r>
            <a:r>
              <a:rPr lang="en-HK" dirty="0"/>
              <a:t> </a:t>
            </a:r>
            <a:r>
              <a:rPr lang="en-HK" dirty="0" err="1"/>
              <a:t>googleMap</a:t>
            </a:r>
            <a:r>
              <a:rPr lang="en-HK" dirty="0"/>
              <a:t>) {}</a:t>
            </a:r>
          </a:p>
          <a:p>
            <a:endParaRPr lang="en-HK" dirty="0"/>
          </a:p>
          <a:p>
            <a:r>
              <a:rPr lang="en-HK" dirty="0"/>
              <a:t>//</a:t>
            </a:r>
            <a:r>
              <a:rPr lang="en-HK" dirty="0" err="1"/>
              <a:t>Callback</a:t>
            </a:r>
            <a:r>
              <a:rPr lang="en-HK" dirty="0"/>
              <a:t> when device is connected or not</a:t>
            </a:r>
          </a:p>
          <a:p>
            <a:r>
              <a:rPr lang="en-HK" dirty="0"/>
              <a:t>public void </a:t>
            </a:r>
            <a:r>
              <a:rPr lang="en-HK" dirty="0" err="1"/>
              <a:t>onConnected</a:t>
            </a:r>
            <a:r>
              <a:rPr lang="en-HK" dirty="0"/>
              <a:t>(Bundle bundle) {}</a:t>
            </a:r>
          </a:p>
          <a:p>
            <a:r>
              <a:rPr lang="en-HK" dirty="0"/>
              <a:t>public void </a:t>
            </a:r>
            <a:r>
              <a:rPr lang="en-HK" dirty="0" err="1"/>
              <a:t>onConnectionSuspended</a:t>
            </a:r>
            <a:r>
              <a:rPr lang="en-HK" dirty="0"/>
              <a:t>(int </a:t>
            </a:r>
            <a:r>
              <a:rPr lang="en-HK" dirty="0" err="1"/>
              <a:t>i</a:t>
            </a:r>
            <a:r>
              <a:rPr lang="en-HK" dirty="0"/>
              <a:t>) { } //little used</a:t>
            </a:r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0235-133F-F344-81DA-2A701168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4C9F-EB15-0645-A1A0-DEECE59F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//</a:t>
            </a:r>
            <a:r>
              <a:rPr lang="en-HK" dirty="0" err="1"/>
              <a:t>Callback</a:t>
            </a:r>
            <a:r>
              <a:rPr lang="en-HK" dirty="0"/>
              <a:t> when location is changed</a:t>
            </a:r>
          </a:p>
          <a:p>
            <a:r>
              <a:rPr lang="en-HK" dirty="0"/>
              <a:t>public void </a:t>
            </a:r>
            <a:r>
              <a:rPr lang="en-HK" dirty="0" err="1"/>
              <a:t>onLocationChanged</a:t>
            </a:r>
            <a:r>
              <a:rPr lang="en-HK" dirty="0"/>
              <a:t>(Location location) {}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protected synchronized void </a:t>
            </a:r>
            <a:r>
              <a:rPr lang="en-HK" dirty="0" err="1"/>
              <a:t>buildGoogleApiClient</a:t>
            </a:r>
            <a:r>
              <a:rPr lang="en-HK" dirty="0"/>
              <a:t>()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07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{7413454A-E7DF-3348-8F96-1F259921CE4E}tf10001060</Template>
  <TotalTime>111</TotalTime>
  <Words>158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Google Map</vt:lpstr>
      <vt:lpstr>Functions of Google Map API</vt:lpstr>
      <vt:lpstr>Steps for getting API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</dc:title>
  <dc:creator>CHEUNG HO YUEN</dc:creator>
  <cp:lastModifiedBy>CHEUNG HO YUEN</cp:lastModifiedBy>
  <cp:revision>4</cp:revision>
  <dcterms:created xsi:type="dcterms:W3CDTF">2021-02-25T17:07:31Z</dcterms:created>
  <dcterms:modified xsi:type="dcterms:W3CDTF">2021-02-25T18:58:58Z</dcterms:modified>
</cp:coreProperties>
</file>