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7"/>
  </p:notesMasterIdLst>
  <p:sldIdLst>
    <p:sldId id="256" r:id="rId2"/>
    <p:sldId id="380" r:id="rId3"/>
    <p:sldId id="411" r:id="rId4"/>
    <p:sldId id="392" r:id="rId5"/>
    <p:sldId id="393" r:id="rId6"/>
    <p:sldId id="382" r:id="rId7"/>
    <p:sldId id="383" r:id="rId8"/>
    <p:sldId id="384" r:id="rId9"/>
    <p:sldId id="395" r:id="rId10"/>
    <p:sldId id="396" r:id="rId11"/>
    <p:sldId id="397" r:id="rId12"/>
    <p:sldId id="398" r:id="rId13"/>
    <p:sldId id="259" r:id="rId14"/>
    <p:sldId id="335" r:id="rId15"/>
    <p:sldId id="366" r:id="rId16"/>
    <p:sldId id="367" r:id="rId17"/>
    <p:sldId id="419" r:id="rId18"/>
    <p:sldId id="346" r:id="rId19"/>
    <p:sldId id="412" r:id="rId20"/>
    <p:sldId id="414" r:id="rId21"/>
    <p:sldId id="413" r:id="rId22"/>
    <p:sldId id="415" r:id="rId23"/>
    <p:sldId id="417" r:id="rId24"/>
    <p:sldId id="416" r:id="rId25"/>
    <p:sldId id="418" r:id="rId26"/>
  </p:sldIdLst>
  <p:sldSz cx="9144000" cy="6858000" type="screen4x3"/>
  <p:notesSz cx="6858000" cy="9979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22E4D-B872-FF4E-837A-D1020A68441A}" v="26" dt="2019-05-08T08:39:4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4" autoAdjust="0"/>
    <p:restoredTop sz="93230" autoAdjust="0"/>
  </p:normalViewPr>
  <p:slideViewPr>
    <p:cSldViewPr>
      <p:cViewPr varScale="1">
        <p:scale>
          <a:sx n="98" d="100"/>
          <a:sy n="98" d="100"/>
        </p:scale>
        <p:origin x="1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 Lun" userId="1c54c4c3-2848-4cfb-937e-29db01df3a8c" providerId="ADAL" clId="{FD722E4D-B872-FF4E-837A-D1020A68441A}"/>
    <pc:docChg chg="undo custSel delSld modSld">
      <pc:chgData name="Po Lun" userId="1c54c4c3-2848-4cfb-937e-29db01df3a8c" providerId="ADAL" clId="{FD722E4D-B872-FF4E-837A-D1020A68441A}" dt="2019-05-09T07:20:41.306" v="1185" actId="20577"/>
      <pc:docMkLst>
        <pc:docMk/>
      </pc:docMkLst>
      <pc:sldChg chg="delSp modSp">
        <pc:chgData name="Po Lun" userId="1c54c4c3-2848-4cfb-937e-29db01df3a8c" providerId="ADAL" clId="{FD722E4D-B872-FF4E-837A-D1020A68441A}" dt="2019-05-08T07:09:55.477" v="360" actId="20577"/>
        <pc:sldMkLst>
          <pc:docMk/>
          <pc:sldMk cId="0" sldId="341"/>
        </pc:sldMkLst>
        <pc:spChg chg="mod">
          <ac:chgData name="Po Lun" userId="1c54c4c3-2848-4cfb-937e-29db01df3a8c" providerId="ADAL" clId="{FD722E4D-B872-FF4E-837A-D1020A68441A}" dt="2019-05-08T04:44:57.982" v="10" actId="20577"/>
          <ac:spMkLst>
            <pc:docMk/>
            <pc:sldMk cId="0" sldId="341"/>
            <ac:spMk id="2" creationId="{00000000-0000-0000-0000-000000000000}"/>
          </ac:spMkLst>
        </pc:spChg>
        <pc:spChg chg="mod">
          <ac:chgData name="Po Lun" userId="1c54c4c3-2848-4cfb-937e-29db01df3a8c" providerId="ADAL" clId="{FD722E4D-B872-FF4E-837A-D1020A68441A}" dt="2019-05-08T07:09:55.477" v="360" actId="20577"/>
          <ac:spMkLst>
            <pc:docMk/>
            <pc:sldMk cId="0" sldId="341"/>
            <ac:spMk id="62467" creationId="{00000000-0000-0000-0000-000000000000}"/>
          </ac:spMkLst>
        </pc:spChg>
        <pc:picChg chg="del">
          <ac:chgData name="Po Lun" userId="1c54c4c3-2848-4cfb-937e-29db01df3a8c" providerId="ADAL" clId="{FD722E4D-B872-FF4E-837A-D1020A68441A}" dt="2019-05-08T04:45:26.065" v="42" actId="478"/>
          <ac:picMkLst>
            <pc:docMk/>
            <pc:sldMk cId="0" sldId="341"/>
            <ac:picMk id="5" creationId="{15CB9E5C-53C1-534F-80D8-2672BCE9E7BF}"/>
          </ac:picMkLst>
        </pc:picChg>
      </pc:sldChg>
      <pc:sldChg chg="modSp">
        <pc:chgData name="Po Lun" userId="1c54c4c3-2848-4cfb-937e-29db01df3a8c" providerId="ADAL" clId="{FD722E4D-B872-FF4E-837A-D1020A68441A}" dt="2019-05-08T08:39:25.761" v="1180" actId="20577"/>
        <pc:sldMkLst>
          <pc:docMk/>
          <pc:sldMk cId="0" sldId="342"/>
        </pc:sldMkLst>
        <pc:spChg chg="mod">
          <ac:chgData name="Po Lun" userId="1c54c4c3-2848-4cfb-937e-29db01df3a8c" providerId="ADAL" clId="{FD722E4D-B872-FF4E-837A-D1020A68441A}" dt="2019-05-08T08:39:25.761" v="1180" actId="20577"/>
          <ac:spMkLst>
            <pc:docMk/>
            <pc:sldMk cId="0" sldId="342"/>
            <ac:spMk id="2" creationId="{00000000-0000-0000-0000-000000000000}"/>
          </ac:spMkLst>
        </pc:spChg>
        <pc:spChg chg="mod">
          <ac:chgData name="Po Lun" userId="1c54c4c3-2848-4cfb-937e-29db01df3a8c" providerId="ADAL" clId="{FD722E4D-B872-FF4E-837A-D1020A68441A}" dt="2019-05-08T08:28:39.421" v="794" actId="20577"/>
          <ac:spMkLst>
            <pc:docMk/>
            <pc:sldMk cId="0" sldId="342"/>
            <ac:spMk id="68611" creationId="{00000000-0000-0000-0000-000000000000}"/>
          </ac:spMkLst>
        </pc:spChg>
      </pc:sldChg>
      <pc:sldChg chg="addSp delSp modSp">
        <pc:chgData name="Po Lun" userId="1c54c4c3-2848-4cfb-937e-29db01df3a8c" providerId="ADAL" clId="{FD722E4D-B872-FF4E-837A-D1020A68441A}" dt="2019-05-08T08:14:34.164" v="418" actId="1076"/>
        <pc:sldMkLst>
          <pc:docMk/>
          <pc:sldMk cId="0" sldId="347"/>
        </pc:sldMkLst>
        <pc:spChg chg="mod">
          <ac:chgData name="Po Lun" userId="1c54c4c3-2848-4cfb-937e-29db01df3a8c" providerId="ADAL" clId="{FD722E4D-B872-FF4E-837A-D1020A68441A}" dt="2019-05-08T04:50:06.217" v="328" actId="20577"/>
          <ac:spMkLst>
            <pc:docMk/>
            <pc:sldMk cId="0" sldId="347"/>
            <ac:spMk id="2" creationId="{00000000-0000-0000-0000-000000000000}"/>
          </ac:spMkLst>
        </pc:spChg>
        <pc:spChg chg="mod">
          <ac:chgData name="Po Lun" userId="1c54c4c3-2848-4cfb-937e-29db01df3a8c" providerId="ADAL" clId="{FD722E4D-B872-FF4E-837A-D1020A68441A}" dt="2019-05-08T08:14:30.057" v="417" actId="20577"/>
          <ac:spMkLst>
            <pc:docMk/>
            <pc:sldMk cId="0" sldId="347"/>
            <ac:spMk id="63491" creationId="{00000000-0000-0000-0000-000000000000}"/>
          </ac:spMkLst>
        </pc:spChg>
        <pc:picChg chg="add del mod">
          <ac:chgData name="Po Lun" userId="1c54c4c3-2848-4cfb-937e-29db01df3a8c" providerId="ADAL" clId="{FD722E4D-B872-FF4E-837A-D1020A68441A}" dt="2019-05-08T08:13:02.282" v="364" actId="478"/>
          <ac:picMkLst>
            <pc:docMk/>
            <pc:sldMk cId="0" sldId="347"/>
            <ac:picMk id="3" creationId="{5A041836-5A7C-4942-AE72-356E792F7F17}"/>
          </ac:picMkLst>
        </pc:picChg>
        <pc:picChg chg="add mod">
          <ac:chgData name="Po Lun" userId="1c54c4c3-2848-4cfb-937e-29db01df3a8c" providerId="ADAL" clId="{FD722E4D-B872-FF4E-837A-D1020A68441A}" dt="2019-05-08T08:14:34.164" v="418" actId="1076"/>
          <ac:picMkLst>
            <pc:docMk/>
            <pc:sldMk cId="0" sldId="347"/>
            <ac:picMk id="5" creationId="{C613E58F-7A7C-0041-88BE-76D1BD2AF01C}"/>
          </ac:picMkLst>
        </pc:picChg>
        <pc:picChg chg="del">
          <ac:chgData name="Po Lun" userId="1c54c4c3-2848-4cfb-937e-29db01df3a8c" providerId="ADAL" clId="{FD722E4D-B872-FF4E-837A-D1020A68441A}" dt="2019-05-08T08:12:54.475" v="361" actId="478"/>
          <ac:picMkLst>
            <pc:docMk/>
            <pc:sldMk cId="0" sldId="347"/>
            <ac:picMk id="63494" creationId="{00000000-0000-0000-0000-000000000000}"/>
          </ac:picMkLst>
        </pc:picChg>
      </pc:sldChg>
      <pc:sldChg chg="del">
        <pc:chgData name="Po Lun" userId="1c54c4c3-2848-4cfb-937e-29db01df3a8c" providerId="ADAL" clId="{FD722E4D-B872-FF4E-837A-D1020A68441A}" dt="2019-05-08T08:23:40.858" v="711" actId="2696"/>
        <pc:sldMkLst>
          <pc:docMk/>
          <pc:sldMk cId="0" sldId="348"/>
        </pc:sldMkLst>
      </pc:sldChg>
      <pc:sldChg chg="del">
        <pc:chgData name="Po Lun" userId="1c54c4c3-2848-4cfb-937e-29db01df3a8c" providerId="ADAL" clId="{FD722E4D-B872-FF4E-837A-D1020A68441A}" dt="2019-05-08T08:23:41.489" v="712" actId="2696"/>
        <pc:sldMkLst>
          <pc:docMk/>
          <pc:sldMk cId="0" sldId="349"/>
        </pc:sldMkLst>
      </pc:sldChg>
      <pc:sldChg chg="modSp">
        <pc:chgData name="Po Lun" userId="1c54c4c3-2848-4cfb-937e-29db01df3a8c" providerId="ADAL" clId="{FD722E4D-B872-FF4E-837A-D1020A68441A}" dt="2019-05-08T08:39:33.918" v="1181"/>
        <pc:sldMkLst>
          <pc:docMk/>
          <pc:sldMk cId="0" sldId="350"/>
        </pc:sldMkLst>
        <pc:spChg chg="mod">
          <ac:chgData name="Po Lun" userId="1c54c4c3-2848-4cfb-937e-29db01df3a8c" providerId="ADAL" clId="{FD722E4D-B872-FF4E-837A-D1020A68441A}" dt="2019-05-08T08:39:33.918" v="1181"/>
          <ac:spMkLst>
            <pc:docMk/>
            <pc:sldMk cId="0" sldId="350"/>
            <ac:spMk id="2" creationId="{00000000-0000-0000-0000-000000000000}"/>
          </ac:spMkLst>
        </pc:spChg>
        <pc:spChg chg="mod">
          <ac:chgData name="Po Lun" userId="1c54c4c3-2848-4cfb-937e-29db01df3a8c" providerId="ADAL" clId="{FD722E4D-B872-FF4E-837A-D1020A68441A}" dt="2019-05-08T08:32:19.357" v="915" actId="1076"/>
          <ac:spMkLst>
            <pc:docMk/>
            <pc:sldMk cId="0" sldId="350"/>
            <ac:spMk id="69635" creationId="{00000000-0000-0000-0000-000000000000}"/>
          </ac:spMkLst>
        </pc:spChg>
      </pc:sldChg>
      <pc:sldChg chg="modSp">
        <pc:chgData name="Po Lun" userId="1c54c4c3-2848-4cfb-937e-29db01df3a8c" providerId="ADAL" clId="{FD722E4D-B872-FF4E-837A-D1020A68441A}" dt="2019-05-08T08:39:13.808" v="1175"/>
        <pc:sldMkLst>
          <pc:docMk/>
          <pc:sldMk cId="0" sldId="353"/>
        </pc:sldMkLst>
        <pc:spChg chg="mod">
          <ac:chgData name="Po Lun" userId="1c54c4c3-2848-4cfb-937e-29db01df3a8c" providerId="ADAL" clId="{FD722E4D-B872-FF4E-837A-D1020A68441A}" dt="2019-05-08T08:39:13.808" v="1175"/>
          <ac:spMkLst>
            <pc:docMk/>
            <pc:sldMk cId="0" sldId="353"/>
            <ac:spMk id="2" creationId="{00000000-0000-0000-0000-000000000000}"/>
          </ac:spMkLst>
        </pc:spChg>
        <pc:spChg chg="mod">
          <ac:chgData name="Po Lun" userId="1c54c4c3-2848-4cfb-937e-29db01df3a8c" providerId="ADAL" clId="{FD722E4D-B872-FF4E-837A-D1020A68441A}" dt="2019-05-08T08:27:17.634" v="755" actId="14100"/>
          <ac:spMkLst>
            <pc:docMk/>
            <pc:sldMk cId="0" sldId="353"/>
            <ac:spMk id="64515" creationId="{00000000-0000-0000-0000-000000000000}"/>
          </ac:spMkLst>
        </pc:spChg>
        <pc:graphicFrameChg chg="mod modGraphic">
          <ac:chgData name="Po Lun" userId="1c54c4c3-2848-4cfb-937e-29db01df3a8c" providerId="ADAL" clId="{FD722E4D-B872-FF4E-837A-D1020A68441A}" dt="2019-05-08T08:27:24.767" v="756" actId="1076"/>
          <ac:graphicFrameMkLst>
            <pc:docMk/>
            <pc:sldMk cId="0" sldId="353"/>
            <ac:graphicFrameMk id="7" creationId="{00000000-0000-0000-0000-000000000000}"/>
          </ac:graphicFrameMkLst>
        </pc:graphicFrameChg>
      </pc:sldChg>
      <pc:sldChg chg="addSp delSp modSp">
        <pc:chgData name="Po Lun" userId="1c54c4c3-2848-4cfb-937e-29db01df3a8c" providerId="ADAL" clId="{FD722E4D-B872-FF4E-837A-D1020A68441A}" dt="2019-05-08T08:39:19.440" v="1176"/>
        <pc:sldMkLst>
          <pc:docMk/>
          <pc:sldMk cId="0" sldId="354"/>
        </pc:sldMkLst>
        <pc:spChg chg="mod">
          <ac:chgData name="Po Lun" userId="1c54c4c3-2848-4cfb-937e-29db01df3a8c" providerId="ADAL" clId="{FD722E4D-B872-FF4E-837A-D1020A68441A}" dt="2019-05-08T08:39:19.440" v="1176"/>
          <ac:spMkLst>
            <pc:docMk/>
            <pc:sldMk cId="0" sldId="354"/>
            <ac:spMk id="2" creationId="{00000000-0000-0000-0000-000000000000}"/>
          </ac:spMkLst>
        </pc:spChg>
        <pc:spChg chg="add del mod">
          <ac:chgData name="Po Lun" userId="1c54c4c3-2848-4cfb-937e-29db01df3a8c" providerId="ADAL" clId="{FD722E4D-B872-FF4E-837A-D1020A68441A}" dt="2019-05-08T08:22:02.549" v="692" actId="478"/>
          <ac:spMkLst>
            <pc:docMk/>
            <pc:sldMk cId="0" sldId="354"/>
            <ac:spMk id="5" creationId="{8FB6121B-0D76-0944-B22C-B566A0950249}"/>
          </ac:spMkLst>
        </pc:spChg>
        <pc:spChg chg="add del mod">
          <ac:chgData name="Po Lun" userId="1c54c4c3-2848-4cfb-937e-29db01df3a8c" providerId="ADAL" clId="{FD722E4D-B872-FF4E-837A-D1020A68441A}" dt="2019-05-08T08:22:21.902" v="706" actId="20577"/>
          <ac:spMkLst>
            <pc:docMk/>
            <pc:sldMk cId="0" sldId="354"/>
            <ac:spMk id="65539" creationId="{00000000-0000-0000-0000-000000000000}"/>
          </ac:spMkLst>
        </pc:spChg>
        <pc:spChg chg="add del">
          <ac:chgData name="Po Lun" userId="1c54c4c3-2848-4cfb-937e-29db01df3a8c" providerId="ADAL" clId="{FD722E4D-B872-FF4E-837A-D1020A68441A}" dt="2019-05-08T08:22:06.960" v="693" actId="478"/>
          <ac:spMkLst>
            <pc:docMk/>
            <pc:sldMk cId="0" sldId="354"/>
            <ac:spMk id="65542" creationId="{00000000-0000-0000-0000-000000000000}"/>
          </ac:spMkLst>
        </pc:spChg>
        <pc:picChg chg="add mod">
          <ac:chgData name="Po Lun" userId="1c54c4c3-2848-4cfb-937e-29db01df3a8c" providerId="ADAL" clId="{FD722E4D-B872-FF4E-837A-D1020A68441A}" dt="2019-05-08T08:23:08.135" v="710" actId="14100"/>
          <ac:picMkLst>
            <pc:docMk/>
            <pc:sldMk cId="0" sldId="354"/>
            <ac:picMk id="6" creationId="{77890BB0-AD2D-9C49-8817-06331789E0D1}"/>
          </ac:picMkLst>
        </pc:picChg>
        <pc:picChg chg="del">
          <ac:chgData name="Po Lun" userId="1c54c4c3-2848-4cfb-937e-29db01df3a8c" providerId="ADAL" clId="{FD722E4D-B872-FF4E-837A-D1020A68441A}" dt="2019-05-08T08:21:45.203" v="689" actId="478"/>
          <ac:picMkLst>
            <pc:docMk/>
            <pc:sldMk cId="0" sldId="354"/>
            <ac:picMk id="65543" creationId="{00000000-0000-0000-0000-000000000000}"/>
          </ac:picMkLst>
        </pc:picChg>
      </pc:sldChg>
      <pc:sldChg chg="addSp delSp modSp">
        <pc:chgData name="Po Lun" userId="1c54c4c3-2848-4cfb-937e-29db01df3a8c" providerId="ADAL" clId="{FD722E4D-B872-FF4E-837A-D1020A68441A}" dt="2019-05-08T08:39:40.039" v="1182"/>
        <pc:sldMkLst>
          <pc:docMk/>
          <pc:sldMk cId="0" sldId="358"/>
        </pc:sldMkLst>
        <pc:spChg chg="mod">
          <ac:chgData name="Po Lun" userId="1c54c4c3-2848-4cfb-937e-29db01df3a8c" providerId="ADAL" clId="{FD722E4D-B872-FF4E-837A-D1020A68441A}" dt="2019-05-08T08:39:40.039" v="1182"/>
          <ac:spMkLst>
            <pc:docMk/>
            <pc:sldMk cId="0" sldId="358"/>
            <ac:spMk id="2" creationId="{00000000-0000-0000-0000-000000000000}"/>
          </ac:spMkLst>
        </pc:spChg>
        <pc:spChg chg="add del mod">
          <ac:chgData name="Po Lun" userId="1c54c4c3-2848-4cfb-937e-29db01df3a8c" providerId="ADAL" clId="{FD722E4D-B872-FF4E-837A-D1020A68441A}" dt="2019-05-08T08:34:20.574" v="921" actId="767"/>
          <ac:spMkLst>
            <pc:docMk/>
            <pc:sldMk cId="0" sldId="358"/>
            <ac:spMk id="3" creationId="{E36E5BC5-8FB7-8C40-B2E9-31A093CDBD12}"/>
          </ac:spMkLst>
        </pc:spChg>
        <pc:spChg chg="mod">
          <ac:chgData name="Po Lun" userId="1c54c4c3-2848-4cfb-937e-29db01df3a8c" providerId="ADAL" clId="{FD722E4D-B872-FF4E-837A-D1020A68441A}" dt="2019-05-08T08:38:36.566" v="1173" actId="113"/>
          <ac:spMkLst>
            <pc:docMk/>
            <pc:sldMk cId="0" sldId="358"/>
            <ac:spMk id="70659" creationId="{00000000-0000-0000-0000-000000000000}"/>
          </ac:spMkLst>
        </pc:spChg>
        <pc:spChg chg="del">
          <ac:chgData name="Po Lun" userId="1c54c4c3-2848-4cfb-937e-29db01df3a8c" providerId="ADAL" clId="{FD722E4D-B872-FF4E-837A-D1020A68441A}" dt="2019-05-08T08:33:42.480" v="916" actId="478"/>
          <ac:spMkLst>
            <pc:docMk/>
            <pc:sldMk cId="0" sldId="358"/>
            <ac:spMk id="70662" creationId="{00000000-0000-0000-0000-000000000000}"/>
          </ac:spMkLst>
        </pc:spChg>
      </pc:sldChg>
      <pc:sldChg chg="del">
        <pc:chgData name="Po Lun" userId="1c54c4c3-2848-4cfb-937e-29db01df3a8c" providerId="ADAL" clId="{FD722E4D-B872-FF4E-837A-D1020A68441A}" dt="2019-05-08T08:38:43.148" v="1174" actId="2696"/>
        <pc:sldMkLst>
          <pc:docMk/>
          <pc:sldMk cId="0" sldId="359"/>
        </pc:sldMkLst>
      </pc:sldChg>
      <pc:sldChg chg="modSp">
        <pc:chgData name="Po Lun" userId="1c54c4c3-2848-4cfb-937e-29db01df3a8c" providerId="ADAL" clId="{FD722E4D-B872-FF4E-837A-D1020A68441A}" dt="2019-05-09T07:20:41.306" v="1185" actId="20577"/>
        <pc:sldMkLst>
          <pc:docMk/>
          <pc:sldMk cId="0" sldId="376"/>
        </pc:sldMkLst>
        <pc:spChg chg="mod">
          <ac:chgData name="Po Lun" userId="1c54c4c3-2848-4cfb-937e-29db01df3a8c" providerId="ADAL" clId="{FD722E4D-B872-FF4E-837A-D1020A68441A}" dt="2019-05-09T07:20:41.306" v="1185" actId="20577"/>
          <ac:spMkLst>
            <pc:docMk/>
            <pc:sldMk cId="0" sldId="376"/>
            <ac:spMk id="5222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3049" cy="498324"/>
          </a:xfrm>
          <a:prstGeom prst="rect">
            <a:avLst/>
          </a:prstGeom>
        </p:spPr>
        <p:txBody>
          <a:bodyPr vert="horz" wrap="square" lIns="92331" tIns="46166" rIns="92331" bIns="4616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390" y="1"/>
            <a:ext cx="2973049" cy="498324"/>
          </a:xfrm>
          <a:prstGeom prst="rect">
            <a:avLst/>
          </a:prstGeom>
        </p:spPr>
        <p:txBody>
          <a:bodyPr vert="horz" wrap="square" lIns="92331" tIns="46166" rIns="92331" bIns="4616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5982CA78-714F-4CD1-B345-781D6219271F}" type="datetimeFigureOut">
              <a:rPr lang="en-US" altLang="zh-TW"/>
              <a:pPr>
                <a:defRPr/>
              </a:pPr>
              <a:t>2/20/23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87925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31" tIns="46166" rIns="92331" bIns="4616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488" y="4740351"/>
            <a:ext cx="5487025" cy="4491188"/>
          </a:xfrm>
          <a:prstGeom prst="rect">
            <a:avLst/>
          </a:prstGeom>
        </p:spPr>
        <p:txBody>
          <a:bodyPr vert="horz" lIns="92331" tIns="46166" rIns="92331" bIns="4616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9135"/>
            <a:ext cx="2973049" cy="498324"/>
          </a:xfrm>
          <a:prstGeom prst="rect">
            <a:avLst/>
          </a:prstGeom>
        </p:spPr>
        <p:txBody>
          <a:bodyPr vert="horz" wrap="square" lIns="92331" tIns="46166" rIns="92331" bIns="4616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390" y="9479135"/>
            <a:ext cx="2973049" cy="498324"/>
          </a:xfrm>
          <a:prstGeom prst="rect">
            <a:avLst/>
          </a:prstGeom>
        </p:spPr>
        <p:txBody>
          <a:bodyPr vert="horz" wrap="square" lIns="92331" tIns="46166" rIns="92331" bIns="4616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2451FA8C-B1B7-44AC-9889-9A0140C542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3032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932198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946918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2328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871993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59391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517120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350802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470607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439892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60544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783414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25313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61206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29301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411610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717313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400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org/json/JSONObject.html" TargetMode="External"/><Relationship Id="rId2" Type="http://schemas.openxmlformats.org/officeDocument/2006/relationships/hyperlink" Target="http://developer.android.com/reference/java/lang/Objec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org/json/JSONArray.html" TargetMode="External"/><Relationship Id="rId4" Type="http://schemas.openxmlformats.org/officeDocument/2006/relationships/hyperlink" Target="http://developer.android.com/reference/java/lang/String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tx2">
                    <a:satMod val="130000"/>
                  </a:schemeClr>
                </a:solidFill>
              </a:rPr>
              <a:t>Android Networking</a:t>
            </a:r>
            <a:br>
              <a:rPr lang="en-US" sz="4800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800" dirty="0">
                <a:solidFill>
                  <a:schemeClr val="tx2">
                    <a:satMod val="130000"/>
                  </a:schemeClr>
                </a:solidFill>
              </a:rPr>
              <a:t>and</a:t>
            </a:r>
            <a:br>
              <a:rPr lang="en-US" sz="4800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800" dirty="0">
                <a:solidFill>
                  <a:schemeClr val="tx2">
                    <a:satMod val="130000"/>
                  </a:schemeClr>
                </a:solidFill>
              </a:rPr>
              <a:t>Threading</a:t>
            </a:r>
          </a:p>
        </p:txBody>
      </p:sp>
      <p:sp>
        <p:nvSpPr>
          <p:cNvPr id="13315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6988"/>
            <a:endParaRPr lang="zh-TW" altLang="en-US">
              <a:solidFill>
                <a:srgbClr val="320E04"/>
              </a:solidFill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B5A788"/>
                </a:solidFill>
                <a:ea typeface="新細明體" pitchFamily="18" charset="-120"/>
                <a:cs typeface="Arial" charset="0"/>
              </a:rPr>
              <a:t>Android Networking and Threading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07ACFB-8A0E-471C-8E35-71669C301151}" type="slidenum">
              <a:rPr lang="en-US" altLang="zh-TW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>
                <a:effectLst>
                  <a:outerShdw blurRad="38100" dist="38100" dir="2700000" algn="tl">
                    <a:srgbClr val="C0C0C0"/>
                  </a:outerShdw>
                </a:effectLst>
              </a:rPr>
              <a:t>XML Layout of Example</a:t>
            </a:r>
            <a:endParaRPr lang="zh-HK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E5BBC4-9B79-4B8F-8C40-96E4B5C78F5E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1143000" y="914400"/>
            <a:ext cx="75438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HK" sz="1400"/>
          </a:p>
          <a:p>
            <a:r>
              <a:rPr lang="en-US" altLang="zh-HK" sz="1400"/>
              <a:t>	&lt;LinearLayout</a:t>
            </a:r>
          </a:p>
          <a:p>
            <a:r>
              <a:rPr lang="en-US" altLang="zh-HK" sz="1400"/>
              <a:t>	    android:layout_width="match_parent"</a:t>
            </a:r>
          </a:p>
          <a:p>
            <a:r>
              <a:rPr lang="en-US" altLang="zh-HK" sz="1400"/>
              <a:t>	    android:layout_height="50dp" &gt;</a:t>
            </a:r>
          </a:p>
          <a:p>
            <a:r>
              <a:rPr lang="en-US" altLang="zh-HK" sz="1400"/>
              <a:t>	&lt;/LinearLayout&gt;</a:t>
            </a:r>
          </a:p>
          <a:p>
            <a:endParaRPr lang="en-US" altLang="zh-HK" sz="1400"/>
          </a:p>
          <a:p>
            <a:r>
              <a:rPr lang="en-US" altLang="zh-HK" sz="1400"/>
              <a:t>	&lt;EditText</a:t>
            </a:r>
          </a:p>
          <a:p>
            <a:r>
              <a:rPr lang="en-US" altLang="zh-HK" sz="1400"/>
              <a:t>	    android:id="@+id/tvNum"</a:t>
            </a:r>
          </a:p>
          <a:p>
            <a:r>
              <a:rPr lang="en-US" altLang="zh-HK" sz="1400"/>
              <a:t>	    android:layout_width="match_parent"</a:t>
            </a:r>
          </a:p>
          <a:p>
            <a:r>
              <a:rPr lang="en-US" altLang="zh-HK" sz="1400"/>
              <a:t>	    android:layout_height="wrap_content"</a:t>
            </a:r>
          </a:p>
          <a:p>
            <a:r>
              <a:rPr lang="en-US" altLang="zh-HK" sz="1400"/>
              <a:t>	    android:ems="10"</a:t>
            </a:r>
          </a:p>
          <a:p>
            <a:r>
              <a:rPr lang="en-US" altLang="zh-HK" sz="1400"/>
              <a:t>	    android:text="0" &gt;</a:t>
            </a:r>
          </a:p>
          <a:p>
            <a:endParaRPr lang="en-US" altLang="zh-HK" sz="1400"/>
          </a:p>
          <a:p>
            <a:r>
              <a:rPr lang="en-US" altLang="zh-HK" sz="1400"/>
              <a:t>	    &lt;requestFocus /&gt;</a:t>
            </a:r>
          </a:p>
          <a:p>
            <a:r>
              <a:rPr lang="en-US" altLang="zh-HK" sz="1400"/>
              <a:t>	&lt;/EditText&gt;</a:t>
            </a:r>
          </a:p>
          <a:p>
            <a:endParaRPr lang="en-US" altLang="zh-HK" sz="1400"/>
          </a:p>
          <a:p>
            <a:r>
              <a:rPr lang="en-US" altLang="zh-HK" sz="1400"/>
              <a:t>	&lt;Button</a:t>
            </a:r>
          </a:p>
          <a:p>
            <a:r>
              <a:rPr lang="en-US" altLang="zh-HK" sz="1400"/>
              <a:t>	    android:id="@+id/bAdd1"</a:t>
            </a:r>
          </a:p>
          <a:p>
            <a:r>
              <a:rPr lang="en-US" altLang="zh-HK" sz="1400"/>
              <a:t>	    android:layout_width="wrap_content"</a:t>
            </a:r>
          </a:p>
          <a:p>
            <a:r>
              <a:rPr lang="en-US" altLang="zh-HK" sz="1400"/>
              <a:t>	    android:layout_height="wrap_content"</a:t>
            </a:r>
          </a:p>
          <a:p>
            <a:r>
              <a:rPr lang="en-US" altLang="zh-HK" sz="1400"/>
              <a:t>	    android:text="Add 1" </a:t>
            </a:r>
          </a:p>
          <a:p>
            <a:r>
              <a:rPr lang="en-US" altLang="zh-HK" sz="1400"/>
              <a:t>	    android:onClick="</a:t>
            </a:r>
            <a:r>
              <a:rPr lang="en-US" altLang="zh-HK" sz="1400">
                <a:solidFill>
                  <a:srgbClr val="FF0000"/>
                </a:solidFill>
              </a:rPr>
              <a:t>add1</a:t>
            </a:r>
            <a:r>
              <a:rPr lang="en-US" altLang="zh-HK" sz="1400"/>
              <a:t>"/&gt;</a:t>
            </a:r>
          </a:p>
          <a:p>
            <a:r>
              <a:rPr lang="en-US" altLang="zh-HK" sz="1400"/>
              <a:t>		</a:t>
            </a:r>
          </a:p>
          <a:p>
            <a:r>
              <a:rPr lang="en-US" altLang="zh-HK" sz="1400"/>
              <a:t>&lt;/LinearLayout&gt;</a:t>
            </a:r>
            <a:endParaRPr lang="zh-HK" altLang="en-US" sz="1400"/>
          </a:p>
        </p:txBody>
      </p:sp>
      <p:pic>
        <p:nvPicPr>
          <p:cNvPr id="22534" name="Picture 9"/>
          <p:cNvPicPr>
            <a:picLocks noChangeAspect="1" noChangeArrowheads="1"/>
          </p:cNvPicPr>
          <p:nvPr/>
        </p:nvPicPr>
        <p:blipFill>
          <a:blip r:embed="rId2" cstate="print"/>
          <a:srcRect b="40297"/>
          <a:stretch>
            <a:fillRect/>
          </a:stretch>
        </p:blipFill>
        <p:spPr bwMode="auto">
          <a:xfrm>
            <a:off x="5867400" y="1752600"/>
            <a:ext cx="3048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1" y="189230"/>
            <a:ext cx="6347713" cy="13208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Activity Code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143000" y="1258570"/>
            <a:ext cx="8001000" cy="54102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public class </a:t>
            </a:r>
            <a:r>
              <a:rPr lang="en-US" altLang="zh-HK" sz="1400" dirty="0" err="1">
                <a:ea typeface="新細明體" pitchFamily="18" charset="-120"/>
              </a:rPr>
              <a:t>Progress_BarActivity</a:t>
            </a:r>
            <a:r>
              <a:rPr lang="en-US" altLang="zh-HK" sz="1400" dirty="0">
                <a:ea typeface="新細明體" pitchFamily="18" charset="-120"/>
              </a:rPr>
              <a:t> extends </a:t>
            </a:r>
            <a:r>
              <a:rPr lang="en-US" altLang="zh-HK" sz="1400" dirty="0" err="1">
                <a:ea typeface="新細明體" pitchFamily="18" charset="-120"/>
              </a:rPr>
              <a:t>ActionBarActivity</a:t>
            </a:r>
            <a:r>
              <a:rPr lang="en-US" altLang="zh-HK" sz="1400" dirty="0">
                <a:ea typeface="新細明體" pitchFamily="18" charset="-120"/>
              </a:rPr>
              <a:t> {</a:t>
            </a:r>
          </a:p>
          <a:p>
            <a:pPr>
              <a:spcBef>
                <a:spcPct val="0"/>
              </a:spcBef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	</a:t>
            </a:r>
            <a:r>
              <a:rPr lang="en-US" altLang="zh-HK" sz="1400" b="1" dirty="0" err="1">
                <a:solidFill>
                  <a:srgbClr val="FF0000"/>
                </a:solidFill>
                <a:ea typeface="新細明體" pitchFamily="18" charset="-120"/>
              </a:rPr>
              <a:t>ProgressBar</a:t>
            </a: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 bar1;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	</a:t>
            </a:r>
            <a:r>
              <a:rPr lang="en-US" altLang="zh-HK" sz="1400" dirty="0" err="1">
                <a:ea typeface="新細明體" pitchFamily="18" charset="-120"/>
              </a:rPr>
              <a:t>TextView</a:t>
            </a:r>
            <a:r>
              <a:rPr lang="en-US" altLang="zh-HK" sz="1400" dirty="0">
                <a:ea typeface="新細明體" pitchFamily="18" charset="-120"/>
              </a:rPr>
              <a:t> </a:t>
            </a:r>
            <a:r>
              <a:rPr lang="en-US" altLang="zh-HK" sz="1400" dirty="0" err="1">
                <a:ea typeface="新細明體" pitchFamily="18" charset="-120"/>
              </a:rPr>
              <a:t>msgWorking</a:t>
            </a:r>
            <a:r>
              <a:rPr lang="en-US" altLang="zh-HK" sz="1400" dirty="0"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	</a:t>
            </a:r>
            <a:r>
              <a:rPr lang="en-US" altLang="zh-HK" sz="1400" dirty="0" err="1">
                <a:ea typeface="新細明體" pitchFamily="18" charset="-120"/>
              </a:rPr>
              <a:t>TextView</a:t>
            </a:r>
            <a:r>
              <a:rPr lang="en-US" altLang="zh-HK" sz="1400" dirty="0">
                <a:ea typeface="新細明體" pitchFamily="18" charset="-120"/>
              </a:rPr>
              <a:t> </a:t>
            </a:r>
            <a:r>
              <a:rPr lang="en-US" altLang="zh-HK" sz="1400" dirty="0" err="1">
                <a:ea typeface="新細明體" pitchFamily="18" charset="-120"/>
              </a:rPr>
              <a:t>tvNum</a:t>
            </a:r>
            <a:r>
              <a:rPr lang="en-US" altLang="zh-HK" sz="1400" dirty="0"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	Button </a:t>
            </a:r>
            <a:r>
              <a:rPr lang="en-US" altLang="zh-HK" sz="1400" dirty="0" err="1">
                <a:ea typeface="新細明體" pitchFamily="18" charset="-120"/>
              </a:rPr>
              <a:t>bUpdate</a:t>
            </a:r>
            <a:r>
              <a:rPr lang="en-US" altLang="zh-HK" sz="1400" dirty="0"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	Button bAdd1;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	final </a:t>
            </a:r>
            <a:r>
              <a:rPr lang="en-US" altLang="zh-HK" sz="1400" dirty="0" err="1">
                <a:ea typeface="新細明體" pitchFamily="18" charset="-120"/>
              </a:rPr>
              <a:t>int</a:t>
            </a:r>
            <a:r>
              <a:rPr lang="en-US" altLang="zh-HK" sz="1400" dirty="0">
                <a:ea typeface="新細明體" pitchFamily="18" charset="-120"/>
              </a:rPr>
              <a:t> MAX_SEC = 20; // (seconds) lifetime for background thread</a:t>
            </a:r>
          </a:p>
          <a:p>
            <a:pPr>
              <a:spcBef>
                <a:spcPct val="0"/>
              </a:spcBef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	/** Called when the activity is first created. */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@Override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public void </a:t>
            </a:r>
            <a:r>
              <a:rPr lang="en-US" altLang="zh-HK" sz="1400" dirty="0" err="1">
                <a:ea typeface="新細明體" pitchFamily="18" charset="-120"/>
              </a:rPr>
              <a:t>onCreate</a:t>
            </a:r>
            <a:r>
              <a:rPr lang="en-US" altLang="zh-HK" sz="1400" dirty="0">
                <a:ea typeface="新細明體" pitchFamily="18" charset="-120"/>
              </a:rPr>
              <a:t>(Bundle </a:t>
            </a:r>
            <a:r>
              <a:rPr lang="en-US" altLang="zh-HK" sz="1400" dirty="0" err="1">
                <a:ea typeface="新細明體" pitchFamily="18" charset="-120"/>
              </a:rPr>
              <a:t>savedInstanceState</a:t>
            </a:r>
            <a:r>
              <a:rPr lang="en-US" altLang="zh-HK" sz="1400" dirty="0">
                <a:ea typeface="新細明體" pitchFamily="18" charset="-12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super.onCreate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savedInstanceState</a:t>
            </a:r>
            <a:r>
              <a:rPr lang="en-US" altLang="zh-HK" sz="1400" dirty="0">
                <a:ea typeface="新細明體" pitchFamily="18" charset="-12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setContentView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R.layout.main</a:t>
            </a:r>
            <a:r>
              <a:rPr lang="en-US" altLang="zh-HK" sz="1400" dirty="0">
                <a:ea typeface="新細明體" pitchFamily="18" charset="-12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        bar1= (</a:t>
            </a:r>
            <a:r>
              <a:rPr lang="en-US" altLang="zh-HK" sz="1400" b="1" dirty="0" err="1">
                <a:solidFill>
                  <a:srgbClr val="FF0000"/>
                </a:solidFill>
                <a:ea typeface="新細明體" pitchFamily="18" charset="-120"/>
              </a:rPr>
              <a:t>ProgressBar</a:t>
            </a: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) </a:t>
            </a:r>
            <a:r>
              <a:rPr lang="en-US" altLang="zh-HK" sz="1400" b="1" dirty="0" err="1">
                <a:solidFill>
                  <a:srgbClr val="FF0000"/>
                </a:solidFill>
                <a:ea typeface="新細明體" pitchFamily="18" charset="-120"/>
              </a:rPr>
              <a:t>findViewById</a:t>
            </a: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HK" sz="1400" b="1" dirty="0" err="1">
                <a:solidFill>
                  <a:srgbClr val="FF0000"/>
                </a:solidFill>
                <a:ea typeface="新細明體" pitchFamily="18" charset="-120"/>
              </a:rPr>
              <a:t>R.id.progress</a:t>
            </a: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        bar1.setMax(MAX_SEC);</a:t>
            </a:r>
          </a:p>
          <a:p>
            <a:pPr>
              <a:spcBef>
                <a:spcPct val="0"/>
              </a:spcBef>
            </a:pP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        bar1.setProgress(0);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tvNum</a:t>
            </a:r>
            <a:r>
              <a:rPr lang="en-US" altLang="zh-HK" sz="1400" dirty="0">
                <a:ea typeface="新細明體" pitchFamily="18" charset="-120"/>
              </a:rPr>
              <a:t>= (</a:t>
            </a:r>
            <a:r>
              <a:rPr lang="en-US" altLang="zh-HK" sz="1400" dirty="0" err="1">
                <a:ea typeface="新細明體" pitchFamily="18" charset="-120"/>
              </a:rPr>
              <a:t>TextView</a:t>
            </a:r>
            <a:r>
              <a:rPr lang="en-US" altLang="zh-HK" sz="1400" dirty="0">
                <a:ea typeface="新細明體" pitchFamily="18" charset="-120"/>
              </a:rPr>
              <a:t>)</a:t>
            </a:r>
            <a:r>
              <a:rPr lang="en-US" altLang="zh-HK" sz="1400" dirty="0" err="1">
                <a:ea typeface="新細明體" pitchFamily="18" charset="-120"/>
              </a:rPr>
              <a:t>findViewById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R.id.tvNum</a:t>
            </a:r>
            <a:r>
              <a:rPr lang="en-US" altLang="zh-HK" sz="1400" dirty="0">
                <a:ea typeface="新細明體" pitchFamily="18" charset="-12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msgWorking</a:t>
            </a:r>
            <a:r>
              <a:rPr lang="en-US" altLang="zh-HK" sz="1400" dirty="0">
                <a:ea typeface="新細明體" pitchFamily="18" charset="-120"/>
              </a:rPr>
              <a:t>= (</a:t>
            </a:r>
            <a:r>
              <a:rPr lang="en-US" altLang="zh-HK" sz="1400" dirty="0" err="1">
                <a:ea typeface="新細明體" pitchFamily="18" charset="-120"/>
              </a:rPr>
              <a:t>TextView</a:t>
            </a:r>
            <a:r>
              <a:rPr lang="en-US" altLang="zh-HK" sz="1400" dirty="0">
                <a:ea typeface="新細明體" pitchFamily="18" charset="-120"/>
              </a:rPr>
              <a:t>)</a:t>
            </a:r>
            <a:r>
              <a:rPr lang="en-US" altLang="zh-HK" sz="1400" dirty="0" err="1">
                <a:ea typeface="新細明體" pitchFamily="18" charset="-120"/>
              </a:rPr>
              <a:t>findViewById</a:t>
            </a:r>
            <a:r>
              <a:rPr lang="en-US" altLang="zh-HK" sz="1400" dirty="0">
                <a:ea typeface="新細明體" pitchFamily="18" charset="-120"/>
              </a:rPr>
              <a:t>(R.id.TextView01);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bUpdate</a:t>
            </a:r>
            <a:r>
              <a:rPr lang="en-US" altLang="zh-HK" sz="1400" dirty="0">
                <a:ea typeface="新細明體" pitchFamily="18" charset="-120"/>
              </a:rPr>
              <a:t> = (Button) </a:t>
            </a:r>
            <a:r>
              <a:rPr lang="en-US" altLang="zh-HK" sz="1400" dirty="0" err="1">
                <a:ea typeface="新細明體" pitchFamily="18" charset="-120"/>
              </a:rPr>
              <a:t>findViewById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R.id.bUpdate</a:t>
            </a:r>
            <a:r>
              <a:rPr lang="en-US" altLang="zh-HK" sz="1400" dirty="0">
                <a:ea typeface="新細明體" pitchFamily="18" charset="-12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bAdd1 = (Button) </a:t>
            </a:r>
            <a:r>
              <a:rPr lang="en-US" altLang="zh-HK" sz="1400" dirty="0" err="1">
                <a:ea typeface="新細明體" pitchFamily="18" charset="-120"/>
              </a:rPr>
              <a:t>findViewById</a:t>
            </a:r>
            <a:r>
              <a:rPr lang="en-US" altLang="zh-HK" sz="1400" dirty="0">
                <a:ea typeface="新細明體" pitchFamily="18" charset="-120"/>
              </a:rPr>
              <a:t>(R.id.bAdd1);       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</a:pPr>
            <a:endParaRPr lang="en-US" altLang="zh-HK" sz="14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BAC312-7E63-499C-8E46-219B8E5C83B6}" type="slidenum">
              <a:rPr lang="en-US" altLang="zh-TW"/>
              <a:pPr/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8919"/>
            <a:ext cx="6347713" cy="13208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Activity Code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8001000" cy="54102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	public void update(View v) {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Random </a:t>
            </a:r>
            <a:r>
              <a:rPr lang="en-US" altLang="zh-HK" sz="1400" dirty="0" err="1">
                <a:ea typeface="新細明體" pitchFamily="18" charset="-120"/>
              </a:rPr>
              <a:t>rnd</a:t>
            </a:r>
            <a:r>
              <a:rPr lang="en-US" altLang="zh-HK" sz="1400" dirty="0">
                <a:ea typeface="新細明體" pitchFamily="18" charset="-120"/>
              </a:rPr>
              <a:t>= new Random();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</a:t>
            </a:r>
            <a:r>
              <a:rPr lang="en-US" altLang="zh-HK" sz="1400" dirty="0" err="1">
                <a:ea typeface="新細明體" pitchFamily="18" charset="-120"/>
              </a:rPr>
              <a:t>int</a:t>
            </a:r>
            <a:r>
              <a:rPr lang="en-US" altLang="zh-HK" sz="1400" dirty="0">
                <a:ea typeface="新細明體" pitchFamily="18" charset="-120"/>
              </a:rPr>
              <a:t> </a:t>
            </a:r>
            <a:r>
              <a:rPr lang="en-US" altLang="zh-HK" sz="1400" dirty="0" err="1">
                <a:ea typeface="新細明體" pitchFamily="18" charset="-120"/>
              </a:rPr>
              <a:t>time_elapsed</a:t>
            </a:r>
            <a:r>
              <a:rPr lang="en-US" altLang="zh-HK" sz="1400" dirty="0">
                <a:ea typeface="新細明體" pitchFamily="18" charset="-120"/>
              </a:rPr>
              <a:t> = 0; // in </a:t>
            </a:r>
            <a:r>
              <a:rPr lang="en-US" altLang="zh-HK" sz="1400" dirty="0" err="1">
                <a:ea typeface="新細明體" pitchFamily="18" charset="-120"/>
              </a:rPr>
              <a:t>msec</a:t>
            </a:r>
            <a:endParaRPr lang="en-US" altLang="zh-HK" sz="1400" dirty="0">
              <a:ea typeface="新細明體" pitchFamily="18" charset="-120"/>
            </a:endParaRP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	bar1.setProgress(0);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</a:t>
            </a:r>
            <a:r>
              <a:rPr lang="en-US" altLang="zh-HK" sz="1400" dirty="0" err="1">
                <a:ea typeface="新細明體" pitchFamily="18" charset="-120"/>
              </a:rPr>
              <a:t>msgWorking.setText</a:t>
            </a:r>
            <a:r>
              <a:rPr lang="en-US" altLang="zh-HK" sz="1400" dirty="0">
                <a:ea typeface="新細明體" pitchFamily="18" charset="-120"/>
              </a:rPr>
              <a:t>("Waiting to start.");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while (</a:t>
            </a:r>
            <a:r>
              <a:rPr lang="en-US" altLang="zh-HK" sz="1400" dirty="0" err="1">
                <a:ea typeface="新細明體" pitchFamily="18" charset="-120"/>
              </a:rPr>
              <a:t>time_elapsed</a:t>
            </a:r>
            <a:r>
              <a:rPr lang="en-US" altLang="zh-HK" sz="1400" dirty="0">
                <a:ea typeface="新細明體" pitchFamily="18" charset="-120"/>
              </a:rPr>
              <a:t> &lt; MAX_SEC*1000) {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	// Sleep randomly from 0.5 to 1 second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	</a:t>
            </a:r>
            <a:r>
              <a:rPr lang="en-US" altLang="zh-HK" sz="1400" dirty="0" err="1">
                <a:ea typeface="新細明體" pitchFamily="18" charset="-120"/>
              </a:rPr>
              <a:t>int</a:t>
            </a:r>
            <a:r>
              <a:rPr lang="en-US" altLang="zh-HK" sz="1400" dirty="0">
                <a:ea typeface="新細明體" pitchFamily="18" charset="-120"/>
              </a:rPr>
              <a:t> t = 500 + (</a:t>
            </a:r>
            <a:r>
              <a:rPr lang="en-US" altLang="zh-HK" sz="1400" dirty="0" err="1">
                <a:ea typeface="新細明體" pitchFamily="18" charset="-120"/>
              </a:rPr>
              <a:t>int</a:t>
            </a:r>
            <a:r>
              <a:rPr lang="en-US" altLang="zh-HK" sz="1400" dirty="0">
                <a:ea typeface="新細明體" pitchFamily="18" charset="-120"/>
              </a:rPr>
              <a:t>) </a:t>
            </a:r>
            <a:r>
              <a:rPr lang="en-US" altLang="zh-HK" sz="1400" dirty="0" err="1">
                <a:ea typeface="新細明體" pitchFamily="18" charset="-120"/>
              </a:rPr>
              <a:t>rnd.nextInt</a:t>
            </a:r>
            <a:r>
              <a:rPr lang="en-US" altLang="zh-HK" sz="1400" dirty="0">
                <a:ea typeface="新細明體" pitchFamily="18" charset="-120"/>
              </a:rPr>
              <a:t>(500) ;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	try {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			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Thread.sleep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(t); // sleep t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msec</a:t>
            </a:r>
            <a:endParaRPr lang="en-US" altLang="zh-HK" sz="1400" dirty="0">
              <a:solidFill>
                <a:srgbClr val="FF0000"/>
              </a:solidFill>
              <a:ea typeface="新細明體" pitchFamily="18" charset="-120"/>
            </a:endParaRP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	}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	catch (</a:t>
            </a:r>
            <a:r>
              <a:rPr lang="en-US" altLang="zh-HK" sz="1400" dirty="0" err="1">
                <a:ea typeface="新細明體" pitchFamily="18" charset="-120"/>
              </a:rPr>
              <a:t>InterruptedException</a:t>
            </a:r>
            <a:r>
              <a:rPr lang="en-US" altLang="zh-HK" sz="1400" dirty="0">
                <a:ea typeface="新細明體" pitchFamily="18" charset="-120"/>
              </a:rPr>
              <a:t> e) {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		</a:t>
            </a:r>
            <a:r>
              <a:rPr lang="en-US" altLang="zh-HK" sz="1400" dirty="0" err="1">
                <a:ea typeface="新細明體" pitchFamily="18" charset="-120"/>
              </a:rPr>
              <a:t>e.printStackTrace</a:t>
            </a:r>
            <a:r>
              <a:rPr lang="en-US" altLang="zh-HK" sz="1400" dirty="0">
                <a:ea typeface="新細明體" pitchFamily="18" charset="-120"/>
              </a:rPr>
              <a:t>();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	}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	</a:t>
            </a:r>
            <a:r>
              <a:rPr lang="en-US" altLang="zh-HK" sz="1400" dirty="0" err="1">
                <a:ea typeface="新細明體" pitchFamily="18" charset="-120"/>
              </a:rPr>
              <a:t>time_elapsed</a:t>
            </a:r>
            <a:r>
              <a:rPr lang="en-US" altLang="zh-HK" sz="1400" dirty="0">
                <a:ea typeface="新細明體" pitchFamily="18" charset="-120"/>
              </a:rPr>
              <a:t> += t; 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	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	bar1.setProgress(100*</a:t>
            </a:r>
            <a:r>
              <a:rPr lang="en-US" altLang="zh-HK" sz="1400" dirty="0" err="1">
                <a:ea typeface="新細明體" pitchFamily="18" charset="-120"/>
              </a:rPr>
              <a:t>time_elapsed</a:t>
            </a:r>
            <a:r>
              <a:rPr lang="en-US" altLang="zh-HK" sz="1400" dirty="0">
                <a:ea typeface="新細明體" pitchFamily="18" charset="-120"/>
              </a:rPr>
              <a:t>/MAX_SEC*1000);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			</a:t>
            </a:r>
            <a:r>
              <a:rPr lang="en-US" altLang="zh-HK" sz="1400" dirty="0" err="1">
                <a:ea typeface="新細明體" pitchFamily="18" charset="-120"/>
              </a:rPr>
              <a:t>msgWorking.setText</a:t>
            </a:r>
            <a:r>
              <a:rPr lang="en-US" altLang="zh-HK" sz="1400" dirty="0">
                <a:ea typeface="新細明體" pitchFamily="18" charset="-120"/>
              </a:rPr>
              <a:t>("Working..."+</a:t>
            </a:r>
          </a:p>
          <a:p>
            <a:pPr indent="-14288"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					bar1.getProgress() );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	}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		</a:t>
            </a:r>
            <a:r>
              <a:rPr lang="en-US" altLang="zh-HK" sz="1400" dirty="0" err="1">
                <a:ea typeface="新細明體" pitchFamily="18" charset="-120"/>
              </a:rPr>
              <a:t>msgWorking.setText</a:t>
            </a:r>
            <a:r>
              <a:rPr lang="en-US" altLang="zh-HK" sz="1400" dirty="0">
                <a:ea typeface="新細明體" pitchFamily="18" charset="-120"/>
              </a:rPr>
              <a:t>("Done!");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public void add1(View v) {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I	</a:t>
            </a:r>
            <a:r>
              <a:rPr lang="en-US" altLang="zh-HK" sz="1400" dirty="0" err="1">
                <a:ea typeface="新細明體" pitchFamily="18" charset="-120"/>
              </a:rPr>
              <a:t>nt</a:t>
            </a:r>
            <a:r>
              <a:rPr lang="en-US" altLang="zh-HK" sz="1400" dirty="0">
                <a:ea typeface="新細明體" pitchFamily="18" charset="-120"/>
              </a:rPr>
              <a:t> n = </a:t>
            </a:r>
            <a:r>
              <a:rPr lang="en-US" altLang="zh-HK" sz="1400" dirty="0" err="1">
                <a:ea typeface="新細明體" pitchFamily="18" charset="-120"/>
              </a:rPr>
              <a:t>Integer.parseInt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tvNum.getText</a:t>
            </a:r>
            <a:r>
              <a:rPr lang="en-US" altLang="zh-HK" sz="1400" dirty="0">
                <a:ea typeface="新細明體" pitchFamily="18" charset="-120"/>
              </a:rPr>
              <a:t>().</a:t>
            </a:r>
            <a:r>
              <a:rPr lang="en-US" altLang="zh-HK" sz="1400" dirty="0" err="1">
                <a:ea typeface="新細明體" pitchFamily="18" charset="-120"/>
              </a:rPr>
              <a:t>toString</a:t>
            </a:r>
            <a:r>
              <a:rPr lang="en-US" altLang="zh-HK" sz="1400" dirty="0">
                <a:ea typeface="新細明體" pitchFamily="18" charset="-120"/>
              </a:rPr>
              <a:t>());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		</a:t>
            </a:r>
            <a:r>
              <a:rPr lang="en-US" altLang="zh-HK" sz="1400" dirty="0" err="1">
                <a:ea typeface="新細明體" pitchFamily="18" charset="-120"/>
              </a:rPr>
              <a:t>tvNum.setText</a:t>
            </a:r>
            <a:r>
              <a:rPr lang="en-US" altLang="zh-HK" sz="1400" dirty="0">
                <a:ea typeface="新細明體" pitchFamily="18" charset="-120"/>
              </a:rPr>
              <a:t>(n+1+"");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}    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97EC82-71A6-420D-84AA-3880F48517EA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" name="Right Brace 2"/>
          <p:cNvSpPr/>
          <p:nvPr/>
        </p:nvSpPr>
        <p:spPr>
          <a:xfrm>
            <a:off x="6400800" y="1143000"/>
            <a:ext cx="304800" cy="4191000"/>
          </a:xfrm>
          <a:prstGeom prst="rightBrace">
            <a:avLst>
              <a:gd name="adj1" fmla="val 8333"/>
              <a:gd name="adj2" fmla="val 510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3" name="TextBox 4"/>
          <p:cNvSpPr txBox="1">
            <a:spLocks noChangeArrowheads="1"/>
          </p:cNvSpPr>
          <p:nvPr/>
        </p:nvSpPr>
        <p:spPr bwMode="auto">
          <a:xfrm>
            <a:off x="6858000" y="2638425"/>
            <a:ext cx="2286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UI Thread cannot do anything until “update” finishes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HTTP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HTTP stands for hyper text transport protocol.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HTTP is the standard transport protocol for web browser &lt;----&gt; web server communication.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One of the key features of HTTP is that communication is stateless between requests.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Android contains the Apache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HttpURLConnection</a:t>
            </a:r>
            <a:r>
              <a:rPr lang="en-US" altLang="zh-TW" sz="2400" dirty="0">
                <a:ea typeface="新細明體" pitchFamily="18" charset="-120"/>
              </a:rPr>
              <a:t> library for performing network operations in Android. 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Obtain a new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HttpURLConnection</a:t>
            </a:r>
            <a:r>
              <a:rPr lang="en-US" altLang="zh-TW" sz="2400" dirty="0">
                <a:ea typeface="新細明體" pitchFamily="18" charset="-120"/>
              </a:rPr>
              <a:t> by calling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URL.openConnection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() </a:t>
            </a:r>
            <a:r>
              <a:rPr lang="en-US" altLang="zh-TW" sz="2400" dirty="0">
                <a:ea typeface="新細明體" pitchFamily="18" charset="-120"/>
              </a:rPr>
              <a:t>and casting the result to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HttpURLConnection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05BA61-38E5-4118-9941-FF219E8C0E99}" type="slidenum">
              <a:rPr lang="en-US" altLang="zh-TW"/>
              <a:pPr/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Internet Permission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To access the internet your application requires the "</a:t>
            </a:r>
            <a:r>
              <a:rPr lang="en-US" altLang="zh-TW" sz="2400" dirty="0" err="1">
                <a:solidFill>
                  <a:srgbClr val="0070C0"/>
                </a:solidFill>
                <a:ea typeface="新細明體" pitchFamily="18" charset="-120"/>
              </a:rPr>
              <a:t>android.permission.INTERNET</a:t>
            </a:r>
            <a:r>
              <a:rPr lang="en-US" altLang="zh-TW" sz="2400" dirty="0">
                <a:ea typeface="新細明體" pitchFamily="18" charset="-120"/>
              </a:rPr>
              <a:t>" permission in the file </a:t>
            </a:r>
            <a:r>
              <a:rPr lang="en-US" altLang="zh-TW" sz="2400" dirty="0" err="1">
                <a:ea typeface="新細明體" pitchFamily="18" charset="-120"/>
              </a:rPr>
              <a:t>AndroidManifests.xml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400" dirty="0">
              <a:ea typeface="新細明體" pitchFamily="18" charset="-120"/>
            </a:endParaRPr>
          </a:p>
          <a:p>
            <a:pPr marL="358775" indent="-358775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b="1" dirty="0"/>
              <a:t>&lt;uses-permission </a:t>
            </a:r>
            <a:r>
              <a:rPr lang="en-US" altLang="zh-TW" sz="2400" b="1" dirty="0" err="1"/>
              <a:t>android:name</a:t>
            </a:r>
            <a:r>
              <a:rPr lang="en-US" altLang="zh-TW" sz="2400" b="1" dirty="0"/>
              <a:t>=</a:t>
            </a:r>
            <a:r>
              <a:rPr lang="en-US" altLang="zh-TW" sz="2400" b="1" i="1" dirty="0"/>
              <a:t>"</a:t>
            </a:r>
            <a:r>
              <a:rPr lang="en-US" altLang="zh-TW" sz="2400" b="1" i="1" dirty="0" err="1"/>
              <a:t>android.permission.INTERNET</a:t>
            </a:r>
            <a:r>
              <a:rPr lang="en-US" altLang="zh-TW" sz="2400" b="1" i="1" dirty="0"/>
              <a:t>" /&gt;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3687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8E7E0A-BA22-40DC-9B71-1B3BD5C722D1}" type="slidenum">
              <a:rPr lang="en-US" altLang="zh-TW"/>
              <a:pPr/>
              <a:t>14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Passing Parameters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 to Server</a:t>
            </a:r>
            <a:endParaRPr lang="en-GB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GB" altLang="zh-TW" sz="2800">
                <a:ea typeface="新細明體" pitchFamily="18" charset="-120"/>
              </a:rPr>
              <a:t>Typically, an HTTP request to a server is accompanied by information needed by the</a:t>
            </a:r>
            <a:r>
              <a:rPr lang="en-US" altLang="zh-TW" sz="2800">
                <a:ea typeface="新細明體" pitchFamily="18" charset="-120"/>
              </a:rPr>
              <a:t> </a:t>
            </a:r>
            <a:r>
              <a:rPr lang="en-GB" altLang="zh-TW" sz="2800">
                <a:ea typeface="新細明體" pitchFamily="18" charset="-120"/>
              </a:rPr>
              <a:t>server to process the request. </a:t>
            </a:r>
            <a:endParaRPr lang="en-US" altLang="zh-TW" sz="2800"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5DD10-CED1-47C1-B664-7BC393E10020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8077200" cy="397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Passing Parameters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 to Server</a:t>
            </a:r>
            <a:endParaRPr lang="en-GB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  <a:spcAft>
                <a:spcPts val="900"/>
              </a:spcAft>
            </a:pPr>
            <a:r>
              <a:rPr lang="en-US" altLang="zh-TW" sz="2400">
                <a:ea typeface="新細明體" pitchFamily="18" charset="-120"/>
              </a:rPr>
              <a:t>e.g. Login in</a:t>
            </a:r>
            <a:r>
              <a:rPr lang="en-GB" altLang="zh-TW" sz="2400">
                <a:ea typeface="新細明體" pitchFamily="18" charset="-120"/>
              </a:rPr>
              <a:t> case</a:t>
            </a:r>
            <a:r>
              <a:rPr lang="en-US" altLang="zh-TW" sz="2400">
                <a:ea typeface="新細明體" pitchFamily="18" charset="-120"/>
              </a:rPr>
              <a:t>. 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</a:pPr>
            <a:r>
              <a:rPr lang="en-US" altLang="zh-TW" sz="2400">
                <a:ea typeface="新細明體" pitchFamily="18" charset="-120"/>
              </a:rPr>
              <a:t>A</a:t>
            </a:r>
            <a:r>
              <a:rPr lang="en-GB" altLang="zh-TW" sz="2400">
                <a:ea typeface="新細明體" pitchFamily="18" charset="-120"/>
              </a:rPr>
              <a:t> server must authenticate a client</a:t>
            </a:r>
            <a:r>
              <a:rPr lang="en-US" altLang="zh-TW" sz="2400">
                <a:ea typeface="新細明體" pitchFamily="18" charset="-120"/>
              </a:rPr>
              <a:t> </a:t>
            </a:r>
            <a:r>
              <a:rPr lang="en-GB" altLang="zh-TW" sz="2400">
                <a:ea typeface="新細明體" pitchFamily="18" charset="-120"/>
              </a:rPr>
              <a:t>using the client’s user ID and password. </a:t>
            </a:r>
            <a:endParaRPr lang="en-US" altLang="zh-TW" sz="240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</a:pPr>
            <a:r>
              <a:rPr lang="en-GB" altLang="zh-TW" sz="2400">
                <a:ea typeface="新細明體" pitchFamily="18" charset="-120"/>
              </a:rPr>
              <a:t>The client sends the user ID and password</a:t>
            </a:r>
            <a:r>
              <a:rPr lang="en-US" altLang="zh-TW" sz="2400">
                <a:ea typeface="新細明體" pitchFamily="18" charset="-120"/>
              </a:rPr>
              <a:t> </a:t>
            </a:r>
            <a:r>
              <a:rPr lang="en-GB" altLang="zh-TW" sz="2400">
                <a:ea typeface="新細明體" pitchFamily="18" charset="-120"/>
              </a:rPr>
              <a:t>along with the HTTP request. </a:t>
            </a:r>
            <a:endParaRPr lang="en-US" altLang="zh-TW" sz="240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</a:pPr>
            <a:r>
              <a:rPr lang="en-US" altLang="zh-TW" sz="2400">
                <a:ea typeface="新細明體" pitchFamily="18" charset="-120"/>
              </a:rPr>
              <a:t>T</a:t>
            </a:r>
            <a:r>
              <a:rPr lang="en-GB" altLang="zh-TW" sz="2400">
                <a:ea typeface="新細明體" pitchFamily="18" charset="-120"/>
              </a:rPr>
              <a:t>wo techniques </a:t>
            </a:r>
            <a:r>
              <a:rPr lang="en-US" altLang="zh-TW" sz="2400">
                <a:ea typeface="新細明體" pitchFamily="18" charset="-120"/>
              </a:rPr>
              <a:t>are</a:t>
            </a:r>
            <a:r>
              <a:rPr lang="en-GB" altLang="zh-TW" sz="2400">
                <a:ea typeface="新細明體" pitchFamily="18" charset="-120"/>
              </a:rPr>
              <a:t> used to send data to the server</a:t>
            </a:r>
            <a:r>
              <a:rPr lang="en-US" altLang="zh-TW" sz="2400">
                <a:ea typeface="新細明體" pitchFamily="18" charset="-120"/>
              </a:rPr>
              <a:t>:</a:t>
            </a:r>
            <a:r>
              <a:rPr lang="en-GB" altLang="zh-TW" sz="2400">
                <a:ea typeface="新細明體" pitchFamily="18" charset="-120"/>
              </a:rPr>
              <a:t> </a:t>
            </a:r>
            <a:r>
              <a:rPr lang="en-GB" altLang="zh-TW" sz="2400" b="1">
                <a:solidFill>
                  <a:srgbClr val="FF0000"/>
                </a:solidFill>
                <a:ea typeface="新細明體" pitchFamily="18" charset="-120"/>
              </a:rPr>
              <a:t>GET</a:t>
            </a:r>
            <a:r>
              <a:rPr lang="en-GB" altLang="zh-TW" sz="2400">
                <a:ea typeface="新細明體" pitchFamily="18" charset="-120"/>
              </a:rPr>
              <a:t> or </a:t>
            </a:r>
            <a:r>
              <a:rPr lang="en-GB" altLang="zh-TW" sz="2400" b="1">
                <a:solidFill>
                  <a:srgbClr val="FF0000"/>
                </a:solidFill>
                <a:ea typeface="新細明體" pitchFamily="18" charset="-120"/>
              </a:rPr>
              <a:t>POST</a:t>
            </a:r>
            <a:r>
              <a:rPr lang="en-GB" altLang="zh-TW" sz="2400">
                <a:ea typeface="新細明體" pitchFamily="18" charset="-120"/>
              </a:rPr>
              <a:t> request method</a:t>
            </a:r>
            <a:r>
              <a:rPr lang="en-US" altLang="zh-TW" sz="2400">
                <a:ea typeface="新細明體" pitchFamily="18" charset="-120"/>
              </a:rPr>
              <a:t>s.</a:t>
            </a: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</a:pPr>
            <a:r>
              <a:rPr lang="en-GB" altLang="zh-TW" sz="2400">
                <a:ea typeface="新細明體" pitchFamily="18" charset="-120"/>
              </a:rPr>
              <a:t>The GET request method requires</a:t>
            </a:r>
            <a:r>
              <a:rPr lang="en-US" altLang="zh-TW" sz="2400">
                <a:ea typeface="新細明體" pitchFamily="18" charset="-120"/>
              </a:rPr>
              <a:t> </a:t>
            </a:r>
            <a:r>
              <a:rPr lang="en-GB" altLang="zh-TW" sz="2400">
                <a:ea typeface="新細明體" pitchFamily="18" charset="-120"/>
              </a:rPr>
              <a:t>that data be concatenated to the URL of the server. </a:t>
            </a:r>
            <a:endParaRPr lang="en-US" altLang="zh-TW" sz="240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</a:pPr>
            <a:r>
              <a:rPr lang="en-GB" altLang="zh-TW" sz="2400">
                <a:ea typeface="新細明體" pitchFamily="18" charset="-120"/>
              </a:rPr>
              <a:t>The POST request method requires that</a:t>
            </a:r>
            <a:r>
              <a:rPr lang="en-US" altLang="zh-TW" sz="2400">
                <a:ea typeface="新細明體" pitchFamily="18" charset="-120"/>
              </a:rPr>
              <a:t> </a:t>
            </a:r>
            <a:r>
              <a:rPr lang="en-GB" altLang="zh-TW" sz="2400">
                <a:ea typeface="新細明體" pitchFamily="18" charset="-120"/>
              </a:rPr>
              <a:t>each pair value be written to the output stream (NOT covered in this chapter).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5DD10-CED1-47C1-B664-7BC393E10020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D8773-E597-833E-9F90-DAB0AC25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Code example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CA69F-ADFF-62A0-575F-77ED41CA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URL </a:t>
            </a:r>
            <a:r>
              <a:rPr lang="en-US" altLang="zh-HK" dirty="0" err="1"/>
              <a:t>url</a:t>
            </a:r>
            <a:r>
              <a:rPr lang="en-US" altLang="zh-HK" dirty="0"/>
              <a:t> = new URL(</a:t>
            </a:r>
            <a:r>
              <a:rPr lang="en-US" altLang="zh-HK" dirty="0" err="1"/>
              <a:t>urlString</a:t>
            </a:r>
            <a:r>
              <a:rPr lang="en-US" altLang="zh-HK" dirty="0"/>
              <a:t>);</a:t>
            </a:r>
            <a:br>
              <a:rPr lang="en-US" altLang="zh-HK" dirty="0"/>
            </a:br>
            <a:r>
              <a:rPr lang="en-US" altLang="zh-HK" dirty="0" err="1"/>
              <a:t>HttpURLConnection</a:t>
            </a:r>
            <a:r>
              <a:rPr lang="en-US" altLang="zh-HK" dirty="0"/>
              <a:t> conn = (</a:t>
            </a:r>
            <a:r>
              <a:rPr lang="en-US" altLang="zh-HK" dirty="0" err="1"/>
              <a:t>HttpURLConnection</a:t>
            </a:r>
            <a:r>
              <a:rPr lang="en-US" altLang="zh-HK" dirty="0"/>
              <a:t>) </a:t>
            </a:r>
            <a:r>
              <a:rPr lang="en-US" altLang="zh-HK" dirty="0" err="1"/>
              <a:t>url.openConnection</a:t>
            </a:r>
            <a:r>
              <a:rPr lang="en-US" altLang="zh-HK" dirty="0"/>
              <a:t>();</a:t>
            </a:r>
            <a:br>
              <a:rPr lang="en-US" altLang="zh-HK" dirty="0"/>
            </a:br>
            <a:r>
              <a:rPr lang="en-US" altLang="zh-HK" dirty="0" err="1"/>
              <a:t>conn.setReadTimeout</a:t>
            </a:r>
            <a:r>
              <a:rPr lang="en-US" altLang="zh-HK" dirty="0"/>
              <a:t>(10000 </a:t>
            </a:r>
            <a:r>
              <a:rPr lang="en-US" altLang="zh-HK" i="1" dirty="0"/>
              <a:t>/* milliseconds */</a:t>
            </a:r>
            <a:r>
              <a:rPr lang="en-US" altLang="zh-HK" dirty="0"/>
              <a:t>);</a:t>
            </a:r>
            <a:br>
              <a:rPr lang="en-US" altLang="zh-HK" dirty="0"/>
            </a:br>
            <a:r>
              <a:rPr lang="en-US" altLang="zh-HK" dirty="0" err="1"/>
              <a:t>conn.setConnectTimeout</a:t>
            </a:r>
            <a:r>
              <a:rPr lang="en-US" altLang="zh-HK" dirty="0"/>
              <a:t>(15000 </a:t>
            </a:r>
            <a:r>
              <a:rPr lang="en-US" altLang="zh-HK" i="1" dirty="0"/>
              <a:t>/* milliseconds */</a:t>
            </a:r>
            <a:r>
              <a:rPr lang="en-US" altLang="zh-HK" dirty="0"/>
              <a:t>);</a:t>
            </a:r>
            <a:br>
              <a:rPr lang="en-US" altLang="zh-HK" dirty="0"/>
            </a:br>
            <a:r>
              <a:rPr lang="en-US" altLang="zh-HK" dirty="0" err="1"/>
              <a:t>conn.setRequestMethod</a:t>
            </a:r>
            <a:r>
              <a:rPr lang="en-US" altLang="zh-HK" dirty="0"/>
              <a:t>("GET");</a:t>
            </a:r>
            <a:br>
              <a:rPr lang="en-US" altLang="zh-HK" dirty="0"/>
            </a:br>
            <a:r>
              <a:rPr lang="en-US" altLang="zh-HK" dirty="0" err="1"/>
              <a:t>conn.setDoInput</a:t>
            </a:r>
            <a:r>
              <a:rPr lang="en-US" altLang="zh-HK" dirty="0"/>
              <a:t>(true);</a:t>
            </a:r>
            <a:endParaRPr kumimoji="1" lang="zh-HK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3C356A-8561-2522-BC37-42164A7F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E79195-81A2-80A5-75D4-94DB3DEE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86B30-6711-41F8-9066-DE545C23C81A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52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JSON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930400"/>
            <a:ext cx="7772400" cy="5410200"/>
          </a:xfrm>
        </p:spPr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JavaScript Object Notation (JSON) is a lightweight text-based open standard designed for human-readable data interchange. 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It is derived from the JavaScript programming language and is language-independent, with parsers available for most programming languages.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Similar to XML and has quickly become one of the most popular formats for data exchange on the internet.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18</a:t>
            </a:fld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JSON Example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72400" cy="5410200"/>
          </a:xfrm>
        </p:spPr>
        <p:txBody>
          <a:bodyPr>
            <a:normAutofit lnSpcReduction="10000"/>
          </a:bodyPr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Why JSON?</a:t>
            </a:r>
          </a:p>
          <a:p>
            <a:pPr marL="633413" lvl="1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JSON is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faster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easier</a:t>
            </a:r>
            <a:r>
              <a:rPr lang="en-US" altLang="zh-TW" dirty="0">
                <a:ea typeface="新細明體" pitchFamily="18" charset="-120"/>
              </a:rPr>
              <a:t> than XML.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19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1"/>
            <a:ext cx="6172200" cy="38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Networking and Threading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Connecting to internet is one of the most important tasks and services for mobile devices.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Network operations can involve unpredictable delays. 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To prevent this from causing a poor user experience, always perform network operations on a separate </a:t>
            </a:r>
            <a:r>
              <a:rPr lang="en-US" altLang="zh-HK" sz="2800" b="1" i="1" dirty="0">
                <a:ea typeface="新細明體" pitchFamily="18" charset="-120"/>
              </a:rPr>
              <a:t>thread</a:t>
            </a:r>
            <a:r>
              <a:rPr lang="en-US" altLang="zh-HK" sz="2800" dirty="0">
                <a:ea typeface="新細明體" pitchFamily="18" charset="-120"/>
              </a:rPr>
              <a:t> from the UI.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  <a:endParaRPr lang="en-US" altLang="zh-TW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58E824-F074-4965-A54F-7B544DFF6D36}" type="slidenum">
              <a:rPr lang="en-US" altLang="zh-TW"/>
              <a:pPr/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JSON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819151" y="1174077"/>
            <a:ext cx="7772400" cy="54102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800" dirty="0">
                <a:solidFill>
                  <a:srgbClr val="C00000"/>
                </a:solidFill>
              </a:rPr>
              <a:t>JSON Syntax Rules</a:t>
            </a:r>
          </a:p>
          <a:p>
            <a:pPr lvl="1"/>
            <a:r>
              <a:rPr lang="en-US" altLang="zh-TW" sz="2000" dirty="0"/>
              <a:t>Data is in name/value pairs</a:t>
            </a:r>
          </a:p>
          <a:p>
            <a:pPr lvl="1"/>
            <a:r>
              <a:rPr lang="en-US" altLang="zh-TW" sz="2000" dirty="0"/>
              <a:t>Data is separated by commas</a:t>
            </a:r>
          </a:p>
          <a:p>
            <a:pPr lvl="1"/>
            <a:r>
              <a:rPr lang="en-US" altLang="zh-TW" sz="2000" dirty="0"/>
              <a:t>Curly braces hold objects</a:t>
            </a:r>
          </a:p>
          <a:p>
            <a:pPr lvl="1"/>
            <a:r>
              <a:rPr lang="en-US" altLang="zh-TW" sz="2000" dirty="0"/>
              <a:t>Square brackets hold arrays</a:t>
            </a:r>
          </a:p>
          <a:p>
            <a:endParaRPr lang="en-US" altLang="zh-TW" dirty="0"/>
          </a:p>
          <a:p>
            <a:pPr>
              <a:buFont typeface="Arial" pitchFamily="34" charset="0"/>
              <a:buChar char="•"/>
            </a:pPr>
            <a:r>
              <a:rPr lang="en-US" altLang="zh-TW" sz="2800" dirty="0">
                <a:solidFill>
                  <a:srgbClr val="C00000"/>
                </a:solidFill>
              </a:rPr>
              <a:t>JSON Name/Value Pairs</a:t>
            </a:r>
          </a:p>
          <a:p>
            <a:pPr lvl="2"/>
            <a:r>
              <a:rPr lang="en-US" altLang="zh-TW" sz="2000" dirty="0"/>
              <a:t>JSON data is written as name/value pairs:</a:t>
            </a:r>
          </a:p>
          <a:p>
            <a:pPr lvl="2">
              <a:buNone/>
            </a:pPr>
            <a:r>
              <a:rPr lang="en-US" altLang="zh-TW" sz="2000" dirty="0"/>
              <a:t>		</a:t>
            </a:r>
            <a:r>
              <a:rPr lang="en-US" altLang="zh-TW" sz="2000" dirty="0">
                <a:solidFill>
                  <a:srgbClr val="0070C0"/>
                </a:solidFill>
              </a:rPr>
              <a:t>"</a:t>
            </a:r>
            <a:r>
              <a:rPr lang="en-US" altLang="zh-TW" sz="2000" dirty="0" err="1">
                <a:solidFill>
                  <a:srgbClr val="0070C0"/>
                </a:solidFill>
              </a:rPr>
              <a:t>firstName</a:t>
            </a:r>
            <a:r>
              <a:rPr lang="en-US" altLang="zh-TW" sz="2000" dirty="0">
                <a:solidFill>
                  <a:srgbClr val="0070C0"/>
                </a:solidFill>
              </a:rPr>
              <a:t>" : "John"</a:t>
            </a:r>
          </a:p>
          <a:p>
            <a:pPr lvl="2"/>
            <a:r>
              <a:rPr lang="en-US" altLang="zh-TW" sz="2000" dirty="0"/>
              <a:t>JSON value can be: a number, a string, a Boolean, an array, an object or null</a:t>
            </a:r>
          </a:p>
          <a:p>
            <a:pPr lvl="2"/>
            <a:r>
              <a:rPr lang="en-US" altLang="zh-TW" sz="2000" dirty="0"/>
              <a:t>Can you give an example for each of the JSON value type from the above JSON personal record?</a:t>
            </a:r>
          </a:p>
          <a:p>
            <a:pPr lvl="2"/>
            <a:endParaRPr lang="en-US" altLang="zh-TW" dirty="0"/>
          </a:p>
          <a:p>
            <a:endParaRPr lang="en-US" altLang="zh-TW" dirty="0"/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20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80999"/>
            <a:ext cx="4191000" cy="259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JSON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772400" cy="54102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>
                <a:solidFill>
                  <a:srgbClr val="C00000"/>
                </a:solidFill>
              </a:rPr>
              <a:t>JSON Objects</a:t>
            </a:r>
          </a:p>
          <a:p>
            <a:pPr lvl="1"/>
            <a:r>
              <a:rPr lang="en-US" altLang="zh-TW" sz="2000" dirty="0"/>
              <a:t>JSON objects are written inside curly brackets,</a:t>
            </a:r>
          </a:p>
          <a:p>
            <a:pPr lvl="1"/>
            <a:r>
              <a:rPr lang="en-US" altLang="zh-TW" sz="2000" dirty="0"/>
              <a:t>Objects can contain multiple name/values pairs:</a:t>
            </a:r>
          </a:p>
          <a:p>
            <a:pPr lvl="1">
              <a:buNone/>
            </a:pPr>
            <a:r>
              <a:rPr lang="en-US" altLang="zh-TW" sz="2000" dirty="0"/>
              <a:t>	</a:t>
            </a:r>
            <a:r>
              <a:rPr lang="en-US" altLang="zh-TW" sz="2000" b="1" dirty="0">
                <a:solidFill>
                  <a:srgbClr val="FF0000"/>
                </a:solidFill>
              </a:rPr>
              <a:t>{</a:t>
            </a:r>
            <a:r>
              <a:rPr lang="en-US" altLang="zh-TW" sz="2000" dirty="0">
                <a:solidFill>
                  <a:srgbClr val="0070C0"/>
                </a:solidFill>
              </a:rPr>
              <a:t> "</a:t>
            </a:r>
            <a:r>
              <a:rPr lang="en-US" altLang="zh-TW" sz="2000" dirty="0" err="1">
                <a:solidFill>
                  <a:srgbClr val="0070C0"/>
                </a:solidFill>
              </a:rPr>
              <a:t>firstName</a:t>
            </a:r>
            <a:r>
              <a:rPr lang="en-US" altLang="zh-TW" sz="2000" dirty="0">
                <a:solidFill>
                  <a:srgbClr val="0070C0"/>
                </a:solidFill>
              </a:rPr>
              <a:t>":"John" , "</a:t>
            </a:r>
            <a:r>
              <a:rPr lang="en-US" altLang="zh-TW" sz="2000" dirty="0" err="1">
                <a:solidFill>
                  <a:srgbClr val="0070C0"/>
                </a:solidFill>
              </a:rPr>
              <a:t>lastName</a:t>
            </a:r>
            <a:r>
              <a:rPr lang="en-US" altLang="zh-TW" sz="2000" dirty="0">
                <a:solidFill>
                  <a:srgbClr val="0070C0"/>
                </a:solidFill>
              </a:rPr>
              <a:t>":"Doe" </a:t>
            </a:r>
            <a:r>
              <a:rPr lang="en-US" altLang="zh-TW" sz="2000" b="1" dirty="0">
                <a:solidFill>
                  <a:srgbClr val="FF0000"/>
                </a:solidFill>
              </a:rPr>
              <a:t>}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altLang="zh-TW" sz="2000" dirty="0"/>
          </a:p>
          <a:p>
            <a:pPr>
              <a:buFont typeface="Arial" pitchFamily="34" charset="0"/>
              <a:buChar char="•"/>
            </a:pPr>
            <a:r>
              <a:rPr lang="en-US" altLang="zh-TW" sz="2000" dirty="0">
                <a:solidFill>
                  <a:srgbClr val="C00000"/>
                </a:solidFill>
              </a:rPr>
              <a:t>JSON Arrays</a:t>
            </a:r>
          </a:p>
          <a:p>
            <a:pPr lvl="1"/>
            <a:r>
              <a:rPr lang="en-US" altLang="zh-TW" sz="2000" dirty="0"/>
              <a:t>JSON arrays are written inside square brackets.</a:t>
            </a:r>
          </a:p>
          <a:p>
            <a:pPr lvl="1"/>
            <a:r>
              <a:rPr lang="en-US" altLang="zh-TW" sz="2000" dirty="0"/>
              <a:t>An array can contain multiple objects:</a:t>
            </a:r>
          </a:p>
          <a:p>
            <a:pPr lvl="1">
              <a:buNone/>
              <a:tabLst>
                <a:tab pos="1028700" algn="l"/>
                <a:tab pos="14351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>
                <a:solidFill>
                  <a:srgbClr val="0070C0"/>
                </a:solidFill>
              </a:rPr>
              <a:t>{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	"employees":</a:t>
            </a:r>
            <a:r>
              <a:rPr lang="en-US" altLang="zh-TW" sz="2000" b="1" dirty="0">
                <a:solidFill>
                  <a:srgbClr val="FF0000"/>
                </a:solidFill>
              </a:rPr>
              <a:t> [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		{ "</a:t>
            </a:r>
            <a:r>
              <a:rPr lang="en-US" altLang="zh-TW" sz="2000" dirty="0" err="1">
                <a:solidFill>
                  <a:srgbClr val="0070C0"/>
                </a:solidFill>
              </a:rPr>
              <a:t>firstName</a:t>
            </a:r>
            <a:r>
              <a:rPr lang="en-US" altLang="zh-TW" sz="2000" dirty="0">
                <a:solidFill>
                  <a:srgbClr val="0070C0"/>
                </a:solidFill>
              </a:rPr>
              <a:t>":"John" , "</a:t>
            </a:r>
            <a:r>
              <a:rPr lang="en-US" altLang="zh-TW" sz="2000" dirty="0" err="1">
                <a:solidFill>
                  <a:srgbClr val="0070C0"/>
                </a:solidFill>
              </a:rPr>
              <a:t>lastName</a:t>
            </a:r>
            <a:r>
              <a:rPr lang="en-US" altLang="zh-TW" sz="2000" dirty="0">
                <a:solidFill>
                  <a:srgbClr val="0070C0"/>
                </a:solidFill>
              </a:rPr>
              <a:t>":"Doe" }, 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		{ "</a:t>
            </a:r>
            <a:r>
              <a:rPr lang="en-US" altLang="zh-TW" sz="2000" dirty="0" err="1">
                <a:solidFill>
                  <a:srgbClr val="0070C0"/>
                </a:solidFill>
              </a:rPr>
              <a:t>firstName</a:t>
            </a:r>
            <a:r>
              <a:rPr lang="en-US" altLang="zh-TW" sz="2000" dirty="0">
                <a:solidFill>
                  <a:srgbClr val="0070C0"/>
                </a:solidFill>
              </a:rPr>
              <a:t>":"Anna" , "</a:t>
            </a:r>
            <a:r>
              <a:rPr lang="en-US" altLang="zh-TW" sz="2000" dirty="0" err="1">
                <a:solidFill>
                  <a:srgbClr val="0070C0"/>
                </a:solidFill>
              </a:rPr>
              <a:t>lastName</a:t>
            </a:r>
            <a:r>
              <a:rPr lang="en-US" altLang="zh-TW" sz="2000" dirty="0">
                <a:solidFill>
                  <a:srgbClr val="0070C0"/>
                </a:solidFill>
              </a:rPr>
              <a:t>":"Smith" }, 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		{ "</a:t>
            </a:r>
            <a:r>
              <a:rPr lang="en-US" altLang="zh-TW" sz="2000" dirty="0" err="1">
                <a:solidFill>
                  <a:srgbClr val="0070C0"/>
                </a:solidFill>
              </a:rPr>
              <a:t>firstName</a:t>
            </a:r>
            <a:r>
              <a:rPr lang="en-US" altLang="zh-TW" sz="2000" dirty="0">
                <a:solidFill>
                  <a:srgbClr val="0070C0"/>
                </a:solidFill>
              </a:rPr>
              <a:t>":"Peter" , "</a:t>
            </a:r>
            <a:r>
              <a:rPr lang="en-US" altLang="zh-TW" sz="2000" dirty="0" err="1">
                <a:solidFill>
                  <a:srgbClr val="0070C0"/>
                </a:solidFill>
              </a:rPr>
              <a:t>lastName</a:t>
            </a:r>
            <a:r>
              <a:rPr lang="en-US" altLang="zh-TW" sz="2000" dirty="0">
                <a:solidFill>
                  <a:srgbClr val="0070C0"/>
                </a:solidFill>
              </a:rPr>
              <a:t>":"Jones" }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</a:rPr>
              <a:t>]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2000" dirty="0"/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Parsing JSON Data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5410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TW" sz="2400" dirty="0"/>
              <a:t>A typical Android network application is to retrieve a JSON data from internet.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dirty="0"/>
              <a:t>Your task is to parse it and obtain the values it stores.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dirty="0"/>
              <a:t>Android provides a set of API to parse a JSON data.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dirty="0"/>
              <a:t>Your very first step is to create a JSON object for the data received:</a:t>
            </a:r>
          </a:p>
          <a:p>
            <a:pPr lvl="1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		</a:t>
            </a:r>
            <a:r>
              <a:rPr lang="en-US" altLang="zh-TW" sz="2000" dirty="0" err="1">
                <a:solidFill>
                  <a:srgbClr val="0070C0"/>
                </a:solidFill>
              </a:rPr>
              <a:t>JSONObject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</a:rPr>
              <a:t>jObj</a:t>
            </a:r>
            <a:r>
              <a:rPr lang="en-US" altLang="zh-TW" sz="2000" dirty="0">
                <a:solidFill>
                  <a:srgbClr val="0070C0"/>
                </a:solidFill>
              </a:rPr>
              <a:t> = new </a:t>
            </a:r>
            <a:r>
              <a:rPr lang="en-US" altLang="zh-TW" sz="2000" dirty="0" err="1">
                <a:solidFill>
                  <a:srgbClr val="0070C0"/>
                </a:solidFill>
              </a:rPr>
              <a:t>JSONObject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>
                <a:solidFill>
                  <a:srgbClr val="00B050"/>
                </a:solidFill>
              </a:rPr>
              <a:t>data</a:t>
            </a:r>
            <a:r>
              <a:rPr lang="en-US" altLang="zh-TW" sz="2000" dirty="0">
                <a:solidFill>
                  <a:srgbClr val="0070C0"/>
                </a:solidFill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dirty="0"/>
              <a:t>Then you can use this object with the </a:t>
            </a:r>
            <a:r>
              <a:rPr lang="en-US" altLang="zh-TW" sz="2400" dirty="0" err="1"/>
              <a:t>getXXX</a:t>
            </a:r>
            <a:r>
              <a:rPr lang="en-US" altLang="zh-TW" sz="2400" dirty="0"/>
              <a:t> methods to extract the values from the JSON data.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2112"/>
            <a:ext cx="6347713" cy="13208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JSONObject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get Methods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72400" cy="5410200"/>
          </a:xfrm>
        </p:spPr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23</a:t>
            </a:fld>
            <a:endParaRPr lang="en-US" altLang="zh-TW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17516"/>
              </p:ext>
            </p:extLst>
          </p:nvPr>
        </p:nvGraphicFramePr>
        <p:xfrm>
          <a:off x="723900" y="833280"/>
          <a:ext cx="7696200" cy="5852608"/>
        </p:xfrm>
        <a:graphic>
          <a:graphicData uri="http://schemas.openxmlformats.org/drawingml/2006/table">
            <a:tbl>
              <a:tblPr/>
              <a:tblGrid>
                <a:gridCol w="133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583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2"/>
                        </a:rPr>
                        <a:t>Object</a:t>
                      </a:r>
                      <a:r>
                        <a:rPr lang="en-GB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670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boolean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FF0000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getBoolean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 and is a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boolean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or can be coerced to a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boolean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41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double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FF0000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getDouble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 and is a double or can be coerced to a double.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741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int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FF0000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getInt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 and is 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or can be coerced to an int.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583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5"/>
                        </a:rPr>
                        <a:t>JSONArray</a:t>
                      </a:r>
                      <a:r>
                        <a:rPr lang="en-GB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FF0000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getJSONArray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 and is a 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JSONArray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757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JSONObject</a:t>
                      </a:r>
                      <a:r>
                        <a:rPr lang="en-GB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FF0000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getJSONObject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 and is a 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JSONObject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741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long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getLong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 and is a long or can be coerced to a long.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583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GB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FF0000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exists, coercing it if necessary.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Parsing </a:t>
            </a: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JSONObject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7772400" cy="4038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/>
              <a:t>Suppose </a:t>
            </a:r>
            <a:r>
              <a:rPr lang="en-US" altLang="zh-TW" sz="2000" dirty="0">
                <a:solidFill>
                  <a:srgbClr val="00B050"/>
                </a:solidFill>
              </a:rPr>
              <a:t>data </a:t>
            </a:r>
            <a:r>
              <a:rPr lang="en-US" altLang="zh-TW" sz="2000" dirty="0"/>
              <a:t>stores the string shown </a:t>
            </a:r>
            <a:br>
              <a:rPr lang="en-US" altLang="zh-TW" sz="2000" dirty="0"/>
            </a:br>
            <a:r>
              <a:rPr lang="en-US" altLang="zh-TW" sz="2000" dirty="0"/>
              <a:t>and a </a:t>
            </a:r>
            <a:r>
              <a:rPr lang="en-US" altLang="zh-TW" sz="2000" dirty="0" err="1"/>
              <a:t>JSONObject</a:t>
            </a:r>
            <a:r>
              <a:rPr lang="en-US" altLang="zh-TW" sz="2000" dirty="0"/>
              <a:t> is created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</a:t>
            </a:r>
            <a:r>
              <a:rPr lang="en-US" altLang="zh-TW" sz="1800" dirty="0" err="1">
                <a:solidFill>
                  <a:srgbClr val="0070C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00B050"/>
                </a:solidFill>
              </a:rPr>
              <a:t>jObj</a:t>
            </a:r>
            <a:r>
              <a:rPr lang="en-US" altLang="zh-TW" sz="1800" dirty="0">
                <a:solidFill>
                  <a:srgbClr val="0070C0"/>
                </a:solidFill>
              </a:rPr>
              <a:t> = new </a:t>
            </a:r>
            <a:r>
              <a:rPr lang="en-US" altLang="zh-TW" sz="1800" dirty="0" err="1">
                <a:solidFill>
                  <a:srgbClr val="0070C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(</a:t>
            </a:r>
            <a:r>
              <a:rPr lang="en-US" altLang="zh-TW" sz="1800" dirty="0">
                <a:solidFill>
                  <a:srgbClr val="00B050"/>
                </a:solidFill>
              </a:rPr>
              <a:t>data</a:t>
            </a:r>
            <a:r>
              <a:rPr lang="en-US" altLang="zh-TW" sz="1800" dirty="0">
                <a:solidFill>
                  <a:srgbClr val="0070C0"/>
                </a:solidFill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/>
              <a:t>To get the first name you use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String </a:t>
            </a:r>
            <a:r>
              <a:rPr lang="en-US" altLang="zh-TW" sz="1800" dirty="0" err="1">
                <a:solidFill>
                  <a:srgbClr val="0070C0"/>
                </a:solidFill>
              </a:rPr>
              <a:t>fName</a:t>
            </a:r>
            <a:r>
              <a:rPr lang="en-US" altLang="zh-TW" sz="1800" dirty="0">
                <a:solidFill>
                  <a:srgbClr val="0070C0"/>
                </a:solidFill>
              </a:rPr>
              <a:t> = </a:t>
            </a:r>
            <a:r>
              <a:rPr lang="en-US" altLang="zh-TW" sz="1800" dirty="0" err="1">
                <a:solidFill>
                  <a:srgbClr val="00B050"/>
                </a:solidFill>
              </a:rPr>
              <a:t>jObj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String</a:t>
            </a:r>
            <a:r>
              <a:rPr lang="en-US" altLang="zh-TW" sz="1800" dirty="0">
                <a:solidFill>
                  <a:srgbClr val="0070C0"/>
                </a:solidFill>
              </a:rPr>
              <a:t>("</a:t>
            </a:r>
            <a:r>
              <a:rPr lang="en-US" altLang="zh-TW" sz="1800" dirty="0" err="1">
                <a:solidFill>
                  <a:srgbClr val="0070C0"/>
                </a:solidFill>
              </a:rPr>
              <a:t>firstName</a:t>
            </a:r>
            <a:r>
              <a:rPr lang="en-US" altLang="zh-TW" sz="1800" dirty="0">
                <a:solidFill>
                  <a:srgbClr val="0070C0"/>
                </a:solidFill>
              </a:rPr>
              <a:t>");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/>
              <a:t>To get the age you use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</a:t>
            </a:r>
            <a:r>
              <a:rPr lang="en-US" altLang="zh-TW" sz="1800" dirty="0" err="1">
                <a:solidFill>
                  <a:srgbClr val="0070C0"/>
                </a:solidFill>
              </a:rPr>
              <a:t>int</a:t>
            </a:r>
            <a:r>
              <a:rPr lang="en-US" altLang="zh-TW" sz="1800" dirty="0">
                <a:solidFill>
                  <a:srgbClr val="0070C0"/>
                </a:solidFill>
              </a:rPr>
              <a:t> age = </a:t>
            </a:r>
            <a:r>
              <a:rPr lang="en-US" altLang="zh-TW" sz="1800" dirty="0" err="1">
                <a:solidFill>
                  <a:srgbClr val="00B050"/>
                </a:solidFill>
              </a:rPr>
              <a:t>jObj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Int</a:t>
            </a:r>
            <a:r>
              <a:rPr lang="en-US" altLang="zh-TW" sz="1800" dirty="0">
                <a:solidFill>
                  <a:srgbClr val="0070C0"/>
                </a:solidFill>
              </a:rPr>
              <a:t>("age");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/>
              <a:t>A slightly more complicated example: to get the city you need two steps: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</a:t>
            </a:r>
            <a:r>
              <a:rPr lang="en-US" altLang="zh-TW" sz="1800" dirty="0" err="1">
                <a:solidFill>
                  <a:srgbClr val="0070C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0070C0"/>
                </a:solidFill>
              </a:rPr>
              <a:t>addrObj</a:t>
            </a:r>
            <a:r>
              <a:rPr lang="en-US" altLang="zh-TW" sz="1800" dirty="0">
                <a:solidFill>
                  <a:srgbClr val="0070C0"/>
                </a:solidFill>
              </a:rPr>
              <a:t> = </a:t>
            </a:r>
            <a:r>
              <a:rPr lang="en-US" altLang="zh-TW" sz="1800" dirty="0" err="1">
                <a:solidFill>
                  <a:srgbClr val="00B050"/>
                </a:solidFill>
              </a:rPr>
              <a:t>jObj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("address"); 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String city = </a:t>
            </a:r>
            <a:r>
              <a:rPr lang="en-US" altLang="zh-TW" sz="1800" dirty="0" err="1">
                <a:solidFill>
                  <a:srgbClr val="00B050"/>
                </a:solidFill>
              </a:rPr>
              <a:t>addrObj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String</a:t>
            </a:r>
            <a:r>
              <a:rPr lang="en-US" altLang="zh-TW" sz="1800" dirty="0">
                <a:solidFill>
                  <a:srgbClr val="0070C0"/>
                </a:solidFill>
              </a:rPr>
              <a:t>("city");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24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762000"/>
            <a:ext cx="4114800" cy="255059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Parsing </a:t>
            </a: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JSONArray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772400" cy="53340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err="1"/>
              <a:t>JSONArray</a:t>
            </a:r>
            <a:r>
              <a:rPr lang="en-US" altLang="zh-TW" sz="2000" dirty="0"/>
              <a:t> provides similar </a:t>
            </a:r>
            <a:br>
              <a:rPr lang="en-US" altLang="zh-TW" sz="2000" dirty="0"/>
            </a:br>
            <a:r>
              <a:rPr lang="en-US" altLang="zh-TW" sz="2000" dirty="0" err="1"/>
              <a:t>getXXX</a:t>
            </a:r>
            <a:r>
              <a:rPr lang="en-US" altLang="zh-TW" sz="2000" dirty="0"/>
              <a:t> methods as </a:t>
            </a:r>
            <a:r>
              <a:rPr lang="en-US" altLang="zh-TW" sz="2000" dirty="0" err="1"/>
              <a:t>JSONObject</a:t>
            </a:r>
            <a:r>
              <a:rPr lang="en-US" altLang="zh-TW" sz="2000" dirty="0"/>
              <a:t> </a:t>
            </a:r>
            <a:br>
              <a:rPr lang="en-US" altLang="zh-TW" sz="2000" dirty="0"/>
            </a:br>
            <a:r>
              <a:rPr lang="en-US" altLang="zh-TW" sz="2000" dirty="0"/>
              <a:t>with </a:t>
            </a:r>
            <a:r>
              <a:rPr lang="en-US" altLang="zh-TW" sz="2000" dirty="0">
                <a:solidFill>
                  <a:srgbClr val="FF0000"/>
                </a:solidFill>
              </a:rPr>
              <a:t>index</a:t>
            </a:r>
            <a:r>
              <a:rPr lang="en-US" altLang="zh-TW" sz="2000" dirty="0"/>
              <a:t>, instead of name, as </a:t>
            </a:r>
            <a:br>
              <a:rPr lang="en-US" altLang="zh-TW" sz="2000" dirty="0"/>
            </a:br>
            <a:r>
              <a:rPr lang="en-US" altLang="zh-TW" sz="2000" dirty="0"/>
              <a:t>the parameter. Also it provides the </a:t>
            </a:r>
            <a:br>
              <a:rPr lang="en-US" altLang="zh-TW" sz="2000" dirty="0"/>
            </a:br>
            <a:r>
              <a:rPr lang="en-US" altLang="zh-TW" sz="2000" dirty="0"/>
              <a:t>method </a:t>
            </a:r>
            <a:r>
              <a:rPr lang="en-US" altLang="zh-TW" sz="2000" dirty="0">
                <a:solidFill>
                  <a:srgbClr val="FF0000"/>
                </a:solidFill>
              </a:rPr>
              <a:t>length()</a:t>
            </a:r>
            <a:r>
              <a:rPr lang="en-US" altLang="zh-TW" sz="2000" dirty="0"/>
              <a:t> which returns the </a:t>
            </a:r>
            <a:br>
              <a:rPr lang="en-US" altLang="zh-TW" sz="2000" dirty="0"/>
            </a:br>
            <a:r>
              <a:rPr lang="en-US" altLang="zh-TW" sz="2000" dirty="0"/>
              <a:t>numbers of element it holds.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/>
              <a:t>The index begins from 0. 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/>
              <a:t>For example, to get the fax number (index 1) you need three steps: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</a:t>
            </a:r>
            <a:r>
              <a:rPr lang="en-US" altLang="zh-TW" sz="1800" dirty="0" err="1">
                <a:solidFill>
                  <a:srgbClr val="0070C0"/>
                </a:solidFill>
              </a:rPr>
              <a:t>JSONArray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0070C0"/>
                </a:solidFill>
              </a:rPr>
              <a:t>phoneArray</a:t>
            </a:r>
            <a:r>
              <a:rPr lang="en-US" altLang="zh-TW" sz="1800" dirty="0">
                <a:solidFill>
                  <a:srgbClr val="0070C0"/>
                </a:solidFill>
              </a:rPr>
              <a:t> = </a:t>
            </a:r>
            <a:r>
              <a:rPr lang="en-US" altLang="zh-TW" sz="1800" dirty="0" err="1">
                <a:solidFill>
                  <a:srgbClr val="00B050"/>
                </a:solidFill>
              </a:rPr>
              <a:t>jObj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JSONArray</a:t>
            </a:r>
            <a:r>
              <a:rPr lang="en-US" altLang="zh-TW" sz="1800" dirty="0">
                <a:solidFill>
                  <a:srgbClr val="0070C0"/>
                </a:solidFill>
              </a:rPr>
              <a:t>("</a:t>
            </a:r>
            <a:r>
              <a:rPr lang="en-US" altLang="zh-TW" sz="1800" dirty="0" err="1">
                <a:solidFill>
                  <a:srgbClr val="0070C0"/>
                </a:solidFill>
              </a:rPr>
              <a:t>phoneNumbers</a:t>
            </a:r>
            <a:r>
              <a:rPr lang="en-US" altLang="zh-TW" sz="1800" dirty="0">
                <a:solidFill>
                  <a:srgbClr val="0070C0"/>
                </a:solidFill>
              </a:rPr>
              <a:t>"); 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</a:t>
            </a:r>
            <a:r>
              <a:rPr lang="en-US" altLang="zh-TW" sz="1800" dirty="0" err="1">
                <a:solidFill>
                  <a:srgbClr val="0070C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0070C0"/>
                </a:solidFill>
              </a:rPr>
              <a:t>faxObj</a:t>
            </a:r>
            <a:r>
              <a:rPr lang="en-US" altLang="zh-TW" sz="1800" dirty="0">
                <a:solidFill>
                  <a:srgbClr val="0070C0"/>
                </a:solidFill>
              </a:rPr>
              <a:t> = </a:t>
            </a:r>
            <a:r>
              <a:rPr lang="en-US" altLang="zh-TW" sz="1800" dirty="0" err="1">
                <a:solidFill>
                  <a:srgbClr val="00B050"/>
                </a:solidFill>
              </a:rPr>
              <a:t>phoneArray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(</a:t>
            </a:r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r>
              <a:rPr lang="en-US" altLang="zh-TW" sz="1800" dirty="0">
                <a:solidFill>
                  <a:srgbClr val="0070C0"/>
                </a:solidFill>
              </a:rPr>
              <a:t>);   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String fax = </a:t>
            </a:r>
            <a:r>
              <a:rPr lang="en-US" altLang="zh-TW" sz="1800" dirty="0" err="1">
                <a:solidFill>
                  <a:srgbClr val="00B050"/>
                </a:solidFill>
              </a:rPr>
              <a:t>faxObj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String</a:t>
            </a:r>
            <a:r>
              <a:rPr lang="en-US" altLang="zh-TW" sz="1800" dirty="0">
                <a:solidFill>
                  <a:srgbClr val="0070C0"/>
                </a:solidFill>
              </a:rPr>
              <a:t>("number");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/>
              <a:t>The above lines can be combined into one statement: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 String fax = </a:t>
            </a:r>
            <a:r>
              <a:rPr lang="en-US" altLang="zh-TW" sz="1800" dirty="0" err="1">
                <a:solidFill>
                  <a:srgbClr val="00B050"/>
                </a:solidFill>
              </a:rPr>
              <a:t>jObj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JSONArray</a:t>
            </a:r>
            <a:r>
              <a:rPr lang="en-US" altLang="zh-TW" sz="1800" dirty="0">
                <a:solidFill>
                  <a:srgbClr val="0070C0"/>
                </a:solidFill>
              </a:rPr>
              <a:t>("</a:t>
            </a:r>
            <a:r>
              <a:rPr lang="en-US" altLang="zh-TW" sz="1800" dirty="0" err="1">
                <a:solidFill>
                  <a:srgbClr val="0070C0"/>
                </a:solidFill>
              </a:rPr>
              <a:t>phoneNumbers</a:t>
            </a:r>
            <a:r>
              <a:rPr lang="en-US" altLang="zh-TW" sz="1800" dirty="0">
                <a:solidFill>
                  <a:srgbClr val="0070C0"/>
                </a:solidFill>
              </a:rPr>
              <a:t>").  					</a:t>
            </a:r>
            <a:r>
              <a:rPr lang="en-US" altLang="zh-TW" sz="1800" dirty="0" err="1">
                <a:solidFill>
                  <a:srgbClr val="0070C0"/>
                </a:solidFill>
              </a:rPr>
              <a:t>get</a:t>
            </a:r>
            <a:r>
              <a:rPr lang="en-US" altLang="zh-TW" sz="1800" dirty="0" err="1">
                <a:solidFill>
                  <a:srgbClr val="FF000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(</a:t>
            </a:r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r>
              <a:rPr lang="en-US" altLang="zh-TW" sz="1800" dirty="0">
                <a:solidFill>
                  <a:srgbClr val="0070C0"/>
                </a:solidFill>
              </a:rPr>
              <a:t>).</a:t>
            </a:r>
            <a:r>
              <a:rPr lang="en-US" altLang="zh-TW" sz="1800" dirty="0" err="1">
                <a:solidFill>
                  <a:srgbClr val="0070C0"/>
                </a:solidFill>
              </a:rPr>
              <a:t>get</a:t>
            </a:r>
            <a:r>
              <a:rPr lang="en-US" altLang="zh-TW" sz="1800" dirty="0" err="1">
                <a:solidFill>
                  <a:srgbClr val="FF0000"/>
                </a:solidFill>
              </a:rPr>
              <a:t>String</a:t>
            </a:r>
            <a:r>
              <a:rPr lang="en-US" altLang="zh-TW" sz="1800" dirty="0">
                <a:solidFill>
                  <a:srgbClr val="0070C0"/>
                </a:solidFill>
              </a:rPr>
              <a:t>("number");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25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762000"/>
            <a:ext cx="4114800" cy="255059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Threading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A Thread is a </a:t>
            </a:r>
            <a:r>
              <a:rPr lang="en-US" altLang="zh-HK" sz="2800" u="sng">
                <a:ea typeface="新細明體" pitchFamily="18" charset="-120"/>
              </a:rPr>
              <a:t>concurrent</a:t>
            </a:r>
            <a:r>
              <a:rPr lang="en-US" altLang="zh-HK" sz="2800">
                <a:ea typeface="新細明體" pitchFamily="18" charset="-120"/>
              </a:rPr>
              <a:t> unit of execution. 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Each thread has its own call stack and stores their arguments and local variables.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Each virtual machine instance has </a:t>
            </a:r>
            <a:r>
              <a:rPr lang="en-US" altLang="zh-HK" sz="2800" u="sng">
                <a:ea typeface="新細明體" pitchFamily="18" charset="-120"/>
              </a:rPr>
              <a:t>at least one main</a:t>
            </a:r>
            <a:r>
              <a:rPr lang="en-US" altLang="zh-HK" sz="2800">
                <a:ea typeface="新細明體" pitchFamily="18" charset="-120"/>
              </a:rPr>
              <a:t> Thread running when it is started. 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Then, the main Thread may create other several threads for specific purposes, such as I/O process.</a:t>
            </a:r>
          </a:p>
          <a:p>
            <a:pPr marL="539750" indent="-457200"/>
            <a:endParaRPr lang="zh-HK" altLang="en-US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  <a:endParaRPr lang="en-US" altLang="zh-TW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58E824-F074-4965-A54F-7B544DFF6D36}" type="slidenum">
              <a:rPr lang="en-US" altLang="zh-TW"/>
              <a:pPr/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>
                <a:effectLst>
                  <a:outerShdw blurRad="38100" dist="38100" dir="2700000" algn="tl">
                    <a:srgbClr val="C0C0C0"/>
                  </a:outerShdw>
                </a:effectLst>
              </a:rPr>
              <a:t>Threading</a:t>
            </a:r>
            <a:endParaRPr lang="zh-HK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Android modifies the user interface and handles input events from the main thread (also called UI thread).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Usually all code of an Android application runs in this thread.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If you perform a long lasting operation, e.g. loading a file or accessing data from the Internet, the user interface of your application blocks until the corresponding code has finished.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endParaRPr lang="en-US" altLang="zh-HK" sz="2800">
              <a:ea typeface="新細明體" pitchFamily="18" charset="-120"/>
            </a:endParaRPr>
          </a:p>
          <a:p>
            <a:pPr marL="539750" indent="-457200"/>
            <a:endParaRPr lang="zh-HK" altLang="en-US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  <a:endParaRPr lang="en-US" altLang="zh-TW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E9E2-C598-485C-9277-1CD97449A08F}" type="slidenum">
              <a:rPr lang="en-US" altLang="zh-TW"/>
              <a:pPr/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>
                <a:effectLst>
                  <a:outerShdw blurRad="38100" dist="38100" dir="2700000" algn="tl">
                    <a:srgbClr val="C0C0C0"/>
                  </a:outerShdw>
                </a:effectLst>
              </a:rPr>
              <a:t>Threading</a:t>
            </a:r>
            <a:endParaRPr lang="zh-HK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To provide a good user experience all potentially slow running operations in an Android application should run asynchronously, i.e. on another thread.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Android enforced that with an Application not responding (ANR) dialog if an activity does not react within 5 seconds to user input. From this dialog the user can choose to stop the application.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endParaRPr lang="en-US" altLang="zh-HK" sz="2800" dirty="0">
              <a:ea typeface="新細明體" pitchFamily="18" charset="-120"/>
            </a:endParaRPr>
          </a:p>
          <a:p>
            <a:pPr marL="539750" indent="-457200"/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  <a:endParaRPr lang="en-US" altLang="zh-TW" dirty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DF6070-2AB4-45C4-A749-EFD73209DCB5}" type="slidenum">
              <a:rPr lang="en-US" altLang="zh-TW"/>
              <a:pPr/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>
                <a:effectLst>
                  <a:outerShdw blurRad="38100" dist="38100" dir="2700000" algn="tl">
                    <a:srgbClr val="C0C0C0"/>
                  </a:outerShdw>
                </a:effectLst>
              </a:rPr>
              <a:t>Threading</a:t>
            </a:r>
            <a:endParaRPr lang="zh-HK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00200" y="5791200"/>
            <a:ext cx="72390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HK" sz="2000" b="1">
                <a:ea typeface="新細明體" pitchFamily="18" charset="-120"/>
              </a:rPr>
              <a:t>*</a:t>
            </a:r>
            <a:r>
              <a:rPr lang="en-US" altLang="zh-HK" sz="2000">
                <a:ea typeface="新細明體" pitchFamily="18" charset="-120"/>
              </a:rPr>
              <a:t> User Address Space is the memory allocated for storing variables.</a:t>
            </a:r>
            <a:endParaRPr lang="zh-HK" altLang="en-US" sz="200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BD2EF4-062E-4D11-BF82-78E2DF21B10D}" type="slidenum">
              <a:rPr lang="en-US" altLang="zh-TW"/>
              <a:pPr/>
              <a:t>6</a:t>
            </a:fld>
            <a:endParaRPr lang="en-US" altLang="zh-TW"/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289712"/>
            <a:ext cx="472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>
                <a:effectLst>
                  <a:outerShdw blurRad="38100" dist="38100" dir="2700000" algn="tl">
                    <a:srgbClr val="C0C0C0"/>
                  </a:outerShdw>
                </a:effectLst>
              </a:rPr>
              <a:t>Threading</a:t>
            </a:r>
            <a:endParaRPr lang="zh-HK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9750" indent="-457200">
              <a:buFont typeface="Arial" charset="0"/>
              <a:buChar char="•"/>
            </a:pPr>
            <a:r>
              <a:rPr lang="en-US" altLang="zh-HK" dirty="0">
                <a:ea typeface="新細明體" pitchFamily="18" charset="-120"/>
              </a:rPr>
              <a:t>Advantages of Multi-Threading</a:t>
            </a:r>
          </a:p>
          <a:p>
            <a:pPr marL="871538" lvl="1" indent="-514350">
              <a:buFont typeface="Gill Sans MT" pitchFamily="34" charset="0"/>
              <a:buAutoNum type="arabicPeriod"/>
            </a:pPr>
            <a:r>
              <a:rPr lang="en-US" altLang="zh-HK" sz="2000" dirty="0">
                <a:ea typeface="新細明體" pitchFamily="18" charset="-120"/>
              </a:rPr>
              <a:t>Threads share the process' resources but are able to execute independently.</a:t>
            </a:r>
          </a:p>
          <a:p>
            <a:pPr marL="871538" lvl="1" indent="-514350">
              <a:buFont typeface="Gill Sans MT" pitchFamily="34" charset="0"/>
              <a:buAutoNum type="arabicPeriod"/>
            </a:pPr>
            <a:r>
              <a:rPr lang="en-US" altLang="zh-HK" sz="2000" dirty="0">
                <a:ea typeface="新細明體" pitchFamily="18" charset="-120"/>
              </a:rPr>
              <a:t>Applications responsibilities can be separated.</a:t>
            </a:r>
          </a:p>
          <a:p>
            <a:pPr marL="1271588" lvl="3" indent="-457200"/>
            <a:r>
              <a:rPr lang="en-US" altLang="zh-HK" sz="2000" dirty="0">
                <a:ea typeface="新細明體" pitchFamily="18" charset="-120"/>
              </a:rPr>
              <a:t>main thread runs UI, and</a:t>
            </a:r>
          </a:p>
          <a:p>
            <a:pPr marL="1271588" lvl="3" indent="-457200"/>
            <a:r>
              <a:rPr lang="en-US" altLang="zh-HK" sz="2000" dirty="0">
                <a:ea typeface="新細明體" pitchFamily="18" charset="-120"/>
              </a:rPr>
              <a:t>slow tasks are sent to background threads.</a:t>
            </a:r>
          </a:p>
          <a:p>
            <a:pPr marL="871538" lvl="1" indent="-514350">
              <a:buFont typeface="Gill Sans MT" pitchFamily="34" charset="0"/>
              <a:buAutoNum type="arabicPeriod"/>
            </a:pPr>
            <a:r>
              <a:rPr lang="en-US" altLang="zh-HK" sz="2000" dirty="0">
                <a:ea typeface="新細明體" pitchFamily="18" charset="-120"/>
              </a:rPr>
              <a:t>Threading provides an useful abstraction of concurrent execution.</a:t>
            </a:r>
          </a:p>
          <a:p>
            <a:pPr marL="871538" lvl="1" indent="-514350">
              <a:buFont typeface="Gill Sans MT" pitchFamily="34" charset="0"/>
              <a:buAutoNum type="arabicPeriod"/>
            </a:pPr>
            <a:r>
              <a:rPr lang="en-US" altLang="zh-HK" sz="2000" dirty="0">
                <a:ea typeface="新細明體" pitchFamily="18" charset="-120"/>
              </a:rPr>
              <a:t>Under multiple CPUs system, it can achieve true multi-process, thus the operations are faster.</a:t>
            </a:r>
            <a:endParaRPr lang="zh-HK" altLang="en-US" sz="20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DC10CC-5AD7-43C9-B23D-75F1E32D8944}" type="slidenum">
              <a:rPr lang="en-US" altLang="zh-TW"/>
              <a:pPr/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Multi-Threading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23900" y="1391575"/>
            <a:ext cx="7696200" cy="1600200"/>
          </a:xfrm>
        </p:spPr>
        <p:txBody>
          <a:bodyPr>
            <a:normAutofit fontScale="92500" lnSpcReduction="20000"/>
          </a:bodyPr>
          <a:lstStyle/>
          <a:p>
            <a:pPr marL="539750" indent="-457200" algn="just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altLang="zh-HK" sz="2800" dirty="0">
                <a:ea typeface="新細明體" pitchFamily="18" charset="-120"/>
              </a:rPr>
              <a:t>The program intends to display a horizontal progress bar widget showing the progress of a slow background operation (20s).</a:t>
            </a:r>
          </a:p>
          <a:p>
            <a:pPr marL="82550" indent="0" algn="just">
              <a:spcBef>
                <a:spcPts val="1200"/>
              </a:spcBef>
              <a:defRPr/>
            </a:pPr>
            <a:r>
              <a:rPr lang="en-US" altLang="zh-HK" sz="2800" dirty="0">
                <a:ea typeface="新細明體" pitchFamily="18" charset="-12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3AC8AC-AFDC-4DFA-85CF-4CDED2E272DE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0486" name="Content Placeholder 2"/>
          <p:cNvSpPr txBox="1">
            <a:spLocks/>
          </p:cNvSpPr>
          <p:nvPr/>
        </p:nvSpPr>
        <p:spPr bwMode="auto">
          <a:xfrm>
            <a:off x="1219200" y="2776538"/>
            <a:ext cx="4343400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0" indent="-457200" eaLnBrk="0" hangingPunct="0">
              <a:spcBef>
                <a:spcPts val="1200"/>
              </a:spcBef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US" altLang="zh-HK" sz="2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While the Progress is being updated, user can also click the “Add 1” button to  increase the number in the </a:t>
            </a:r>
            <a:r>
              <a:rPr lang="en-US" altLang="zh-HK" sz="2800" dirty="0" err="1">
                <a:latin typeface="Tahoma" pitchFamily="34" charset="0"/>
                <a:ea typeface="新細明體" pitchFamily="18" charset="-120"/>
                <a:cs typeface="Tahoma" pitchFamily="34" charset="0"/>
              </a:rPr>
              <a:t>TextView</a:t>
            </a:r>
            <a:r>
              <a:rPr lang="en-US" altLang="zh-HK" sz="2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 object by 1.</a:t>
            </a:r>
          </a:p>
        </p:txBody>
      </p:sp>
      <p:pic>
        <p:nvPicPr>
          <p:cNvPr id="20487" name="Picture 9"/>
          <p:cNvPicPr>
            <a:picLocks noChangeAspect="1" noChangeArrowheads="1"/>
          </p:cNvPicPr>
          <p:nvPr/>
        </p:nvPicPr>
        <p:blipFill>
          <a:blip r:embed="rId2" cstate="print"/>
          <a:srcRect b="40297"/>
          <a:stretch>
            <a:fillRect/>
          </a:stretch>
        </p:blipFill>
        <p:spPr bwMode="auto">
          <a:xfrm>
            <a:off x="5791200" y="2746375"/>
            <a:ext cx="30480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25437"/>
            <a:ext cx="6347713" cy="13208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XML Layout of Example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C91A3-F50C-422A-BE49-371BA307E8E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1066800" y="838200"/>
            <a:ext cx="754380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HK" sz="1400" dirty="0"/>
              <a:t>&lt;?xml version="1.0" encoding="utf-8"?&gt;</a:t>
            </a:r>
          </a:p>
          <a:p>
            <a:r>
              <a:rPr lang="en-US" altLang="zh-HK" sz="1400" dirty="0"/>
              <a:t>&lt;</a:t>
            </a:r>
            <a:r>
              <a:rPr lang="en-US" altLang="zh-HK" sz="1400" b="1" dirty="0" err="1"/>
              <a:t>LinearLayout</a:t>
            </a:r>
            <a:r>
              <a:rPr lang="en-US" altLang="zh-HK" sz="1400" dirty="0"/>
              <a:t> </a:t>
            </a:r>
            <a:r>
              <a:rPr lang="en-US" altLang="zh-HK" sz="1400" dirty="0" err="1"/>
              <a:t>xmlns:android</a:t>
            </a:r>
            <a:r>
              <a:rPr lang="en-US" altLang="zh-HK" sz="1400" dirty="0"/>
              <a:t>="http://schemas.android.com/</a:t>
            </a:r>
            <a:r>
              <a:rPr lang="en-US" altLang="zh-HK" sz="1400" dirty="0" err="1"/>
              <a:t>apk</a:t>
            </a:r>
            <a:r>
              <a:rPr lang="en-US" altLang="zh-HK" sz="1400" dirty="0"/>
              <a:t>/res/android"</a:t>
            </a:r>
          </a:p>
          <a:p>
            <a:r>
              <a:rPr lang="en-US" altLang="zh-HK" sz="1400" dirty="0"/>
              <a:t>    </a:t>
            </a:r>
            <a:r>
              <a:rPr lang="en-US" altLang="zh-HK" sz="1400" dirty="0" err="1"/>
              <a:t>android:layout_width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match_parent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</a:t>
            </a:r>
            <a:r>
              <a:rPr lang="en-US" altLang="zh-HK" sz="1400" dirty="0" err="1"/>
              <a:t>android:layout_height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match_parent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</a:t>
            </a:r>
            <a:r>
              <a:rPr lang="en-US" altLang="zh-HK" sz="1400" dirty="0" err="1"/>
              <a:t>android:orientation</a:t>
            </a:r>
            <a:r>
              <a:rPr lang="en-US" altLang="zh-HK" sz="1400" dirty="0"/>
              <a:t>="vertical" &gt;</a:t>
            </a:r>
          </a:p>
          <a:p>
            <a:endParaRPr lang="en-US" altLang="zh-HK" sz="1400" dirty="0"/>
          </a:p>
          <a:p>
            <a:r>
              <a:rPr lang="en-US" altLang="zh-HK" sz="1400" dirty="0"/>
              <a:t>	&lt;</a:t>
            </a:r>
            <a:r>
              <a:rPr lang="en-US" altLang="zh-HK" sz="1400" b="1" dirty="0" err="1"/>
              <a:t>TextView</a:t>
            </a:r>
            <a:r>
              <a:rPr lang="en-US" altLang="zh-HK" sz="1400" dirty="0"/>
              <a:t> </a:t>
            </a:r>
            <a:r>
              <a:rPr lang="en-US" altLang="zh-HK" sz="1400" dirty="0" err="1"/>
              <a:t>android:id</a:t>
            </a:r>
            <a:r>
              <a:rPr lang="en-US" altLang="zh-HK" sz="1400" dirty="0"/>
              <a:t>="@+id/TextView01"</a:t>
            </a:r>
          </a:p>
          <a:p>
            <a:r>
              <a:rPr lang="en-US" altLang="zh-HK" sz="1400" dirty="0"/>
              <a:t>		</a:t>
            </a:r>
            <a:r>
              <a:rPr lang="en-US" altLang="zh-HK" sz="1400" dirty="0" err="1"/>
              <a:t>android:layout_width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match_parent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		</a:t>
            </a:r>
            <a:r>
              <a:rPr lang="en-US" altLang="zh-HK" sz="1400" dirty="0" err="1"/>
              <a:t>android:layout_height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wrap_content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		</a:t>
            </a:r>
            <a:r>
              <a:rPr lang="en-US" altLang="zh-HK" sz="1400" dirty="0" err="1"/>
              <a:t>android:text</a:t>
            </a:r>
            <a:r>
              <a:rPr lang="en-US" altLang="zh-HK" sz="1400" dirty="0"/>
              <a:t>="Working ...."</a:t>
            </a:r>
          </a:p>
          <a:p>
            <a:r>
              <a:rPr lang="en-US" altLang="zh-HK" sz="1400" dirty="0"/>
              <a:t>		</a:t>
            </a:r>
            <a:r>
              <a:rPr lang="en-US" altLang="zh-HK" sz="1400" dirty="0" err="1"/>
              <a:t>android:textSize</a:t>
            </a:r>
            <a:r>
              <a:rPr lang="en-US" altLang="zh-HK" sz="1400" dirty="0"/>
              <a:t>="18sp"</a:t>
            </a:r>
          </a:p>
          <a:p>
            <a:r>
              <a:rPr lang="en-US" altLang="zh-HK" sz="1400" dirty="0"/>
              <a:t>		</a:t>
            </a:r>
            <a:r>
              <a:rPr lang="en-US" altLang="zh-HK" sz="1400" dirty="0" err="1"/>
              <a:t>android:textStyle</a:t>
            </a:r>
            <a:r>
              <a:rPr lang="en-US" altLang="zh-HK" sz="1400" dirty="0"/>
              <a:t>="bold" /&gt;</a:t>
            </a:r>
          </a:p>
          <a:p>
            <a:endParaRPr lang="en-US" altLang="zh-HK" sz="1400" dirty="0"/>
          </a:p>
          <a:p>
            <a:r>
              <a:rPr lang="en-US" altLang="zh-HK" sz="1400" dirty="0">
                <a:solidFill>
                  <a:srgbClr val="FF0000"/>
                </a:solidFill>
              </a:rPr>
              <a:t>	&lt;</a:t>
            </a:r>
            <a:r>
              <a:rPr lang="en-US" altLang="zh-HK" sz="1400" b="1" dirty="0" err="1">
                <a:solidFill>
                  <a:srgbClr val="FF0000"/>
                </a:solidFill>
              </a:rPr>
              <a:t>ProgressBar</a:t>
            </a:r>
            <a:r>
              <a:rPr lang="en-US" altLang="zh-HK" sz="1400" b="1" dirty="0">
                <a:solidFill>
                  <a:srgbClr val="FF0000"/>
                </a:solidFill>
              </a:rPr>
              <a:t> </a:t>
            </a:r>
            <a:r>
              <a:rPr lang="en-US" altLang="zh-HK" sz="1400" dirty="0" err="1">
                <a:solidFill>
                  <a:srgbClr val="FF0000"/>
                </a:solidFill>
              </a:rPr>
              <a:t>android:id</a:t>
            </a:r>
            <a:r>
              <a:rPr lang="en-US" altLang="zh-HK" sz="1400" dirty="0">
                <a:solidFill>
                  <a:srgbClr val="FF0000"/>
                </a:solidFill>
              </a:rPr>
              <a:t>="@+id/progress"</a:t>
            </a:r>
          </a:p>
          <a:p>
            <a:r>
              <a:rPr lang="en-US" altLang="zh-HK" sz="1400" dirty="0">
                <a:solidFill>
                  <a:srgbClr val="FF0000"/>
                </a:solidFill>
              </a:rPr>
              <a:t>		</a:t>
            </a:r>
            <a:r>
              <a:rPr lang="en-US" altLang="zh-HK" sz="1400" dirty="0" err="1">
                <a:solidFill>
                  <a:srgbClr val="FF0000"/>
                </a:solidFill>
              </a:rPr>
              <a:t>android:layout_width</a:t>
            </a:r>
            <a:r>
              <a:rPr lang="en-US" altLang="zh-HK" sz="1400" dirty="0">
                <a:solidFill>
                  <a:srgbClr val="FF0000"/>
                </a:solidFill>
              </a:rPr>
              <a:t>="</a:t>
            </a:r>
            <a:r>
              <a:rPr lang="en-US" altLang="zh-HK" sz="1400" dirty="0" err="1">
                <a:solidFill>
                  <a:srgbClr val="FF0000"/>
                </a:solidFill>
              </a:rPr>
              <a:t>match_parent</a:t>
            </a:r>
            <a:r>
              <a:rPr lang="en-US" altLang="zh-HK" sz="1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HK" sz="1400" dirty="0">
                <a:solidFill>
                  <a:srgbClr val="FF0000"/>
                </a:solidFill>
              </a:rPr>
              <a:t>		</a:t>
            </a:r>
            <a:r>
              <a:rPr lang="en-US" altLang="zh-HK" sz="1400" dirty="0" err="1">
                <a:solidFill>
                  <a:srgbClr val="FF0000"/>
                </a:solidFill>
              </a:rPr>
              <a:t>android:layout_height</a:t>
            </a:r>
            <a:r>
              <a:rPr lang="en-US" altLang="zh-HK" sz="1400" dirty="0">
                <a:solidFill>
                  <a:srgbClr val="FF0000"/>
                </a:solidFill>
              </a:rPr>
              <a:t>="</a:t>
            </a:r>
            <a:r>
              <a:rPr lang="en-US" altLang="zh-HK" sz="1400" dirty="0" err="1">
                <a:solidFill>
                  <a:srgbClr val="FF0000"/>
                </a:solidFill>
              </a:rPr>
              <a:t>wrap_content</a:t>
            </a:r>
            <a:r>
              <a:rPr lang="en-US" altLang="zh-HK" sz="1400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zh-HK" sz="1400" dirty="0">
                <a:solidFill>
                  <a:srgbClr val="FF0000"/>
                </a:solidFill>
              </a:rPr>
              <a:t>		style="?</a:t>
            </a:r>
            <a:r>
              <a:rPr lang="en-US" altLang="zh-HK" sz="1400" dirty="0" err="1">
                <a:solidFill>
                  <a:srgbClr val="FF0000"/>
                </a:solidFill>
              </a:rPr>
              <a:t>android:attr</a:t>
            </a:r>
            <a:r>
              <a:rPr lang="en-US" altLang="zh-HK" sz="1400" dirty="0">
                <a:solidFill>
                  <a:srgbClr val="FF0000"/>
                </a:solidFill>
              </a:rPr>
              <a:t>/</a:t>
            </a:r>
            <a:r>
              <a:rPr lang="en-US" altLang="zh-HK" sz="1400" dirty="0" err="1">
                <a:solidFill>
                  <a:srgbClr val="FF0000"/>
                </a:solidFill>
              </a:rPr>
              <a:t>progressBarStyleHorizontal</a:t>
            </a:r>
            <a:r>
              <a:rPr lang="en-US" altLang="zh-HK" sz="1400" dirty="0">
                <a:solidFill>
                  <a:srgbClr val="FF0000"/>
                </a:solidFill>
              </a:rPr>
              <a:t>" /&gt;</a:t>
            </a:r>
            <a:r>
              <a:rPr lang="en-US" altLang="zh-HK" sz="1400" dirty="0"/>
              <a:t>	</a:t>
            </a:r>
          </a:p>
          <a:p>
            <a:r>
              <a:rPr lang="en-US" altLang="zh-HK" sz="1400" dirty="0"/>
              <a:t>	</a:t>
            </a:r>
          </a:p>
          <a:p>
            <a:r>
              <a:rPr lang="en-US" altLang="zh-HK" sz="1400" dirty="0"/>
              <a:t>	&lt;Button</a:t>
            </a:r>
          </a:p>
          <a:p>
            <a:r>
              <a:rPr lang="en-US" altLang="zh-HK" sz="1400" dirty="0"/>
              <a:t>	    </a:t>
            </a:r>
            <a:r>
              <a:rPr lang="en-US" altLang="zh-HK" sz="1400" dirty="0" err="1"/>
              <a:t>android:id</a:t>
            </a:r>
            <a:r>
              <a:rPr lang="en-US" altLang="zh-HK" sz="1400" dirty="0"/>
              <a:t>="@+id/</a:t>
            </a:r>
            <a:r>
              <a:rPr lang="en-US" altLang="zh-HK" sz="1400" dirty="0" err="1"/>
              <a:t>bUpdate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	    </a:t>
            </a:r>
            <a:r>
              <a:rPr lang="en-US" altLang="zh-HK" sz="1400" dirty="0" err="1"/>
              <a:t>android:layout_width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wrap_content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	    </a:t>
            </a:r>
            <a:r>
              <a:rPr lang="en-US" altLang="zh-HK" sz="1400" dirty="0" err="1"/>
              <a:t>android:layout_height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wrap_content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	    </a:t>
            </a:r>
            <a:r>
              <a:rPr lang="en-US" altLang="zh-HK" sz="1400" dirty="0" err="1"/>
              <a:t>android:text</a:t>
            </a:r>
            <a:r>
              <a:rPr lang="en-US" altLang="zh-HK" sz="1400" dirty="0"/>
              <a:t>="Start Updating Progress Bar" </a:t>
            </a:r>
          </a:p>
          <a:p>
            <a:r>
              <a:rPr lang="en-US" altLang="zh-HK" sz="1400" dirty="0"/>
              <a:t>	    </a:t>
            </a:r>
            <a:r>
              <a:rPr lang="en-US" altLang="zh-HK" sz="1400" dirty="0" err="1"/>
              <a:t>android:onClick</a:t>
            </a:r>
            <a:r>
              <a:rPr lang="en-US" altLang="zh-HK" sz="1400" dirty="0"/>
              <a:t>="</a:t>
            </a:r>
            <a:r>
              <a:rPr lang="en-US" altLang="zh-HK" sz="1400" b="1" dirty="0">
                <a:solidFill>
                  <a:srgbClr val="FF0000"/>
                </a:solidFill>
              </a:rPr>
              <a:t>update</a:t>
            </a:r>
            <a:r>
              <a:rPr lang="en-US" altLang="zh-HK" sz="1400" dirty="0"/>
              <a:t>"/&gt;</a:t>
            </a:r>
          </a:p>
          <a:p>
            <a:endParaRPr lang="en-US" altLang="zh-HK" sz="1400" dirty="0"/>
          </a:p>
          <a:p>
            <a:r>
              <a:rPr lang="en-US" altLang="zh-HK" sz="1400" dirty="0"/>
              <a:t>	</a:t>
            </a:r>
            <a:endParaRPr lang="zh-HK" altLang="en-US" sz="1400" dirty="0"/>
          </a:p>
        </p:txBody>
      </p:sp>
      <p:pic>
        <p:nvPicPr>
          <p:cNvPr id="21510" name="Picture 9"/>
          <p:cNvPicPr>
            <a:picLocks noChangeAspect="1" noChangeArrowheads="1"/>
          </p:cNvPicPr>
          <p:nvPr/>
        </p:nvPicPr>
        <p:blipFill>
          <a:blip r:embed="rId2" cstate="print"/>
          <a:srcRect b="70149"/>
          <a:stretch>
            <a:fillRect/>
          </a:stretch>
        </p:blipFill>
        <p:spPr bwMode="auto">
          <a:xfrm>
            <a:off x="5943600" y="4724400"/>
            <a:ext cx="30480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{A9E4B116-0BCF-E84B-875C-8B7A35B0422E}tf10001060</Template>
  <TotalTime>14654</TotalTime>
  <Words>2370</Words>
  <Application>Microsoft Macintosh PowerPoint</Application>
  <PresentationFormat>如螢幕大小 (4:3)</PresentationFormat>
  <Paragraphs>299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Arial</vt:lpstr>
      <vt:lpstr>Calibri</vt:lpstr>
      <vt:lpstr>Gill Sans MT</vt:lpstr>
      <vt:lpstr>Tahoma</vt:lpstr>
      <vt:lpstr>Trebuchet MS</vt:lpstr>
      <vt:lpstr>Wingdings 3</vt:lpstr>
      <vt:lpstr>多面向</vt:lpstr>
      <vt:lpstr>Android Networking and Threading</vt:lpstr>
      <vt:lpstr>Networking and Threading</vt:lpstr>
      <vt:lpstr>Threading</vt:lpstr>
      <vt:lpstr>Threading</vt:lpstr>
      <vt:lpstr>Threading</vt:lpstr>
      <vt:lpstr>Threading</vt:lpstr>
      <vt:lpstr>Threading</vt:lpstr>
      <vt:lpstr>Example of Multi-Threading</vt:lpstr>
      <vt:lpstr>XML Layout of Example</vt:lpstr>
      <vt:lpstr>XML Layout of Example</vt:lpstr>
      <vt:lpstr>Activity Code</vt:lpstr>
      <vt:lpstr>Activity Code</vt:lpstr>
      <vt:lpstr>HTTP</vt:lpstr>
      <vt:lpstr>Internet Permission</vt:lpstr>
      <vt:lpstr>Passing Parameters to Server</vt:lpstr>
      <vt:lpstr>Passing Parameters to Server</vt:lpstr>
      <vt:lpstr>Code example</vt:lpstr>
      <vt:lpstr>JSON</vt:lpstr>
      <vt:lpstr>JSON Example</vt:lpstr>
      <vt:lpstr>JSON</vt:lpstr>
      <vt:lpstr>JSON</vt:lpstr>
      <vt:lpstr>Parsing JSON Data</vt:lpstr>
      <vt:lpstr>JSONObject get Methods</vt:lpstr>
      <vt:lpstr>Parsing JSONObject</vt:lpstr>
      <vt:lpstr>Parsing JSONArray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nelsonc</dc:creator>
  <cp:lastModifiedBy>CHEUNG HO YUEN</cp:lastModifiedBy>
  <cp:revision>579</cp:revision>
  <dcterms:created xsi:type="dcterms:W3CDTF">2011-01-28T04:01:46Z</dcterms:created>
  <dcterms:modified xsi:type="dcterms:W3CDTF">2023-02-20T06:07:31Z</dcterms:modified>
</cp:coreProperties>
</file>