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8"/>
  </p:normalViewPr>
  <p:slideViewPr>
    <p:cSldViewPr snapToGrid="0" snapToObjects="1">
      <p:cViewPr varScale="1">
        <p:scale>
          <a:sx n="100" d="100"/>
          <a:sy n="100" d="100"/>
        </p:scale>
        <p:origin x="7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D549-C0E0-0748-8D43-F4C281867492}" type="datetimeFigureOut">
              <a:rPr kumimoji="1" lang="zh-HK" altLang="en-US" smtClean="0"/>
              <a:t>20/02/23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7D05-5E77-7E43-A9AC-47C83F2A75DE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5871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D549-C0E0-0748-8D43-F4C281867492}" type="datetimeFigureOut">
              <a:rPr kumimoji="1" lang="zh-HK" altLang="en-US" smtClean="0"/>
              <a:t>20/02/23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7D05-5E77-7E43-A9AC-47C83F2A75DE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96090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D549-C0E0-0748-8D43-F4C281867492}" type="datetimeFigureOut">
              <a:rPr kumimoji="1" lang="zh-HK" altLang="en-US" smtClean="0"/>
              <a:t>20/02/23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7D05-5E77-7E43-A9AC-47C83F2A75DE}" type="slidenum">
              <a:rPr kumimoji="1" lang="zh-HK" altLang="en-US" smtClean="0"/>
              <a:t>‹#›</a:t>
            </a:fld>
            <a:endParaRPr kumimoji="1"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054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D549-C0E0-0748-8D43-F4C281867492}" type="datetimeFigureOut">
              <a:rPr kumimoji="1" lang="zh-HK" altLang="en-US" smtClean="0"/>
              <a:t>20/02/23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7D05-5E77-7E43-A9AC-47C83F2A75DE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73817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D549-C0E0-0748-8D43-F4C281867492}" type="datetimeFigureOut">
              <a:rPr kumimoji="1" lang="zh-HK" altLang="en-US" smtClean="0"/>
              <a:t>20/02/23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7D05-5E77-7E43-A9AC-47C83F2A75DE}" type="slidenum">
              <a:rPr kumimoji="1" lang="zh-HK" altLang="en-US" smtClean="0"/>
              <a:t>‹#›</a:t>
            </a:fld>
            <a:endParaRPr kumimoji="1"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7341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D549-C0E0-0748-8D43-F4C281867492}" type="datetimeFigureOut">
              <a:rPr kumimoji="1" lang="zh-HK" altLang="en-US" smtClean="0"/>
              <a:t>20/02/23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7D05-5E77-7E43-A9AC-47C83F2A75DE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445831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D549-C0E0-0748-8D43-F4C281867492}" type="datetimeFigureOut">
              <a:rPr kumimoji="1" lang="zh-HK" altLang="en-US" smtClean="0"/>
              <a:t>20/02/23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7D05-5E77-7E43-A9AC-47C83F2A75DE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235621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D549-C0E0-0748-8D43-F4C281867492}" type="datetimeFigureOut">
              <a:rPr kumimoji="1" lang="zh-HK" altLang="en-US" smtClean="0"/>
              <a:t>20/02/23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7D05-5E77-7E43-A9AC-47C83F2A75DE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15041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D549-C0E0-0748-8D43-F4C281867492}" type="datetimeFigureOut">
              <a:rPr kumimoji="1" lang="zh-HK" altLang="en-US" smtClean="0"/>
              <a:t>20/02/23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7D05-5E77-7E43-A9AC-47C83F2A75DE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38703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D549-C0E0-0748-8D43-F4C281867492}" type="datetimeFigureOut">
              <a:rPr kumimoji="1" lang="zh-HK" altLang="en-US" smtClean="0"/>
              <a:t>20/02/23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7D05-5E77-7E43-A9AC-47C83F2A75DE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17345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D549-C0E0-0748-8D43-F4C281867492}" type="datetimeFigureOut">
              <a:rPr kumimoji="1" lang="zh-HK" altLang="en-US" smtClean="0"/>
              <a:t>20/02/23</a:t>
            </a:fld>
            <a:endParaRPr kumimoji="1"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7D05-5E77-7E43-A9AC-47C83F2A75DE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65239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D549-C0E0-0748-8D43-F4C281867492}" type="datetimeFigureOut">
              <a:rPr kumimoji="1" lang="zh-HK" altLang="en-US" smtClean="0"/>
              <a:t>20/02/23</a:t>
            </a:fld>
            <a:endParaRPr kumimoji="1"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7D05-5E77-7E43-A9AC-47C83F2A75DE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33806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D549-C0E0-0748-8D43-F4C281867492}" type="datetimeFigureOut">
              <a:rPr kumimoji="1" lang="zh-HK" altLang="en-US" smtClean="0"/>
              <a:t>20/02/23</a:t>
            </a:fld>
            <a:endParaRPr kumimoji="1"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7D05-5E77-7E43-A9AC-47C83F2A75DE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39353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D549-C0E0-0748-8D43-F4C281867492}" type="datetimeFigureOut">
              <a:rPr kumimoji="1" lang="zh-HK" altLang="en-US" smtClean="0"/>
              <a:t>20/02/23</a:t>
            </a:fld>
            <a:endParaRPr kumimoji="1"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7D05-5E77-7E43-A9AC-47C83F2A75DE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16245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D549-C0E0-0748-8D43-F4C281867492}" type="datetimeFigureOut">
              <a:rPr kumimoji="1" lang="zh-HK" altLang="en-US" smtClean="0"/>
              <a:t>20/02/23</a:t>
            </a:fld>
            <a:endParaRPr kumimoji="1"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7D05-5E77-7E43-A9AC-47C83F2A75DE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83561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7D05-5E77-7E43-A9AC-47C83F2A75DE}" type="slidenum">
              <a:rPr kumimoji="1" lang="zh-HK" altLang="en-US" smtClean="0"/>
              <a:t>‹#›</a:t>
            </a:fld>
            <a:endParaRPr kumimoji="1"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D549-C0E0-0748-8D43-F4C281867492}" type="datetimeFigureOut">
              <a:rPr kumimoji="1" lang="zh-HK" altLang="en-US" smtClean="0"/>
              <a:t>20/02/23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31676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5D549-C0E0-0748-8D43-F4C281867492}" type="datetimeFigureOut">
              <a:rPr kumimoji="1" lang="zh-HK" altLang="en-US" smtClean="0"/>
              <a:t>20/02/23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F67D05-5E77-7E43-A9AC-47C83F2A75DE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76768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cheunghy@vtc.edu.h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83053-548C-A986-8427-F9CF8AEE4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218" y="3029002"/>
            <a:ext cx="7766936" cy="1646302"/>
          </a:xfrm>
        </p:spPr>
        <p:txBody>
          <a:bodyPr/>
          <a:lstStyle/>
          <a:p>
            <a:r>
              <a:rPr kumimoji="1" lang="en-US" altLang="zh-HK" dirty="0"/>
              <a:t>Welcome to </a:t>
            </a:r>
            <a:br>
              <a:rPr kumimoji="1" lang="en-US" altLang="zh-HK" dirty="0"/>
            </a:br>
            <a:r>
              <a:rPr lang="en-US" altLang="zh-HK" dirty="0"/>
              <a:t>Android Application Development </a:t>
            </a:r>
            <a:r>
              <a:rPr kumimoji="1" lang="en-US" altLang="zh-HK" dirty="0"/>
              <a:t>  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0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0061E-3DD7-468B-53D8-01B0615D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Lecturer’s information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9AE275-FC18-8F91-AD0B-47BE5CF3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K" sz="2400" dirty="0"/>
              <a:t>Mike Cheung</a:t>
            </a:r>
          </a:p>
          <a:p>
            <a:r>
              <a:rPr kumimoji="1" lang="en-US" altLang="zh-HK" sz="2400" dirty="0"/>
              <a:t>Phone no. : 22567355 (can </a:t>
            </a:r>
            <a:r>
              <a:rPr kumimoji="1" lang="en-US" altLang="zh-HK" sz="2400" dirty="0" err="1"/>
              <a:t>whatsapp</a:t>
            </a:r>
            <a:r>
              <a:rPr kumimoji="1" lang="en-US" altLang="zh-HK" sz="2400" dirty="0"/>
              <a:t> if necessary)</a:t>
            </a:r>
          </a:p>
          <a:p>
            <a:r>
              <a:rPr kumimoji="1" lang="en-US" altLang="zh-HK" sz="2400" dirty="0"/>
              <a:t>Email: </a:t>
            </a:r>
            <a:r>
              <a:rPr kumimoji="1" lang="en-US" altLang="zh-HK" sz="2400" dirty="0">
                <a:hlinkClick r:id="rId2"/>
              </a:rPr>
              <a:t>mcheunghy@vtc.edu.hk</a:t>
            </a:r>
            <a:endParaRPr kumimoji="1" lang="en-US" altLang="zh-HK" sz="2400" dirty="0"/>
          </a:p>
          <a:p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9341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A3648-FF57-3C09-B2E0-026A48DF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Schedule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DC2B8F-8F68-1491-C989-131171B7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3200" b="0" i="0" u="none" strike="noStrike" dirty="0">
                <a:solidFill>
                  <a:srgbClr val="242424"/>
                </a:solidFill>
                <a:effectLst/>
              </a:rPr>
              <a:t>20, 22, 24, 27 Feb, 1, 3, 6, 8 Mar 2023  </a:t>
            </a:r>
            <a:r>
              <a:rPr lang="en-US" altLang="zh-HK" sz="3200" b="0" i="0" u="none" strike="noStrike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  </a:t>
            </a:r>
            <a:endParaRPr kumimoji="1" lang="zh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567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156B2-0CF6-2645-28BA-F064999D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Learning content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3DD59-0A8F-BFC2-82F7-49BDEB9AF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2400" dirty="0"/>
              <a:t>Basic syntax and debugging</a:t>
            </a:r>
          </a:p>
          <a:p>
            <a:r>
              <a:rPr kumimoji="1" lang="en-US" altLang="zh-HK" sz="2400" dirty="0"/>
              <a:t>UI component and event handling</a:t>
            </a:r>
          </a:p>
          <a:p>
            <a:r>
              <a:rPr kumimoji="1" lang="en-US" altLang="zh-HK" sz="2400" dirty="0"/>
              <a:t>Service and notification</a:t>
            </a:r>
          </a:p>
          <a:p>
            <a:r>
              <a:rPr kumimoji="1" lang="en-US" altLang="zh-HK" sz="2400" dirty="0"/>
              <a:t>I</a:t>
            </a:r>
            <a:r>
              <a:rPr kumimoji="1" lang="en-GB" altLang="zh-HK" sz="2400" dirty="0" err="1"/>
              <a:t>ntent</a:t>
            </a:r>
            <a:endParaRPr kumimoji="1" lang="en-US" altLang="zh-HK" sz="2400" dirty="0"/>
          </a:p>
          <a:p>
            <a:r>
              <a:rPr kumimoji="1" lang="en-US" altLang="zh-HK" sz="2400" dirty="0"/>
              <a:t>Data storage</a:t>
            </a:r>
          </a:p>
          <a:p>
            <a:r>
              <a:rPr kumimoji="1" lang="en-US" altLang="zh-HK" sz="2400" dirty="0"/>
              <a:t>Connection with server</a:t>
            </a:r>
          </a:p>
          <a:p>
            <a:r>
              <a:rPr kumimoji="1" lang="en-US" altLang="zh-HK" sz="2400" dirty="0"/>
              <a:t>Google Map SDK</a:t>
            </a:r>
            <a:endParaRPr kumimoji="1"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277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1994F-9C45-EAB2-0CEA-1935E6A6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Assessment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3D06F-8436-3700-53CF-B9677DB6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K" sz="2800" b="1" dirty="0"/>
              <a:t>CA:</a:t>
            </a:r>
          </a:p>
          <a:p>
            <a:r>
              <a:rPr lang="en-US" altLang="zh-HK" sz="2800" b="1" dirty="0"/>
              <a:t>Practical Test   25%</a:t>
            </a:r>
          </a:p>
          <a:p>
            <a:r>
              <a:rPr lang="en-US" altLang="zh-HK" sz="2800" b="1" dirty="0"/>
              <a:t>Assignment      15%</a:t>
            </a:r>
          </a:p>
          <a:p>
            <a:r>
              <a:rPr lang="en-US" altLang="zh-HK" sz="2800" b="1" dirty="0"/>
              <a:t>Workshop        10%</a:t>
            </a:r>
          </a:p>
          <a:p>
            <a:endParaRPr lang="en-US" altLang="zh-HK" sz="2800" b="1" dirty="0"/>
          </a:p>
          <a:p>
            <a:r>
              <a:rPr lang="en-US" altLang="zh-HK" sz="2800" b="1" dirty="0"/>
              <a:t>EA:</a:t>
            </a:r>
            <a:br>
              <a:rPr lang="en-US" altLang="zh-HK" sz="2800" b="1" i="1" dirty="0"/>
            </a:br>
            <a:r>
              <a:rPr lang="en-US" altLang="zh-HK" sz="2800" b="1" dirty="0"/>
              <a:t>Project            50%</a:t>
            </a:r>
            <a:endParaRPr lang="en-US" altLang="zh-HK" sz="2800" dirty="0"/>
          </a:p>
          <a:p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5823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FC63-38F9-B8E8-DC53-7D283E92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1092-0992-BCF9-7A39-7532FC1C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https://developer.android.com/studio</a:t>
            </a:r>
          </a:p>
        </p:txBody>
      </p:sp>
    </p:spTree>
    <p:extLst>
      <p:ext uri="{BB962C8B-B14F-4D97-AF65-F5344CB8AC3E}">
        <p14:creationId xmlns:p14="http://schemas.microsoft.com/office/powerpoint/2010/main" val="279028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C6A8C-4969-6FDB-129A-E6F66B6C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Learning Material Link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A44B03-567E-7F71-C73B-D3ADA1C4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2000" dirty="0"/>
              <a:t>https://</a:t>
            </a:r>
            <a:r>
              <a:rPr kumimoji="1" lang="en-US" altLang="zh-HK" sz="2000" dirty="0" err="1"/>
              <a:t>drive.google.com</a:t>
            </a:r>
            <a:r>
              <a:rPr kumimoji="1" lang="en-US" altLang="zh-HK" sz="2000" dirty="0"/>
              <a:t>/drive/folders/1U_Vj9bzCNQnF7-oQp0K2wD2lgTa6_rXC?usp=</a:t>
            </a:r>
            <a:r>
              <a:rPr kumimoji="1" lang="en-US" altLang="zh-HK" sz="2000" dirty="0" err="1"/>
              <a:t>share_link</a:t>
            </a:r>
            <a:endParaRPr kumimoji="1"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960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894D6-78CA-9A62-4DD9-5993551C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YouTube Link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7F1A96-E49A-59F3-B9A6-9685DC837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2000" dirty="0"/>
              <a:t>https://</a:t>
            </a:r>
            <a:r>
              <a:rPr kumimoji="1" lang="en-US" altLang="zh-HK" sz="2000" dirty="0" err="1"/>
              <a:t>www.youtube.com</a:t>
            </a:r>
            <a:r>
              <a:rPr kumimoji="1" lang="en-US" altLang="zh-HK" sz="2000" dirty="0"/>
              <a:t>/</a:t>
            </a:r>
            <a:r>
              <a:rPr kumimoji="1" lang="en-US" altLang="zh-HK" sz="2000" dirty="0" err="1"/>
              <a:t>playlist?list</a:t>
            </a:r>
            <a:r>
              <a:rPr kumimoji="1" lang="en-US" altLang="zh-HK" sz="2000" dirty="0"/>
              <a:t>=PLE-iAv2ZtAntGy6wTlQ2UGlHb_qD6X5_N</a:t>
            </a:r>
            <a:endParaRPr kumimoji="1"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295667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{A9E4B116-0BCF-E84B-875C-8B7A35B0422E}tf10001060</Template>
  <TotalTime>26</TotalTime>
  <Words>149</Words>
  <Application>Microsoft Macintosh PowerPoint</Application>
  <PresentationFormat>寬螢幕</PresentationFormat>
  <Paragraphs>28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多面向</vt:lpstr>
      <vt:lpstr>Welcome to  Android Application Development   </vt:lpstr>
      <vt:lpstr>Lecturer’s information</vt:lpstr>
      <vt:lpstr>Schedule</vt:lpstr>
      <vt:lpstr>Learning content</vt:lpstr>
      <vt:lpstr>Assessment</vt:lpstr>
      <vt:lpstr>Download Android Studio</vt:lpstr>
      <vt:lpstr>Learning Material Link</vt:lpstr>
      <vt:lpstr>YouTube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Android Application Development   </dc:title>
  <dc:creator>CHEUNG HO YUEN</dc:creator>
  <cp:lastModifiedBy>CHEUNG HO YUEN</cp:lastModifiedBy>
  <cp:revision>4</cp:revision>
  <dcterms:created xsi:type="dcterms:W3CDTF">2022-05-16T06:31:41Z</dcterms:created>
  <dcterms:modified xsi:type="dcterms:W3CDTF">2023-02-20T08:12:03Z</dcterms:modified>
</cp:coreProperties>
</file>