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0" r:id="rId3"/>
    <p:sldId id="261" r:id="rId4"/>
    <p:sldId id="262" r:id="rId5"/>
    <p:sldId id="263" r:id="rId6"/>
    <p:sldId id="269" r:id="rId7"/>
    <p:sldId id="270" r:id="rId8"/>
    <p:sldId id="271" r:id="rId9"/>
    <p:sldId id="272" r:id="rId10"/>
    <p:sldId id="273" r:id="rId11"/>
    <p:sldId id="267" r:id="rId12"/>
    <p:sldId id="264" r:id="rId13"/>
    <p:sldId id="265" r:id="rId14"/>
    <p:sldId id="268"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62" autoAdjust="0"/>
  </p:normalViewPr>
  <p:slideViewPr>
    <p:cSldViewPr>
      <p:cViewPr>
        <p:scale>
          <a:sx n="76" d="100"/>
          <a:sy n="76" d="100"/>
        </p:scale>
        <p:origin x="-984" y="1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15DC2F-0C9D-4F58-9ED9-2096A7D82BF2}"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0ED5B3D0-4F4F-4C02-A157-B674694087F8}">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4400" dirty="0" err="1" smtClean="0">
              <a:latin typeface="Times New Roman" panose="02020603050405020304" pitchFamily="18" charset="0"/>
              <a:cs typeface="Times New Roman" panose="02020603050405020304" pitchFamily="18" charset="0"/>
            </a:rPr>
            <a:t>Sắp</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xếp</a:t>
          </a:r>
          <a:r>
            <a:rPr lang="en-US" sz="4400" dirty="0" smtClean="0">
              <a:latin typeface="Times New Roman" panose="02020603050405020304" pitchFamily="18" charset="0"/>
              <a:cs typeface="Times New Roman" panose="02020603050405020304" pitchFamily="18" charset="0"/>
            </a:rPr>
            <a:t> </a:t>
          </a:r>
          <a:endParaRPr lang="en-US" sz="4400" dirty="0">
            <a:latin typeface="Times New Roman" panose="02020603050405020304" pitchFamily="18" charset="0"/>
            <a:cs typeface="Times New Roman" panose="02020603050405020304" pitchFamily="18" charset="0"/>
          </a:endParaRPr>
        </a:p>
      </dgm:t>
    </dgm:pt>
    <dgm:pt modelId="{C67A3DDD-EA0B-4C7D-9594-D389F57B5983}" type="parTrans" cxnId="{02556AAE-D5FD-4995-AC61-9C5888E815AF}">
      <dgm:prSet/>
      <dgm:spPr/>
      <dgm:t>
        <a:bodyPr/>
        <a:lstStyle/>
        <a:p>
          <a:endParaRPr lang="en-US"/>
        </a:p>
      </dgm:t>
    </dgm:pt>
    <dgm:pt modelId="{D969D208-B62E-4C08-968E-359AF0A67D9B}" type="sibTrans" cxnId="{02556AAE-D5FD-4995-AC61-9C5888E815AF}">
      <dgm:prSet/>
      <dgm:spPr/>
      <dgm:t>
        <a:bodyPr/>
        <a:lstStyle/>
        <a:p>
          <a:endParaRPr lang="en-US"/>
        </a:p>
      </dgm:t>
    </dgm:pt>
    <dgm:pt modelId="{CBB7CF1B-C534-4947-83A5-97891DFDF86E}" type="asst">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3200" dirty="0" err="1" smtClean="0">
              <a:latin typeface="Times New Roman" panose="02020603050405020304" pitchFamily="18" charset="0"/>
              <a:cs typeface="Times New Roman" panose="02020603050405020304" pitchFamily="18" charset="0"/>
            </a:rPr>
            <a:t>Phương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pháp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đổi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chỗ</a:t>
          </a:r>
          <a:r>
            <a:rPr lang="en-US" sz="3200" dirty="0" smtClean="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dgm:t>
    </dgm:pt>
    <dgm:pt modelId="{5BA27710-DAC6-4FDE-BA5C-6090152218DC}" type="parTrans" cxnId="{1D069DA5-703D-48EB-8DBF-95375844C97C}">
      <dgm:prSet/>
      <dgm:spPr/>
      <dgm:t>
        <a:bodyPr/>
        <a:lstStyle/>
        <a:p>
          <a:endParaRPr lang="en-US"/>
        </a:p>
      </dgm:t>
    </dgm:pt>
    <dgm:pt modelId="{2CE342B2-AA8B-4E3C-8F88-AB10AD0E9159}" type="sibTrans" cxnId="{1D069DA5-703D-48EB-8DBF-95375844C97C}">
      <dgm:prSet/>
      <dgm:spPr/>
      <dgm:t>
        <a:bodyPr/>
        <a:lstStyle/>
        <a:p>
          <a:endParaRPr lang="en-US"/>
        </a:p>
      </dgm:t>
    </dgm:pt>
    <dgm:pt modelId="{C44C9895-BAC5-484E-B7EB-12791DF45782}">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4400" dirty="0" err="1" smtClean="0">
              <a:solidFill>
                <a:schemeClr val="tx1"/>
              </a:solidFill>
              <a:latin typeface="Times New Roman" panose="02020603050405020304" pitchFamily="18" charset="0"/>
              <a:cs typeface="Times New Roman" panose="02020603050405020304" pitchFamily="18" charset="0"/>
            </a:rPr>
            <a:t>Bubblesort</a:t>
          </a:r>
          <a:endParaRPr lang="en-US" sz="4400" dirty="0">
            <a:solidFill>
              <a:schemeClr val="tx1"/>
            </a:solidFill>
            <a:latin typeface="Times New Roman" panose="02020603050405020304" pitchFamily="18" charset="0"/>
            <a:cs typeface="Times New Roman" panose="02020603050405020304" pitchFamily="18" charset="0"/>
          </a:endParaRPr>
        </a:p>
      </dgm:t>
    </dgm:pt>
    <dgm:pt modelId="{20BF5459-65FF-417A-AC9D-983A86B23EC6}" type="parTrans" cxnId="{DCC9A514-64AD-4414-8761-C0C159421654}">
      <dgm:prSet/>
      <dgm:spPr/>
      <dgm:t>
        <a:bodyPr/>
        <a:lstStyle/>
        <a:p>
          <a:endParaRPr lang="en-US"/>
        </a:p>
      </dgm:t>
    </dgm:pt>
    <dgm:pt modelId="{06B2AAB0-179D-49C0-B95D-A2291ED049BB}" type="sibTrans" cxnId="{DCC9A514-64AD-4414-8761-C0C159421654}">
      <dgm:prSet/>
      <dgm:spPr/>
      <dgm:t>
        <a:bodyPr/>
        <a:lstStyle/>
        <a:p>
          <a:endParaRPr lang="en-US"/>
        </a:p>
      </dgm:t>
    </dgm:pt>
    <dgm:pt modelId="{7AB75662-4F79-41CB-A02D-3EBDB88C9C81}">
      <dgm:prSet phldrT="[Text]">
        <dgm:style>
          <a:lnRef idx="0">
            <a:schemeClr val="accent3"/>
          </a:lnRef>
          <a:fillRef idx="3">
            <a:schemeClr val="accent3"/>
          </a:fillRef>
          <a:effectRef idx="3">
            <a:schemeClr val="accent3"/>
          </a:effectRef>
          <a:fontRef idx="minor">
            <a:schemeClr val="lt1"/>
          </a:fontRef>
        </dgm:style>
      </dgm:prSet>
      <dgm:spPr/>
      <dgm:t>
        <a:bodyPr/>
        <a:lstStyle/>
        <a:p>
          <a:r>
            <a:rPr lang="en-US" dirty="0" err="1" smtClean="0">
              <a:solidFill>
                <a:schemeClr val="tx1"/>
              </a:solidFill>
              <a:latin typeface="Times New Roman" panose="02020603050405020304" pitchFamily="18" charset="0"/>
              <a:cs typeface="Times New Roman" panose="02020603050405020304" pitchFamily="18" charset="0"/>
            </a:rPr>
            <a:t>Shakersort</a:t>
          </a:r>
          <a:endParaRPr lang="en-US" dirty="0">
            <a:solidFill>
              <a:schemeClr val="tx1"/>
            </a:solidFill>
            <a:latin typeface="Times New Roman" panose="02020603050405020304" pitchFamily="18" charset="0"/>
            <a:cs typeface="Times New Roman" panose="02020603050405020304" pitchFamily="18" charset="0"/>
          </a:endParaRPr>
        </a:p>
      </dgm:t>
    </dgm:pt>
    <dgm:pt modelId="{8B6958F7-BB07-4E9E-BD2D-D086FC7B7AFC}" type="parTrans" cxnId="{C61B9B73-A927-4AF8-A397-DF0CAE1A3D2C}">
      <dgm:prSet/>
      <dgm:spPr/>
      <dgm:t>
        <a:bodyPr/>
        <a:lstStyle/>
        <a:p>
          <a:endParaRPr lang="en-US"/>
        </a:p>
      </dgm:t>
    </dgm:pt>
    <dgm:pt modelId="{E536E82C-C6C8-4C68-A85F-89E5D3FE8412}" type="sibTrans" cxnId="{C61B9B73-A927-4AF8-A397-DF0CAE1A3D2C}">
      <dgm:prSet/>
      <dgm:spPr/>
      <dgm:t>
        <a:bodyPr/>
        <a:lstStyle/>
        <a:p>
          <a:endParaRPr lang="en-US"/>
        </a:p>
      </dgm:t>
    </dgm:pt>
    <dgm:pt modelId="{2ADB377D-DD41-4E47-BDA0-7A57C51EAD2C}" type="pres">
      <dgm:prSet presAssocID="{C315DC2F-0C9D-4F58-9ED9-2096A7D82BF2}" presName="hierChild1" presStyleCnt="0">
        <dgm:presLayoutVars>
          <dgm:orgChart val="1"/>
          <dgm:chPref val="1"/>
          <dgm:dir/>
          <dgm:animOne val="branch"/>
          <dgm:animLvl val="lvl"/>
          <dgm:resizeHandles/>
        </dgm:presLayoutVars>
      </dgm:prSet>
      <dgm:spPr/>
      <dgm:t>
        <a:bodyPr/>
        <a:lstStyle/>
        <a:p>
          <a:endParaRPr lang="en-US"/>
        </a:p>
      </dgm:t>
    </dgm:pt>
    <dgm:pt modelId="{24C5CC5B-AD9F-471C-9B0C-816598A24CA4}" type="pres">
      <dgm:prSet presAssocID="{0ED5B3D0-4F4F-4C02-A157-B674694087F8}" presName="hierRoot1" presStyleCnt="0">
        <dgm:presLayoutVars>
          <dgm:hierBranch val="init"/>
        </dgm:presLayoutVars>
      </dgm:prSet>
      <dgm:spPr/>
    </dgm:pt>
    <dgm:pt modelId="{55C2366C-FF25-462A-A36B-8CD53BE5BA68}" type="pres">
      <dgm:prSet presAssocID="{0ED5B3D0-4F4F-4C02-A157-B674694087F8}" presName="rootComposite1" presStyleCnt="0"/>
      <dgm:spPr/>
    </dgm:pt>
    <dgm:pt modelId="{F503E2B2-B182-4CD6-8540-C8061EFB219C}" type="pres">
      <dgm:prSet presAssocID="{0ED5B3D0-4F4F-4C02-A157-B674694087F8}" presName="rootText1" presStyleLbl="node0" presStyleIdx="0" presStyleCnt="1">
        <dgm:presLayoutVars>
          <dgm:chPref val="3"/>
        </dgm:presLayoutVars>
      </dgm:prSet>
      <dgm:spPr/>
      <dgm:t>
        <a:bodyPr/>
        <a:lstStyle/>
        <a:p>
          <a:endParaRPr lang="en-US"/>
        </a:p>
      </dgm:t>
    </dgm:pt>
    <dgm:pt modelId="{E8500815-D710-4BC2-A295-0E3E2B92250E}" type="pres">
      <dgm:prSet presAssocID="{0ED5B3D0-4F4F-4C02-A157-B674694087F8}" presName="rootConnector1" presStyleLbl="node1" presStyleIdx="0" presStyleCnt="0"/>
      <dgm:spPr/>
      <dgm:t>
        <a:bodyPr/>
        <a:lstStyle/>
        <a:p>
          <a:endParaRPr lang="en-US"/>
        </a:p>
      </dgm:t>
    </dgm:pt>
    <dgm:pt modelId="{6FFDA3C1-46CC-4C9D-A3EF-D57A647655FD}" type="pres">
      <dgm:prSet presAssocID="{0ED5B3D0-4F4F-4C02-A157-B674694087F8}" presName="hierChild2" presStyleCnt="0"/>
      <dgm:spPr/>
    </dgm:pt>
    <dgm:pt modelId="{5AE3D912-3BB0-4BAE-954D-00B3865544CB}" type="pres">
      <dgm:prSet presAssocID="{20BF5459-65FF-417A-AC9D-983A86B23EC6}" presName="Name64" presStyleLbl="parChTrans1D2" presStyleIdx="0" presStyleCnt="3"/>
      <dgm:spPr/>
      <dgm:t>
        <a:bodyPr/>
        <a:lstStyle/>
        <a:p>
          <a:endParaRPr lang="en-US"/>
        </a:p>
      </dgm:t>
    </dgm:pt>
    <dgm:pt modelId="{C1A708A2-F902-42BE-9B3B-C0177B17429E}" type="pres">
      <dgm:prSet presAssocID="{C44C9895-BAC5-484E-B7EB-12791DF45782}" presName="hierRoot2" presStyleCnt="0">
        <dgm:presLayoutVars>
          <dgm:hierBranch val="init"/>
        </dgm:presLayoutVars>
      </dgm:prSet>
      <dgm:spPr/>
    </dgm:pt>
    <dgm:pt modelId="{97CA953C-9F82-42FE-BA4D-B58E843D8908}" type="pres">
      <dgm:prSet presAssocID="{C44C9895-BAC5-484E-B7EB-12791DF45782}" presName="rootComposite" presStyleCnt="0"/>
      <dgm:spPr/>
    </dgm:pt>
    <dgm:pt modelId="{9F76DCC3-659C-48DD-B9AD-71A417A62F06}" type="pres">
      <dgm:prSet presAssocID="{C44C9895-BAC5-484E-B7EB-12791DF45782}" presName="rootText" presStyleLbl="node2" presStyleIdx="0" presStyleCnt="2">
        <dgm:presLayoutVars>
          <dgm:chPref val="3"/>
        </dgm:presLayoutVars>
      </dgm:prSet>
      <dgm:spPr/>
      <dgm:t>
        <a:bodyPr/>
        <a:lstStyle/>
        <a:p>
          <a:endParaRPr lang="en-US"/>
        </a:p>
      </dgm:t>
    </dgm:pt>
    <dgm:pt modelId="{2F04BFF6-5215-4643-ADEC-3752DA473E5E}" type="pres">
      <dgm:prSet presAssocID="{C44C9895-BAC5-484E-B7EB-12791DF45782}" presName="rootConnector" presStyleLbl="node2" presStyleIdx="0" presStyleCnt="2"/>
      <dgm:spPr/>
      <dgm:t>
        <a:bodyPr/>
        <a:lstStyle/>
        <a:p>
          <a:endParaRPr lang="en-US"/>
        </a:p>
      </dgm:t>
    </dgm:pt>
    <dgm:pt modelId="{6A920EC6-187D-47EB-A679-1165E4C10866}" type="pres">
      <dgm:prSet presAssocID="{C44C9895-BAC5-484E-B7EB-12791DF45782}" presName="hierChild4" presStyleCnt="0"/>
      <dgm:spPr/>
    </dgm:pt>
    <dgm:pt modelId="{0E361347-476E-4732-8747-E9ADB9085EEB}" type="pres">
      <dgm:prSet presAssocID="{C44C9895-BAC5-484E-B7EB-12791DF45782}" presName="hierChild5" presStyleCnt="0"/>
      <dgm:spPr/>
    </dgm:pt>
    <dgm:pt modelId="{9970B5AF-E03F-4ED4-A26A-9C5D33930DF2}" type="pres">
      <dgm:prSet presAssocID="{8B6958F7-BB07-4E9E-BD2D-D086FC7B7AFC}" presName="Name64" presStyleLbl="parChTrans1D2" presStyleIdx="1" presStyleCnt="3"/>
      <dgm:spPr/>
      <dgm:t>
        <a:bodyPr/>
        <a:lstStyle/>
        <a:p>
          <a:endParaRPr lang="en-US"/>
        </a:p>
      </dgm:t>
    </dgm:pt>
    <dgm:pt modelId="{F8128894-8E6F-47DF-8DAD-418DCB548064}" type="pres">
      <dgm:prSet presAssocID="{7AB75662-4F79-41CB-A02D-3EBDB88C9C81}" presName="hierRoot2" presStyleCnt="0">
        <dgm:presLayoutVars>
          <dgm:hierBranch val="init"/>
        </dgm:presLayoutVars>
      </dgm:prSet>
      <dgm:spPr/>
    </dgm:pt>
    <dgm:pt modelId="{7752B448-7882-4A13-95FC-98AF1F0B7F9F}" type="pres">
      <dgm:prSet presAssocID="{7AB75662-4F79-41CB-A02D-3EBDB88C9C81}" presName="rootComposite" presStyleCnt="0"/>
      <dgm:spPr/>
    </dgm:pt>
    <dgm:pt modelId="{FCB9C0EB-A077-45C3-850C-28272A890585}" type="pres">
      <dgm:prSet presAssocID="{7AB75662-4F79-41CB-A02D-3EBDB88C9C81}" presName="rootText" presStyleLbl="node2" presStyleIdx="1" presStyleCnt="2">
        <dgm:presLayoutVars>
          <dgm:chPref val="3"/>
        </dgm:presLayoutVars>
      </dgm:prSet>
      <dgm:spPr/>
      <dgm:t>
        <a:bodyPr/>
        <a:lstStyle/>
        <a:p>
          <a:endParaRPr lang="en-US"/>
        </a:p>
      </dgm:t>
    </dgm:pt>
    <dgm:pt modelId="{A1EC5BF1-0815-444A-ABF9-7026EEEEA381}" type="pres">
      <dgm:prSet presAssocID="{7AB75662-4F79-41CB-A02D-3EBDB88C9C81}" presName="rootConnector" presStyleLbl="node2" presStyleIdx="1" presStyleCnt="2"/>
      <dgm:spPr/>
      <dgm:t>
        <a:bodyPr/>
        <a:lstStyle/>
        <a:p>
          <a:endParaRPr lang="en-US"/>
        </a:p>
      </dgm:t>
    </dgm:pt>
    <dgm:pt modelId="{721EB131-6D45-4834-8C33-1B5A904E8FBE}" type="pres">
      <dgm:prSet presAssocID="{7AB75662-4F79-41CB-A02D-3EBDB88C9C81}" presName="hierChild4" presStyleCnt="0"/>
      <dgm:spPr/>
    </dgm:pt>
    <dgm:pt modelId="{8D8D53B1-FD83-4EA0-B2BD-21D6828092EE}" type="pres">
      <dgm:prSet presAssocID="{7AB75662-4F79-41CB-A02D-3EBDB88C9C81}" presName="hierChild5" presStyleCnt="0"/>
      <dgm:spPr/>
    </dgm:pt>
    <dgm:pt modelId="{E337AEE4-8352-4EC5-9BAD-7B5A601E6A2D}" type="pres">
      <dgm:prSet presAssocID="{0ED5B3D0-4F4F-4C02-A157-B674694087F8}" presName="hierChild3" presStyleCnt="0"/>
      <dgm:spPr/>
    </dgm:pt>
    <dgm:pt modelId="{E0304B21-D9C2-460C-B3BC-4C277BE3E24C}" type="pres">
      <dgm:prSet presAssocID="{5BA27710-DAC6-4FDE-BA5C-6090152218DC}" presName="Name115" presStyleLbl="parChTrans1D2" presStyleIdx="2" presStyleCnt="3"/>
      <dgm:spPr/>
      <dgm:t>
        <a:bodyPr/>
        <a:lstStyle/>
        <a:p>
          <a:endParaRPr lang="en-US"/>
        </a:p>
      </dgm:t>
    </dgm:pt>
    <dgm:pt modelId="{062B5354-CC8E-42D5-9B94-122E5920F3EA}" type="pres">
      <dgm:prSet presAssocID="{CBB7CF1B-C534-4947-83A5-97891DFDF86E}" presName="hierRoot3" presStyleCnt="0">
        <dgm:presLayoutVars>
          <dgm:hierBranch val="init"/>
        </dgm:presLayoutVars>
      </dgm:prSet>
      <dgm:spPr/>
    </dgm:pt>
    <dgm:pt modelId="{A7FF91F0-0EDE-4CEE-AFCF-EA03B234FCAC}" type="pres">
      <dgm:prSet presAssocID="{CBB7CF1B-C534-4947-83A5-97891DFDF86E}" presName="rootComposite3" presStyleCnt="0"/>
      <dgm:spPr/>
    </dgm:pt>
    <dgm:pt modelId="{63ABC2E3-51FC-44F7-9918-167BA2DD1FA1}" type="pres">
      <dgm:prSet presAssocID="{CBB7CF1B-C534-4947-83A5-97891DFDF86E}" presName="rootText3" presStyleLbl="asst1" presStyleIdx="0" presStyleCnt="1">
        <dgm:presLayoutVars>
          <dgm:chPref val="3"/>
        </dgm:presLayoutVars>
      </dgm:prSet>
      <dgm:spPr/>
      <dgm:t>
        <a:bodyPr/>
        <a:lstStyle/>
        <a:p>
          <a:endParaRPr lang="en-US"/>
        </a:p>
      </dgm:t>
    </dgm:pt>
    <dgm:pt modelId="{AFE5341C-9B6B-406B-8409-700DE5B03292}" type="pres">
      <dgm:prSet presAssocID="{CBB7CF1B-C534-4947-83A5-97891DFDF86E}" presName="rootConnector3" presStyleLbl="asst1" presStyleIdx="0" presStyleCnt="1"/>
      <dgm:spPr/>
      <dgm:t>
        <a:bodyPr/>
        <a:lstStyle/>
        <a:p>
          <a:endParaRPr lang="en-US"/>
        </a:p>
      </dgm:t>
    </dgm:pt>
    <dgm:pt modelId="{093A3CE4-DCD9-44B7-9E41-4BF52FD7A0D5}" type="pres">
      <dgm:prSet presAssocID="{CBB7CF1B-C534-4947-83A5-97891DFDF86E}" presName="hierChild6" presStyleCnt="0"/>
      <dgm:spPr/>
    </dgm:pt>
    <dgm:pt modelId="{85C3B901-E99E-4AA2-A4DC-6A820DA2C7FA}" type="pres">
      <dgm:prSet presAssocID="{CBB7CF1B-C534-4947-83A5-97891DFDF86E}" presName="hierChild7" presStyleCnt="0"/>
      <dgm:spPr/>
    </dgm:pt>
  </dgm:ptLst>
  <dgm:cxnLst>
    <dgm:cxn modelId="{F1CCFC9D-CADD-414A-9D20-B862D31516DA}" type="presOf" srcId="{CBB7CF1B-C534-4947-83A5-97891DFDF86E}" destId="{63ABC2E3-51FC-44F7-9918-167BA2DD1FA1}" srcOrd="0" destOrd="0" presId="urn:microsoft.com/office/officeart/2009/3/layout/HorizontalOrganizationChart"/>
    <dgm:cxn modelId="{9A9210A9-7ADA-40EA-92E6-61686257A3B6}" type="presOf" srcId="{0ED5B3D0-4F4F-4C02-A157-B674694087F8}" destId="{E8500815-D710-4BC2-A295-0E3E2B92250E}" srcOrd="1" destOrd="0" presId="urn:microsoft.com/office/officeart/2009/3/layout/HorizontalOrganizationChart"/>
    <dgm:cxn modelId="{C61B9B73-A927-4AF8-A397-DF0CAE1A3D2C}" srcId="{0ED5B3D0-4F4F-4C02-A157-B674694087F8}" destId="{7AB75662-4F79-41CB-A02D-3EBDB88C9C81}" srcOrd="2" destOrd="0" parTransId="{8B6958F7-BB07-4E9E-BD2D-D086FC7B7AFC}" sibTransId="{E536E82C-C6C8-4C68-A85F-89E5D3FE8412}"/>
    <dgm:cxn modelId="{7C959562-84F0-4AEB-9596-3783CDCC185C}" type="presOf" srcId="{C44C9895-BAC5-484E-B7EB-12791DF45782}" destId="{9F76DCC3-659C-48DD-B9AD-71A417A62F06}" srcOrd="0" destOrd="0" presId="urn:microsoft.com/office/officeart/2009/3/layout/HorizontalOrganizationChart"/>
    <dgm:cxn modelId="{881B1E11-8ED2-4D15-BAEF-C1AFFCE38F9D}" type="presOf" srcId="{C44C9895-BAC5-484E-B7EB-12791DF45782}" destId="{2F04BFF6-5215-4643-ADEC-3752DA473E5E}" srcOrd="1" destOrd="0" presId="urn:microsoft.com/office/officeart/2009/3/layout/HorizontalOrganizationChart"/>
    <dgm:cxn modelId="{5969496D-3EB9-46B0-9D4E-41CBFEB16031}" type="presOf" srcId="{CBB7CF1B-C534-4947-83A5-97891DFDF86E}" destId="{AFE5341C-9B6B-406B-8409-700DE5B03292}" srcOrd="1" destOrd="0" presId="urn:microsoft.com/office/officeart/2009/3/layout/HorizontalOrganizationChart"/>
    <dgm:cxn modelId="{A44888C3-AA16-4991-B003-05725CD8DEB2}" type="presOf" srcId="{8B6958F7-BB07-4E9E-BD2D-D086FC7B7AFC}" destId="{9970B5AF-E03F-4ED4-A26A-9C5D33930DF2}" srcOrd="0" destOrd="0" presId="urn:microsoft.com/office/officeart/2009/3/layout/HorizontalOrganizationChart"/>
    <dgm:cxn modelId="{6A382A26-E78B-4ECB-B527-00E520B68359}" type="presOf" srcId="{C315DC2F-0C9D-4F58-9ED9-2096A7D82BF2}" destId="{2ADB377D-DD41-4E47-BDA0-7A57C51EAD2C}" srcOrd="0" destOrd="0" presId="urn:microsoft.com/office/officeart/2009/3/layout/HorizontalOrganizationChart"/>
    <dgm:cxn modelId="{DCC9A514-64AD-4414-8761-C0C159421654}" srcId="{0ED5B3D0-4F4F-4C02-A157-B674694087F8}" destId="{C44C9895-BAC5-484E-B7EB-12791DF45782}" srcOrd="1" destOrd="0" parTransId="{20BF5459-65FF-417A-AC9D-983A86B23EC6}" sibTransId="{06B2AAB0-179D-49C0-B95D-A2291ED049BB}"/>
    <dgm:cxn modelId="{99DF00B9-F79B-48AE-9F96-9766C5CE95FB}" type="presOf" srcId="{5BA27710-DAC6-4FDE-BA5C-6090152218DC}" destId="{E0304B21-D9C2-460C-B3BC-4C277BE3E24C}" srcOrd="0" destOrd="0" presId="urn:microsoft.com/office/officeart/2009/3/layout/HorizontalOrganizationChart"/>
    <dgm:cxn modelId="{02556AAE-D5FD-4995-AC61-9C5888E815AF}" srcId="{C315DC2F-0C9D-4F58-9ED9-2096A7D82BF2}" destId="{0ED5B3D0-4F4F-4C02-A157-B674694087F8}" srcOrd="0" destOrd="0" parTransId="{C67A3DDD-EA0B-4C7D-9594-D389F57B5983}" sibTransId="{D969D208-B62E-4C08-968E-359AF0A67D9B}"/>
    <dgm:cxn modelId="{1D069DA5-703D-48EB-8DBF-95375844C97C}" srcId="{0ED5B3D0-4F4F-4C02-A157-B674694087F8}" destId="{CBB7CF1B-C534-4947-83A5-97891DFDF86E}" srcOrd="0" destOrd="0" parTransId="{5BA27710-DAC6-4FDE-BA5C-6090152218DC}" sibTransId="{2CE342B2-AA8B-4E3C-8F88-AB10AD0E9159}"/>
    <dgm:cxn modelId="{B542EE39-2F3D-4E2A-926D-5BDE709A19E9}" type="presOf" srcId="{7AB75662-4F79-41CB-A02D-3EBDB88C9C81}" destId="{FCB9C0EB-A077-45C3-850C-28272A890585}" srcOrd="0" destOrd="0" presId="urn:microsoft.com/office/officeart/2009/3/layout/HorizontalOrganizationChart"/>
    <dgm:cxn modelId="{651ECD0E-C676-4CE7-8209-8393706E6309}" type="presOf" srcId="{0ED5B3D0-4F4F-4C02-A157-B674694087F8}" destId="{F503E2B2-B182-4CD6-8540-C8061EFB219C}" srcOrd="0" destOrd="0" presId="urn:microsoft.com/office/officeart/2009/3/layout/HorizontalOrganizationChart"/>
    <dgm:cxn modelId="{C52B979C-B368-4DD7-8C96-711D49B1B0B4}" type="presOf" srcId="{20BF5459-65FF-417A-AC9D-983A86B23EC6}" destId="{5AE3D912-3BB0-4BAE-954D-00B3865544CB}" srcOrd="0" destOrd="0" presId="urn:microsoft.com/office/officeart/2009/3/layout/HorizontalOrganizationChart"/>
    <dgm:cxn modelId="{515465A9-599A-4525-9ED6-38E68C50BEFD}" type="presOf" srcId="{7AB75662-4F79-41CB-A02D-3EBDB88C9C81}" destId="{A1EC5BF1-0815-444A-ABF9-7026EEEEA381}" srcOrd="1" destOrd="0" presId="urn:microsoft.com/office/officeart/2009/3/layout/HorizontalOrganizationChart"/>
    <dgm:cxn modelId="{4D69246B-EEB4-4BC9-B0D8-3B3048705F56}" type="presParOf" srcId="{2ADB377D-DD41-4E47-BDA0-7A57C51EAD2C}" destId="{24C5CC5B-AD9F-471C-9B0C-816598A24CA4}" srcOrd="0" destOrd="0" presId="urn:microsoft.com/office/officeart/2009/3/layout/HorizontalOrganizationChart"/>
    <dgm:cxn modelId="{967540FC-CF76-4F64-89B3-3461092EE7E5}" type="presParOf" srcId="{24C5CC5B-AD9F-471C-9B0C-816598A24CA4}" destId="{55C2366C-FF25-462A-A36B-8CD53BE5BA68}" srcOrd="0" destOrd="0" presId="urn:microsoft.com/office/officeart/2009/3/layout/HorizontalOrganizationChart"/>
    <dgm:cxn modelId="{FA2C5942-E600-4E48-9AF5-3537AE4E2EDE}" type="presParOf" srcId="{55C2366C-FF25-462A-A36B-8CD53BE5BA68}" destId="{F503E2B2-B182-4CD6-8540-C8061EFB219C}" srcOrd="0" destOrd="0" presId="urn:microsoft.com/office/officeart/2009/3/layout/HorizontalOrganizationChart"/>
    <dgm:cxn modelId="{3D58F7A2-641A-4499-95E8-FE10076A1A4A}" type="presParOf" srcId="{55C2366C-FF25-462A-A36B-8CD53BE5BA68}" destId="{E8500815-D710-4BC2-A295-0E3E2B92250E}" srcOrd="1" destOrd="0" presId="urn:microsoft.com/office/officeart/2009/3/layout/HorizontalOrganizationChart"/>
    <dgm:cxn modelId="{1193089D-074D-42C9-89B8-556AAEA0C2F4}" type="presParOf" srcId="{24C5CC5B-AD9F-471C-9B0C-816598A24CA4}" destId="{6FFDA3C1-46CC-4C9D-A3EF-D57A647655FD}" srcOrd="1" destOrd="0" presId="urn:microsoft.com/office/officeart/2009/3/layout/HorizontalOrganizationChart"/>
    <dgm:cxn modelId="{317F063F-D748-4276-A31D-90AE7065D74D}" type="presParOf" srcId="{6FFDA3C1-46CC-4C9D-A3EF-D57A647655FD}" destId="{5AE3D912-3BB0-4BAE-954D-00B3865544CB}" srcOrd="0" destOrd="0" presId="urn:microsoft.com/office/officeart/2009/3/layout/HorizontalOrganizationChart"/>
    <dgm:cxn modelId="{2C013AE3-DA49-416D-BF63-58A82F1B8900}" type="presParOf" srcId="{6FFDA3C1-46CC-4C9D-A3EF-D57A647655FD}" destId="{C1A708A2-F902-42BE-9B3B-C0177B17429E}" srcOrd="1" destOrd="0" presId="urn:microsoft.com/office/officeart/2009/3/layout/HorizontalOrganizationChart"/>
    <dgm:cxn modelId="{CA3DEA1E-E2A2-4B69-B9A8-8A5CDF54B5B0}" type="presParOf" srcId="{C1A708A2-F902-42BE-9B3B-C0177B17429E}" destId="{97CA953C-9F82-42FE-BA4D-B58E843D8908}" srcOrd="0" destOrd="0" presId="urn:microsoft.com/office/officeart/2009/3/layout/HorizontalOrganizationChart"/>
    <dgm:cxn modelId="{A7757126-196B-4E15-9963-8A9238FC2001}" type="presParOf" srcId="{97CA953C-9F82-42FE-BA4D-B58E843D8908}" destId="{9F76DCC3-659C-48DD-B9AD-71A417A62F06}" srcOrd="0" destOrd="0" presId="urn:microsoft.com/office/officeart/2009/3/layout/HorizontalOrganizationChart"/>
    <dgm:cxn modelId="{A5CA80BD-5FD3-4AF8-ACE3-5FD6A1F462E7}" type="presParOf" srcId="{97CA953C-9F82-42FE-BA4D-B58E843D8908}" destId="{2F04BFF6-5215-4643-ADEC-3752DA473E5E}" srcOrd="1" destOrd="0" presId="urn:microsoft.com/office/officeart/2009/3/layout/HorizontalOrganizationChart"/>
    <dgm:cxn modelId="{A7BB9427-69D3-494E-BC9C-DBBE7DE0C14C}" type="presParOf" srcId="{C1A708A2-F902-42BE-9B3B-C0177B17429E}" destId="{6A920EC6-187D-47EB-A679-1165E4C10866}" srcOrd="1" destOrd="0" presId="urn:microsoft.com/office/officeart/2009/3/layout/HorizontalOrganizationChart"/>
    <dgm:cxn modelId="{49C0898B-1BE4-44B2-9F8D-36FDB065BE39}" type="presParOf" srcId="{C1A708A2-F902-42BE-9B3B-C0177B17429E}" destId="{0E361347-476E-4732-8747-E9ADB9085EEB}" srcOrd="2" destOrd="0" presId="urn:microsoft.com/office/officeart/2009/3/layout/HorizontalOrganizationChart"/>
    <dgm:cxn modelId="{829DE56B-E95F-4208-91D7-3F6951751F66}" type="presParOf" srcId="{6FFDA3C1-46CC-4C9D-A3EF-D57A647655FD}" destId="{9970B5AF-E03F-4ED4-A26A-9C5D33930DF2}" srcOrd="2" destOrd="0" presId="urn:microsoft.com/office/officeart/2009/3/layout/HorizontalOrganizationChart"/>
    <dgm:cxn modelId="{7620F2B3-E01C-4734-84AC-393BFEC217E9}" type="presParOf" srcId="{6FFDA3C1-46CC-4C9D-A3EF-D57A647655FD}" destId="{F8128894-8E6F-47DF-8DAD-418DCB548064}" srcOrd="3" destOrd="0" presId="urn:microsoft.com/office/officeart/2009/3/layout/HorizontalOrganizationChart"/>
    <dgm:cxn modelId="{47B05B9E-8272-41DD-A66E-A932E0E64D0F}" type="presParOf" srcId="{F8128894-8E6F-47DF-8DAD-418DCB548064}" destId="{7752B448-7882-4A13-95FC-98AF1F0B7F9F}" srcOrd="0" destOrd="0" presId="urn:microsoft.com/office/officeart/2009/3/layout/HorizontalOrganizationChart"/>
    <dgm:cxn modelId="{C3840C05-A660-4C1E-8EA5-79E4149A8CD9}" type="presParOf" srcId="{7752B448-7882-4A13-95FC-98AF1F0B7F9F}" destId="{FCB9C0EB-A077-45C3-850C-28272A890585}" srcOrd="0" destOrd="0" presId="urn:microsoft.com/office/officeart/2009/3/layout/HorizontalOrganizationChart"/>
    <dgm:cxn modelId="{FBD91482-6C1E-436B-B65D-1CDEE1880250}" type="presParOf" srcId="{7752B448-7882-4A13-95FC-98AF1F0B7F9F}" destId="{A1EC5BF1-0815-444A-ABF9-7026EEEEA381}" srcOrd="1" destOrd="0" presId="urn:microsoft.com/office/officeart/2009/3/layout/HorizontalOrganizationChart"/>
    <dgm:cxn modelId="{2B867297-E9DA-4872-89A5-3D68F8094588}" type="presParOf" srcId="{F8128894-8E6F-47DF-8DAD-418DCB548064}" destId="{721EB131-6D45-4834-8C33-1B5A904E8FBE}" srcOrd="1" destOrd="0" presId="urn:microsoft.com/office/officeart/2009/3/layout/HorizontalOrganizationChart"/>
    <dgm:cxn modelId="{41B58508-5F86-4B3B-A1CE-5AC15B326DC2}" type="presParOf" srcId="{F8128894-8E6F-47DF-8DAD-418DCB548064}" destId="{8D8D53B1-FD83-4EA0-B2BD-21D6828092EE}" srcOrd="2" destOrd="0" presId="urn:microsoft.com/office/officeart/2009/3/layout/HorizontalOrganizationChart"/>
    <dgm:cxn modelId="{7AAD5FEF-9ECC-4BF9-92E6-E51CEF8A9D65}" type="presParOf" srcId="{24C5CC5B-AD9F-471C-9B0C-816598A24CA4}" destId="{E337AEE4-8352-4EC5-9BAD-7B5A601E6A2D}" srcOrd="2" destOrd="0" presId="urn:microsoft.com/office/officeart/2009/3/layout/HorizontalOrganizationChart"/>
    <dgm:cxn modelId="{C29AA081-DF74-4046-B12D-94C4D2298D55}" type="presParOf" srcId="{E337AEE4-8352-4EC5-9BAD-7B5A601E6A2D}" destId="{E0304B21-D9C2-460C-B3BC-4C277BE3E24C}" srcOrd="0" destOrd="0" presId="urn:microsoft.com/office/officeart/2009/3/layout/HorizontalOrganizationChart"/>
    <dgm:cxn modelId="{BB15C6A8-914D-4608-B612-500C768E03FB}" type="presParOf" srcId="{E337AEE4-8352-4EC5-9BAD-7B5A601E6A2D}" destId="{062B5354-CC8E-42D5-9B94-122E5920F3EA}" srcOrd="1" destOrd="0" presId="urn:microsoft.com/office/officeart/2009/3/layout/HorizontalOrganizationChart"/>
    <dgm:cxn modelId="{D1B56BD1-6BA5-4179-A958-48E45F836E45}" type="presParOf" srcId="{062B5354-CC8E-42D5-9B94-122E5920F3EA}" destId="{A7FF91F0-0EDE-4CEE-AFCF-EA03B234FCAC}" srcOrd="0" destOrd="0" presId="urn:microsoft.com/office/officeart/2009/3/layout/HorizontalOrganizationChart"/>
    <dgm:cxn modelId="{C3E4446C-1A3C-4F29-8129-2D8FF1467015}" type="presParOf" srcId="{A7FF91F0-0EDE-4CEE-AFCF-EA03B234FCAC}" destId="{63ABC2E3-51FC-44F7-9918-167BA2DD1FA1}" srcOrd="0" destOrd="0" presId="urn:microsoft.com/office/officeart/2009/3/layout/HorizontalOrganizationChart"/>
    <dgm:cxn modelId="{330330A3-2FEF-483A-B964-AD771BDC2A9D}" type="presParOf" srcId="{A7FF91F0-0EDE-4CEE-AFCF-EA03B234FCAC}" destId="{AFE5341C-9B6B-406B-8409-700DE5B03292}" srcOrd="1" destOrd="0" presId="urn:microsoft.com/office/officeart/2009/3/layout/HorizontalOrganizationChart"/>
    <dgm:cxn modelId="{73F25C41-CB37-4D16-9298-B18B74CDA61C}" type="presParOf" srcId="{062B5354-CC8E-42D5-9B94-122E5920F3EA}" destId="{093A3CE4-DCD9-44B7-9E41-4BF52FD7A0D5}" srcOrd="1" destOrd="0" presId="urn:microsoft.com/office/officeart/2009/3/layout/HorizontalOrganizationChart"/>
    <dgm:cxn modelId="{BDCE3E0E-C07A-41B5-A2B4-DCBDB07C1466}" type="presParOf" srcId="{062B5354-CC8E-42D5-9B94-122E5920F3EA}" destId="{85C3B901-E99E-4AA2-A4DC-6A820DA2C7FA}"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304B21-D9C2-460C-B3BC-4C277BE3E24C}">
      <dsp:nvSpPr>
        <dsp:cNvPr id="0" name=""/>
        <dsp:cNvSpPr/>
      </dsp:nvSpPr>
      <dsp:spPr>
        <a:xfrm>
          <a:off x="2646057" y="2616144"/>
          <a:ext cx="1849742" cy="165155"/>
        </a:xfrm>
        <a:custGeom>
          <a:avLst/>
          <a:gdLst/>
          <a:ahLst/>
          <a:cxnLst/>
          <a:rect l="0" t="0" r="0" b="0"/>
          <a:pathLst>
            <a:path>
              <a:moveTo>
                <a:pt x="0" y="165155"/>
              </a:moveTo>
              <a:lnTo>
                <a:pt x="1849742" y="165155"/>
              </a:lnTo>
              <a:lnTo>
                <a:pt x="1849742"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70B5AF-E03F-4ED4-A26A-9C5D33930DF2}">
      <dsp:nvSpPr>
        <dsp:cNvPr id="0" name=""/>
        <dsp:cNvSpPr/>
      </dsp:nvSpPr>
      <dsp:spPr>
        <a:xfrm>
          <a:off x="2646057" y="2781300"/>
          <a:ext cx="3699485" cy="568135"/>
        </a:xfrm>
        <a:custGeom>
          <a:avLst/>
          <a:gdLst/>
          <a:ahLst/>
          <a:cxnLst/>
          <a:rect l="0" t="0" r="0" b="0"/>
          <a:pathLst>
            <a:path>
              <a:moveTo>
                <a:pt x="0" y="0"/>
              </a:moveTo>
              <a:lnTo>
                <a:pt x="3435236" y="0"/>
              </a:lnTo>
              <a:lnTo>
                <a:pt x="3435236" y="568135"/>
              </a:lnTo>
              <a:lnTo>
                <a:pt x="3699485" y="56813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E3D912-3BB0-4BAE-954D-00B3865544CB}">
      <dsp:nvSpPr>
        <dsp:cNvPr id="0" name=""/>
        <dsp:cNvSpPr/>
      </dsp:nvSpPr>
      <dsp:spPr>
        <a:xfrm>
          <a:off x="2646057" y="2213164"/>
          <a:ext cx="3699485" cy="568135"/>
        </a:xfrm>
        <a:custGeom>
          <a:avLst/>
          <a:gdLst/>
          <a:ahLst/>
          <a:cxnLst/>
          <a:rect l="0" t="0" r="0" b="0"/>
          <a:pathLst>
            <a:path>
              <a:moveTo>
                <a:pt x="0" y="568135"/>
              </a:moveTo>
              <a:lnTo>
                <a:pt x="3435236" y="568135"/>
              </a:lnTo>
              <a:lnTo>
                <a:pt x="3435236" y="0"/>
              </a:lnTo>
              <a:lnTo>
                <a:pt x="3699485"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03E2B2-B182-4CD6-8540-C8061EFB219C}">
      <dsp:nvSpPr>
        <dsp:cNvPr id="0" name=""/>
        <dsp:cNvSpPr/>
      </dsp:nvSpPr>
      <dsp:spPr>
        <a:xfrm>
          <a:off x="3567" y="2378320"/>
          <a:ext cx="2642489" cy="805959"/>
        </a:xfrm>
        <a:prstGeom prst="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kern="1200" dirty="0" err="1" smtClean="0">
              <a:latin typeface="Times New Roman" panose="02020603050405020304" pitchFamily="18" charset="0"/>
              <a:cs typeface="Times New Roman" panose="02020603050405020304" pitchFamily="18" charset="0"/>
            </a:rPr>
            <a:t>Sắp</a:t>
          </a:r>
          <a:r>
            <a:rPr lang="en-US" sz="4400" kern="1200" dirty="0" smtClean="0">
              <a:latin typeface="Times New Roman" panose="02020603050405020304" pitchFamily="18" charset="0"/>
              <a:cs typeface="Times New Roman" panose="02020603050405020304" pitchFamily="18" charset="0"/>
            </a:rPr>
            <a:t> </a:t>
          </a:r>
          <a:r>
            <a:rPr lang="en-US" sz="4400" kern="1200" dirty="0" err="1" smtClean="0">
              <a:latin typeface="Times New Roman" panose="02020603050405020304" pitchFamily="18" charset="0"/>
              <a:cs typeface="Times New Roman" panose="02020603050405020304" pitchFamily="18" charset="0"/>
            </a:rPr>
            <a:t>xếp</a:t>
          </a:r>
          <a:r>
            <a:rPr lang="en-US" sz="4400" kern="1200" dirty="0" smtClean="0">
              <a:latin typeface="Times New Roman" panose="02020603050405020304" pitchFamily="18" charset="0"/>
              <a:cs typeface="Times New Roman" panose="02020603050405020304" pitchFamily="18" charset="0"/>
            </a:rPr>
            <a:t> </a:t>
          </a:r>
          <a:endParaRPr lang="en-US" sz="4400" kern="1200" dirty="0">
            <a:latin typeface="Times New Roman" panose="02020603050405020304" pitchFamily="18" charset="0"/>
            <a:cs typeface="Times New Roman" panose="02020603050405020304" pitchFamily="18" charset="0"/>
          </a:endParaRPr>
        </a:p>
      </dsp:txBody>
      <dsp:txXfrm>
        <a:off x="3567" y="2378320"/>
        <a:ext cx="2642489" cy="805959"/>
      </dsp:txXfrm>
    </dsp:sp>
    <dsp:sp modelId="{9F76DCC3-659C-48DD-B9AD-71A417A62F06}">
      <dsp:nvSpPr>
        <dsp:cNvPr id="0" name=""/>
        <dsp:cNvSpPr/>
      </dsp:nvSpPr>
      <dsp:spPr>
        <a:xfrm>
          <a:off x="6345542" y="1810184"/>
          <a:ext cx="2642489" cy="805959"/>
        </a:xfrm>
        <a:prstGeom prst="rect">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kern="1200" dirty="0" err="1" smtClean="0">
              <a:solidFill>
                <a:schemeClr val="tx1"/>
              </a:solidFill>
              <a:latin typeface="Times New Roman" panose="02020603050405020304" pitchFamily="18" charset="0"/>
              <a:cs typeface="Times New Roman" panose="02020603050405020304" pitchFamily="18" charset="0"/>
            </a:rPr>
            <a:t>Bubblesort</a:t>
          </a:r>
          <a:endParaRPr lang="en-US" sz="4400" kern="1200" dirty="0">
            <a:solidFill>
              <a:schemeClr val="tx1"/>
            </a:solidFill>
            <a:latin typeface="Times New Roman" panose="02020603050405020304" pitchFamily="18" charset="0"/>
            <a:cs typeface="Times New Roman" panose="02020603050405020304" pitchFamily="18" charset="0"/>
          </a:endParaRPr>
        </a:p>
      </dsp:txBody>
      <dsp:txXfrm>
        <a:off x="6345542" y="1810184"/>
        <a:ext cx="2642489" cy="805959"/>
      </dsp:txXfrm>
    </dsp:sp>
    <dsp:sp modelId="{FCB9C0EB-A077-45C3-850C-28272A890585}">
      <dsp:nvSpPr>
        <dsp:cNvPr id="0" name=""/>
        <dsp:cNvSpPr/>
      </dsp:nvSpPr>
      <dsp:spPr>
        <a:xfrm>
          <a:off x="6345542" y="2946455"/>
          <a:ext cx="2642489" cy="805959"/>
        </a:xfrm>
        <a:prstGeom prst="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29845" tIns="29845" rIns="29845" bIns="29845" numCol="1" spcCol="1270" anchor="ctr" anchorCtr="0">
          <a:noAutofit/>
        </a:bodyPr>
        <a:lstStyle/>
        <a:p>
          <a:pPr lvl="0" algn="ctr" defTabSz="2089150">
            <a:lnSpc>
              <a:spcPct val="90000"/>
            </a:lnSpc>
            <a:spcBef>
              <a:spcPct val="0"/>
            </a:spcBef>
            <a:spcAft>
              <a:spcPct val="35000"/>
            </a:spcAft>
          </a:pPr>
          <a:r>
            <a:rPr lang="en-US" sz="4700" kern="1200" dirty="0" err="1" smtClean="0">
              <a:solidFill>
                <a:schemeClr val="tx1"/>
              </a:solidFill>
              <a:latin typeface="Times New Roman" panose="02020603050405020304" pitchFamily="18" charset="0"/>
              <a:cs typeface="Times New Roman" panose="02020603050405020304" pitchFamily="18" charset="0"/>
            </a:rPr>
            <a:t>Shakersort</a:t>
          </a:r>
          <a:endParaRPr lang="en-US" sz="4700" kern="1200" dirty="0">
            <a:solidFill>
              <a:schemeClr val="tx1"/>
            </a:solidFill>
            <a:latin typeface="Times New Roman" panose="02020603050405020304" pitchFamily="18" charset="0"/>
            <a:cs typeface="Times New Roman" panose="02020603050405020304" pitchFamily="18" charset="0"/>
          </a:endParaRPr>
        </a:p>
      </dsp:txBody>
      <dsp:txXfrm>
        <a:off x="6345542" y="2946455"/>
        <a:ext cx="2642489" cy="805959"/>
      </dsp:txXfrm>
    </dsp:sp>
    <dsp:sp modelId="{63ABC2E3-51FC-44F7-9918-167BA2DD1FA1}">
      <dsp:nvSpPr>
        <dsp:cNvPr id="0" name=""/>
        <dsp:cNvSpPr/>
      </dsp:nvSpPr>
      <dsp:spPr>
        <a:xfrm>
          <a:off x="3174555" y="1810184"/>
          <a:ext cx="2642489" cy="805959"/>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err="1" smtClean="0">
              <a:latin typeface="Times New Roman" panose="02020603050405020304" pitchFamily="18" charset="0"/>
              <a:cs typeface="Times New Roman" panose="02020603050405020304" pitchFamily="18" charset="0"/>
            </a:rPr>
            <a:t>Phương</a:t>
          </a:r>
          <a:r>
            <a:rPr lang="en-US" sz="3200" kern="1200" dirty="0" smtClean="0">
              <a:latin typeface="Times New Roman" panose="02020603050405020304" pitchFamily="18" charset="0"/>
              <a:cs typeface="Times New Roman" panose="02020603050405020304" pitchFamily="18" charset="0"/>
            </a:rPr>
            <a:t> </a:t>
          </a:r>
          <a:r>
            <a:rPr lang="en-US" sz="3200" kern="1200" dirty="0" err="1" smtClean="0">
              <a:latin typeface="Times New Roman" panose="02020603050405020304" pitchFamily="18" charset="0"/>
              <a:cs typeface="Times New Roman" panose="02020603050405020304" pitchFamily="18" charset="0"/>
            </a:rPr>
            <a:t>pháp</a:t>
          </a:r>
          <a:r>
            <a:rPr lang="en-US" sz="3200" kern="1200" dirty="0" smtClean="0">
              <a:latin typeface="Times New Roman" panose="02020603050405020304" pitchFamily="18" charset="0"/>
              <a:cs typeface="Times New Roman" panose="02020603050405020304" pitchFamily="18" charset="0"/>
            </a:rPr>
            <a:t> </a:t>
          </a:r>
          <a:r>
            <a:rPr lang="en-US" sz="3200" kern="1200" dirty="0" err="1" smtClean="0">
              <a:latin typeface="Times New Roman" panose="02020603050405020304" pitchFamily="18" charset="0"/>
              <a:cs typeface="Times New Roman" panose="02020603050405020304" pitchFamily="18" charset="0"/>
            </a:rPr>
            <a:t>đổi</a:t>
          </a:r>
          <a:r>
            <a:rPr lang="en-US" sz="3200" kern="1200" dirty="0" smtClean="0">
              <a:latin typeface="Times New Roman" panose="02020603050405020304" pitchFamily="18" charset="0"/>
              <a:cs typeface="Times New Roman" panose="02020603050405020304" pitchFamily="18" charset="0"/>
            </a:rPr>
            <a:t> </a:t>
          </a:r>
          <a:r>
            <a:rPr lang="en-US" sz="3200" kern="1200" dirty="0" err="1" smtClean="0">
              <a:latin typeface="Times New Roman" panose="02020603050405020304" pitchFamily="18" charset="0"/>
              <a:cs typeface="Times New Roman" panose="02020603050405020304" pitchFamily="18" charset="0"/>
            </a:rPr>
            <a:t>chỗ</a:t>
          </a:r>
          <a:r>
            <a:rPr lang="en-US" sz="3200" kern="1200" dirty="0" smtClean="0">
              <a:latin typeface="Times New Roman" panose="02020603050405020304" pitchFamily="18" charset="0"/>
              <a:cs typeface="Times New Roman" panose="02020603050405020304" pitchFamily="18" charset="0"/>
            </a:rPr>
            <a:t> </a:t>
          </a:r>
          <a:endParaRPr lang="en-US" sz="3200" kern="1200" dirty="0">
            <a:latin typeface="Times New Roman" panose="02020603050405020304" pitchFamily="18" charset="0"/>
            <a:cs typeface="Times New Roman" panose="02020603050405020304" pitchFamily="18" charset="0"/>
          </a:endParaRPr>
        </a:p>
      </dsp:txBody>
      <dsp:txXfrm>
        <a:off x="3174555" y="1810184"/>
        <a:ext cx="2642489" cy="805959"/>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F68E70-21C5-4A49-8F28-19490427DEB5}" type="datetimeFigureOut">
              <a:rPr lang="en-US" smtClean="0"/>
              <a:t>4/18/2017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010899-8529-47D5-B315-916C6D4EB014}" type="slidenum">
              <a:rPr lang="en-US" smtClean="0"/>
              <a:t>‹#›</a:t>
            </a:fld>
            <a:endParaRPr lang="en-US"/>
          </a:p>
        </p:txBody>
      </p:sp>
    </p:spTree>
    <p:extLst>
      <p:ext uri="{BB962C8B-B14F-4D97-AF65-F5344CB8AC3E}">
        <p14:creationId xmlns:p14="http://schemas.microsoft.com/office/powerpoint/2010/main" val="619856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t>
            </a:r>
            <a:endParaRPr lang="en-US"/>
          </a:p>
        </p:txBody>
      </p:sp>
      <p:sp>
        <p:nvSpPr>
          <p:cNvPr id="4" name="Slide Number Placeholder 3"/>
          <p:cNvSpPr>
            <a:spLocks noGrp="1"/>
          </p:cNvSpPr>
          <p:nvPr>
            <p:ph type="sldNum" sz="quarter" idx="10"/>
          </p:nvPr>
        </p:nvSpPr>
        <p:spPr/>
        <p:txBody>
          <a:bodyPr/>
          <a:lstStyle/>
          <a:p>
            <a:fld id="{1D010899-8529-47D5-B315-916C6D4EB014}" type="slidenum">
              <a:rPr lang="en-US" smtClean="0"/>
              <a:t>6</a:t>
            </a:fld>
            <a:endParaRPr lang="en-US"/>
          </a:p>
        </p:txBody>
      </p:sp>
    </p:spTree>
    <p:extLst>
      <p:ext uri="{BB962C8B-B14F-4D97-AF65-F5344CB8AC3E}">
        <p14:creationId xmlns:p14="http://schemas.microsoft.com/office/powerpoint/2010/main" val="364275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E15FED-542D-44CC-85FA-21BB49641400}"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78D174-76FE-41CB-9F46-62B07DA1A9A7}" type="slidenum">
              <a:rPr lang="en-US" smtClean="0"/>
              <a:t>‹#›</a:t>
            </a:fld>
            <a:endParaRPr lang="en-US"/>
          </a:p>
        </p:txBody>
      </p:sp>
    </p:spTree>
    <p:extLst>
      <p:ext uri="{BB962C8B-B14F-4D97-AF65-F5344CB8AC3E}">
        <p14:creationId xmlns:p14="http://schemas.microsoft.com/office/powerpoint/2010/main" val="2370132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E15FED-542D-44CC-85FA-21BB49641400}"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78D174-76FE-41CB-9F46-62B07DA1A9A7}" type="slidenum">
              <a:rPr lang="en-US" smtClean="0"/>
              <a:t>‹#›</a:t>
            </a:fld>
            <a:endParaRPr lang="en-US"/>
          </a:p>
        </p:txBody>
      </p:sp>
    </p:spTree>
    <p:extLst>
      <p:ext uri="{BB962C8B-B14F-4D97-AF65-F5344CB8AC3E}">
        <p14:creationId xmlns:p14="http://schemas.microsoft.com/office/powerpoint/2010/main" val="315620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E15FED-542D-44CC-85FA-21BB49641400}"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78D174-76FE-41CB-9F46-62B07DA1A9A7}" type="slidenum">
              <a:rPr lang="en-US" smtClean="0"/>
              <a:t>‹#›</a:t>
            </a:fld>
            <a:endParaRPr lang="en-US"/>
          </a:p>
        </p:txBody>
      </p:sp>
    </p:spTree>
    <p:extLst>
      <p:ext uri="{BB962C8B-B14F-4D97-AF65-F5344CB8AC3E}">
        <p14:creationId xmlns:p14="http://schemas.microsoft.com/office/powerpoint/2010/main" val="415874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E15FED-542D-44CC-85FA-21BB49641400}"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78D174-76FE-41CB-9F46-62B07DA1A9A7}" type="slidenum">
              <a:rPr lang="en-US" smtClean="0"/>
              <a:t>‹#›</a:t>
            </a:fld>
            <a:endParaRPr lang="en-US"/>
          </a:p>
        </p:txBody>
      </p:sp>
    </p:spTree>
    <p:extLst>
      <p:ext uri="{BB962C8B-B14F-4D97-AF65-F5344CB8AC3E}">
        <p14:creationId xmlns:p14="http://schemas.microsoft.com/office/powerpoint/2010/main" val="208916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E15FED-542D-44CC-85FA-21BB49641400}"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78D174-76FE-41CB-9F46-62B07DA1A9A7}" type="slidenum">
              <a:rPr lang="en-US" smtClean="0"/>
              <a:t>‹#›</a:t>
            </a:fld>
            <a:endParaRPr lang="en-US"/>
          </a:p>
        </p:txBody>
      </p:sp>
    </p:spTree>
    <p:extLst>
      <p:ext uri="{BB962C8B-B14F-4D97-AF65-F5344CB8AC3E}">
        <p14:creationId xmlns:p14="http://schemas.microsoft.com/office/powerpoint/2010/main" val="255798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E15FED-542D-44CC-85FA-21BB49641400}"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78D174-76FE-41CB-9F46-62B07DA1A9A7}" type="slidenum">
              <a:rPr lang="en-US" smtClean="0"/>
              <a:t>‹#›</a:t>
            </a:fld>
            <a:endParaRPr lang="en-US"/>
          </a:p>
        </p:txBody>
      </p:sp>
    </p:spTree>
    <p:extLst>
      <p:ext uri="{BB962C8B-B14F-4D97-AF65-F5344CB8AC3E}">
        <p14:creationId xmlns:p14="http://schemas.microsoft.com/office/powerpoint/2010/main" val="2526888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E15FED-542D-44CC-85FA-21BB49641400}" type="datetimeFigureOut">
              <a:rPr lang="en-US" smtClean="0"/>
              <a:t>4/18/2017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78D174-76FE-41CB-9F46-62B07DA1A9A7}" type="slidenum">
              <a:rPr lang="en-US" smtClean="0"/>
              <a:t>‹#›</a:t>
            </a:fld>
            <a:endParaRPr lang="en-US"/>
          </a:p>
        </p:txBody>
      </p:sp>
    </p:spTree>
    <p:extLst>
      <p:ext uri="{BB962C8B-B14F-4D97-AF65-F5344CB8AC3E}">
        <p14:creationId xmlns:p14="http://schemas.microsoft.com/office/powerpoint/2010/main" val="1031955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E15FED-542D-44CC-85FA-21BB49641400}" type="datetimeFigureOut">
              <a:rPr lang="en-US" smtClean="0"/>
              <a:t>4/18/2017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78D174-76FE-41CB-9F46-62B07DA1A9A7}" type="slidenum">
              <a:rPr lang="en-US" smtClean="0"/>
              <a:t>‹#›</a:t>
            </a:fld>
            <a:endParaRPr lang="en-US"/>
          </a:p>
        </p:txBody>
      </p:sp>
    </p:spTree>
    <p:extLst>
      <p:ext uri="{BB962C8B-B14F-4D97-AF65-F5344CB8AC3E}">
        <p14:creationId xmlns:p14="http://schemas.microsoft.com/office/powerpoint/2010/main" val="2932510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E15FED-542D-44CC-85FA-21BB49641400}" type="datetimeFigureOut">
              <a:rPr lang="en-US" smtClean="0"/>
              <a:t>4/18/2017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78D174-76FE-41CB-9F46-62B07DA1A9A7}" type="slidenum">
              <a:rPr lang="en-US" smtClean="0"/>
              <a:t>‹#›</a:t>
            </a:fld>
            <a:endParaRPr lang="en-US"/>
          </a:p>
        </p:txBody>
      </p:sp>
    </p:spTree>
    <p:extLst>
      <p:ext uri="{BB962C8B-B14F-4D97-AF65-F5344CB8AC3E}">
        <p14:creationId xmlns:p14="http://schemas.microsoft.com/office/powerpoint/2010/main" val="1341878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E15FED-542D-44CC-85FA-21BB49641400}"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78D174-76FE-41CB-9F46-62B07DA1A9A7}" type="slidenum">
              <a:rPr lang="en-US" smtClean="0"/>
              <a:t>‹#›</a:t>
            </a:fld>
            <a:endParaRPr lang="en-US"/>
          </a:p>
        </p:txBody>
      </p:sp>
    </p:spTree>
    <p:extLst>
      <p:ext uri="{BB962C8B-B14F-4D97-AF65-F5344CB8AC3E}">
        <p14:creationId xmlns:p14="http://schemas.microsoft.com/office/powerpoint/2010/main" val="1407259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E15FED-542D-44CC-85FA-21BB49641400}"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78D174-76FE-41CB-9F46-62B07DA1A9A7}" type="slidenum">
              <a:rPr lang="en-US" smtClean="0"/>
              <a:t>‹#›</a:t>
            </a:fld>
            <a:endParaRPr lang="en-US"/>
          </a:p>
        </p:txBody>
      </p:sp>
    </p:spTree>
    <p:extLst>
      <p:ext uri="{BB962C8B-B14F-4D97-AF65-F5344CB8AC3E}">
        <p14:creationId xmlns:p14="http://schemas.microsoft.com/office/powerpoint/2010/main" val="2347140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E15FED-542D-44CC-85FA-21BB49641400}" type="datetimeFigureOut">
              <a:rPr lang="en-US" smtClean="0"/>
              <a:t>4/18/2017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78D174-76FE-41CB-9F46-62B07DA1A9A7}" type="slidenum">
              <a:rPr lang="en-US" smtClean="0"/>
              <a:t>‹#›</a:t>
            </a:fld>
            <a:endParaRPr lang="en-US"/>
          </a:p>
        </p:txBody>
      </p:sp>
    </p:spTree>
    <p:extLst>
      <p:ext uri="{BB962C8B-B14F-4D97-AF65-F5344CB8AC3E}">
        <p14:creationId xmlns:p14="http://schemas.microsoft.com/office/powerpoint/2010/main" val="278294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749"/>
            <a:ext cx="9144000" cy="6858000"/>
          </a:xfrm>
          <a:prstGeom prst="rect">
            <a:avLst/>
          </a:prstGeom>
        </p:spPr>
      </p:pic>
      <p:sp>
        <p:nvSpPr>
          <p:cNvPr id="6" name="TextBox 5"/>
          <p:cNvSpPr txBox="1"/>
          <p:nvPr/>
        </p:nvSpPr>
        <p:spPr>
          <a:xfrm>
            <a:off x="4267200" y="5562600"/>
            <a:ext cx="4831451" cy="646331"/>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sz="3600" dirty="0" err="1" smtClean="0">
                <a:solidFill>
                  <a:srgbClr val="C00000"/>
                </a:solidFill>
                <a:latin typeface="Times New Roman" panose="02020603050405020304" pitchFamily="18" charset="0"/>
                <a:cs typeface="Times New Roman" panose="02020603050405020304" pitchFamily="18" charset="0"/>
              </a:rPr>
              <a:t>GVHD</a:t>
            </a:r>
            <a:r>
              <a:rPr lang="en-US" sz="3600" dirty="0" smtClean="0">
                <a:solidFill>
                  <a:srgbClr val="C00000"/>
                </a:solidFill>
                <a:latin typeface="Times New Roman" panose="02020603050405020304" pitchFamily="18" charset="0"/>
                <a:cs typeface="Times New Roman" panose="02020603050405020304" pitchFamily="18" charset="0"/>
              </a:rPr>
              <a:t> : Mai Thu </a:t>
            </a:r>
            <a:r>
              <a:rPr lang="en-US" sz="3600" dirty="0" err="1" smtClean="0">
                <a:solidFill>
                  <a:srgbClr val="C00000"/>
                </a:solidFill>
                <a:latin typeface="Times New Roman" panose="02020603050405020304" pitchFamily="18" charset="0"/>
                <a:cs typeface="Times New Roman" panose="02020603050405020304" pitchFamily="18" charset="0"/>
              </a:rPr>
              <a:t>Giang</a:t>
            </a:r>
            <a:r>
              <a:rPr lang="en-US" sz="3600" dirty="0" smtClean="0">
                <a:solidFill>
                  <a:srgbClr val="C00000"/>
                </a:solidFill>
                <a:latin typeface="Times New Roman" panose="02020603050405020304" pitchFamily="18" charset="0"/>
                <a:cs typeface="Times New Roman" panose="02020603050405020304" pitchFamily="18" charset="0"/>
              </a:rPr>
              <a:t> </a:t>
            </a:r>
            <a:endParaRPr lang="en-US" sz="3600" dirty="0">
              <a:solidFill>
                <a:srgbClr val="C0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66368" y="2628977"/>
            <a:ext cx="5729832" cy="1015663"/>
          </a:xfrm>
          <a:prstGeom prst="rect">
            <a:avLst/>
          </a:prstGeom>
          <a:solidFill>
            <a:schemeClr val="accent2">
              <a:lumMod val="20000"/>
              <a:lumOff val="8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6000" dirty="0" err="1" smtClean="0">
                <a:solidFill>
                  <a:srgbClr val="C00000"/>
                </a:solidFill>
                <a:latin typeface="Times New Roman" panose="02020603050405020304" pitchFamily="18" charset="0"/>
                <a:cs typeface="Times New Roman" panose="02020603050405020304" pitchFamily="18" charset="0"/>
              </a:rPr>
              <a:t>Bài</a:t>
            </a:r>
            <a:r>
              <a:rPr lang="en-US" sz="6000" dirty="0" smtClean="0">
                <a:solidFill>
                  <a:srgbClr val="C00000"/>
                </a:solidFill>
                <a:latin typeface="Times New Roman" panose="02020603050405020304" pitchFamily="18" charset="0"/>
                <a:cs typeface="Times New Roman" panose="02020603050405020304" pitchFamily="18" charset="0"/>
              </a:rPr>
              <a:t> 7 : </a:t>
            </a:r>
            <a:r>
              <a:rPr lang="en-US" sz="6000" dirty="0" err="1" smtClean="0">
                <a:solidFill>
                  <a:srgbClr val="C00000"/>
                </a:solidFill>
                <a:latin typeface="Times New Roman" panose="02020603050405020304" pitchFamily="18" charset="0"/>
                <a:cs typeface="Times New Roman" panose="02020603050405020304" pitchFamily="18" charset="0"/>
              </a:rPr>
              <a:t>Sắp</a:t>
            </a:r>
            <a:r>
              <a:rPr lang="en-US" sz="6000" dirty="0" smtClean="0">
                <a:solidFill>
                  <a:srgbClr val="C00000"/>
                </a:solidFill>
                <a:latin typeface="Times New Roman" panose="02020603050405020304" pitchFamily="18" charset="0"/>
                <a:cs typeface="Times New Roman" panose="02020603050405020304" pitchFamily="18" charset="0"/>
              </a:rPr>
              <a:t> </a:t>
            </a:r>
            <a:r>
              <a:rPr lang="en-US" sz="6000" dirty="0" err="1" smtClean="0">
                <a:solidFill>
                  <a:srgbClr val="C00000"/>
                </a:solidFill>
                <a:latin typeface="Times New Roman" panose="02020603050405020304" pitchFamily="18" charset="0"/>
                <a:cs typeface="Times New Roman" panose="02020603050405020304" pitchFamily="18" charset="0"/>
              </a:rPr>
              <a:t>xếp</a:t>
            </a:r>
            <a:r>
              <a:rPr lang="en-US" sz="6000" dirty="0" smtClean="0">
                <a:solidFill>
                  <a:srgbClr val="C00000"/>
                </a:solidFill>
                <a:latin typeface="Times New Roman" panose="02020603050405020304" pitchFamily="18" charset="0"/>
                <a:cs typeface="Times New Roman" panose="02020603050405020304" pitchFamily="18" charset="0"/>
              </a:rPr>
              <a:t> </a:t>
            </a:r>
            <a:endParaRPr lang="en-US" sz="6000" dirty="0">
              <a:solidFill>
                <a:srgbClr val="C000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762000" y="990600"/>
            <a:ext cx="2159566" cy="769441"/>
          </a:xfrm>
          <a:prstGeom prst="rect">
            <a:avLst/>
          </a:prstGeom>
          <a:noFill/>
          <a:ln>
            <a:noFill/>
          </a:ln>
        </p:spPr>
        <p:txBody>
          <a:bodyPr wrap="none" rtlCol="0">
            <a:spAutoFit/>
          </a:bodyPr>
          <a:lstStyle/>
          <a:p>
            <a:r>
              <a:rPr lang="en-US" sz="4400" dirty="0" err="1" smtClean="0">
                <a:solidFill>
                  <a:srgbClr val="C00000"/>
                </a:solidFill>
                <a:latin typeface="Times New Roman" panose="02020603050405020304" pitchFamily="18" charset="0"/>
                <a:cs typeface="Times New Roman" panose="02020603050405020304" pitchFamily="18" charset="0"/>
              </a:rPr>
              <a:t>Nhóm</a:t>
            </a:r>
            <a:r>
              <a:rPr lang="en-US" sz="4400" dirty="0" smtClean="0">
                <a:solidFill>
                  <a:srgbClr val="C00000"/>
                </a:solidFill>
                <a:latin typeface="Times New Roman" panose="02020603050405020304" pitchFamily="18" charset="0"/>
                <a:cs typeface="Times New Roman" panose="02020603050405020304" pitchFamily="18" charset="0"/>
              </a:rPr>
              <a:t> 5 </a:t>
            </a:r>
            <a:endParaRPr lang="en-US" sz="4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145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64767992"/>
              </p:ext>
            </p:extLst>
          </p:nvPr>
        </p:nvGraphicFramePr>
        <p:xfrm>
          <a:off x="1524000" y="1397000"/>
          <a:ext cx="6096000" cy="333756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r>
                        <a:rPr lang="en-US" smtClean="0"/>
                        <a:t>44</a:t>
                      </a:r>
                      <a:endParaRPr lang="en-US"/>
                    </a:p>
                  </a:txBody>
                  <a:tcPr>
                    <a:solidFill>
                      <a:schemeClr val="accent6">
                        <a:lumMod val="75000"/>
                      </a:schemeClr>
                    </a:solidFill>
                  </a:tcPr>
                </a:tc>
                <a:tc>
                  <a:txBody>
                    <a:bodyPr/>
                    <a:lstStyle/>
                    <a:p>
                      <a:r>
                        <a:rPr lang="en-US" smtClean="0"/>
                        <a:t>55</a:t>
                      </a:r>
                      <a:endParaRPr lang="en-US"/>
                    </a:p>
                  </a:txBody>
                  <a:tcPr>
                    <a:solidFill>
                      <a:schemeClr val="accent6">
                        <a:lumMod val="75000"/>
                      </a:schemeClr>
                    </a:solidFill>
                  </a:tcPr>
                </a:tc>
                <a:tc>
                  <a:txBody>
                    <a:bodyPr/>
                    <a:lstStyle/>
                    <a:p>
                      <a:r>
                        <a:rPr lang="en-US" smtClean="0"/>
                        <a:t>12</a:t>
                      </a:r>
                      <a:endParaRPr lang="en-US"/>
                    </a:p>
                  </a:txBody>
                  <a:tcPr/>
                </a:tc>
                <a:tc>
                  <a:txBody>
                    <a:bodyPr/>
                    <a:lstStyle/>
                    <a:p>
                      <a:r>
                        <a:rPr lang="en-US" smtClean="0"/>
                        <a:t>42</a:t>
                      </a:r>
                      <a:endParaRPr lang="en-US"/>
                    </a:p>
                  </a:txBody>
                  <a:tcPr/>
                </a:tc>
                <a:tc>
                  <a:txBody>
                    <a:bodyPr/>
                    <a:lstStyle/>
                    <a:p>
                      <a:r>
                        <a:rPr lang="en-US" smtClean="0"/>
                        <a:t>94</a:t>
                      </a:r>
                      <a:endParaRPr lang="en-US"/>
                    </a:p>
                  </a:txBody>
                  <a:tcPr/>
                </a:tc>
                <a:tc>
                  <a:txBody>
                    <a:bodyPr/>
                    <a:lstStyle/>
                    <a:p>
                      <a:r>
                        <a:rPr lang="en-US" smtClean="0"/>
                        <a:t>18</a:t>
                      </a:r>
                      <a:endParaRPr lang="en-US"/>
                    </a:p>
                  </a:txBody>
                  <a:tcPr/>
                </a:tc>
                <a:tc>
                  <a:txBody>
                    <a:bodyPr/>
                    <a:lstStyle/>
                    <a:p>
                      <a:r>
                        <a:rPr lang="en-US" smtClean="0"/>
                        <a:t>06</a:t>
                      </a:r>
                      <a:endParaRPr lang="en-US"/>
                    </a:p>
                  </a:txBody>
                  <a:tcPr/>
                </a:tc>
                <a:tc>
                  <a:txBody>
                    <a:bodyPr/>
                    <a:lstStyle/>
                    <a:p>
                      <a:r>
                        <a:rPr lang="en-US" smtClean="0"/>
                        <a:t>67</a:t>
                      </a:r>
                      <a:endParaRPr lang="en-US"/>
                    </a:p>
                  </a:txBody>
                  <a:tcPr/>
                </a:tc>
              </a:tr>
              <a:tr h="370840">
                <a:tc>
                  <a:txBody>
                    <a:bodyPr/>
                    <a:lstStyle/>
                    <a:p>
                      <a:r>
                        <a:rPr lang="en-US" smtClean="0"/>
                        <a:t>44</a:t>
                      </a:r>
                      <a:endParaRPr lang="en-US"/>
                    </a:p>
                  </a:txBody>
                  <a:tcPr/>
                </a:tc>
                <a:tc>
                  <a:txBody>
                    <a:bodyPr/>
                    <a:lstStyle/>
                    <a:p>
                      <a:r>
                        <a:rPr lang="en-US" smtClean="0"/>
                        <a:t>55</a:t>
                      </a:r>
                      <a:endParaRPr lang="en-US"/>
                    </a:p>
                  </a:txBody>
                  <a:tcPr>
                    <a:solidFill>
                      <a:schemeClr val="accent6">
                        <a:lumMod val="75000"/>
                      </a:schemeClr>
                    </a:solidFill>
                  </a:tcPr>
                </a:tc>
                <a:tc>
                  <a:txBody>
                    <a:bodyPr/>
                    <a:lstStyle/>
                    <a:p>
                      <a:r>
                        <a:rPr lang="en-US" smtClean="0"/>
                        <a:t>12</a:t>
                      </a:r>
                      <a:endParaRPr lang="en-US"/>
                    </a:p>
                  </a:txBody>
                  <a:tcPr>
                    <a:solidFill>
                      <a:schemeClr val="accent6">
                        <a:lumMod val="75000"/>
                      </a:schemeClr>
                    </a:solidFill>
                  </a:tcPr>
                </a:tc>
                <a:tc>
                  <a:txBody>
                    <a:bodyPr/>
                    <a:lstStyle/>
                    <a:p>
                      <a:r>
                        <a:rPr lang="en-US" smtClean="0"/>
                        <a:t>42</a:t>
                      </a:r>
                      <a:endParaRPr lang="en-US"/>
                    </a:p>
                  </a:txBody>
                  <a:tcPr/>
                </a:tc>
                <a:tc>
                  <a:txBody>
                    <a:bodyPr/>
                    <a:lstStyle/>
                    <a:p>
                      <a:r>
                        <a:rPr lang="en-US" smtClean="0"/>
                        <a:t>94</a:t>
                      </a:r>
                      <a:endParaRPr lang="en-US"/>
                    </a:p>
                  </a:txBody>
                  <a:tcPr/>
                </a:tc>
                <a:tc>
                  <a:txBody>
                    <a:bodyPr/>
                    <a:lstStyle/>
                    <a:p>
                      <a:r>
                        <a:rPr lang="en-US" smtClean="0"/>
                        <a:t>18</a:t>
                      </a:r>
                      <a:endParaRPr lang="en-US"/>
                    </a:p>
                  </a:txBody>
                  <a:tcPr/>
                </a:tc>
                <a:tc>
                  <a:txBody>
                    <a:bodyPr/>
                    <a:lstStyle/>
                    <a:p>
                      <a:r>
                        <a:rPr lang="en-US" smtClean="0"/>
                        <a:t>06</a:t>
                      </a:r>
                      <a:endParaRPr lang="en-US"/>
                    </a:p>
                  </a:txBody>
                  <a:tcPr/>
                </a:tc>
                <a:tc>
                  <a:txBody>
                    <a:bodyPr/>
                    <a:lstStyle/>
                    <a:p>
                      <a:r>
                        <a:rPr lang="en-US" smtClean="0"/>
                        <a:t>67</a:t>
                      </a:r>
                      <a:endParaRPr lang="en-US"/>
                    </a:p>
                  </a:txBody>
                  <a:tcPr/>
                </a:tc>
              </a:tr>
              <a:tr h="370840">
                <a:tc>
                  <a:txBody>
                    <a:bodyPr/>
                    <a:lstStyle/>
                    <a:p>
                      <a:r>
                        <a:rPr lang="en-US" smtClean="0"/>
                        <a:t>44</a:t>
                      </a:r>
                      <a:endParaRPr lang="en-US"/>
                    </a:p>
                  </a:txBody>
                  <a:tcPr/>
                </a:tc>
                <a:tc>
                  <a:txBody>
                    <a:bodyPr/>
                    <a:lstStyle/>
                    <a:p>
                      <a:r>
                        <a:rPr lang="en-US" smtClean="0"/>
                        <a:t>12</a:t>
                      </a:r>
                      <a:endParaRPr lang="en-US"/>
                    </a:p>
                  </a:txBody>
                  <a:tcPr/>
                </a:tc>
                <a:tc>
                  <a:txBody>
                    <a:bodyPr/>
                    <a:lstStyle/>
                    <a:p>
                      <a:r>
                        <a:rPr lang="en-US" smtClean="0"/>
                        <a:t>55</a:t>
                      </a:r>
                    </a:p>
                  </a:txBody>
                  <a:tcPr>
                    <a:solidFill>
                      <a:schemeClr val="accent6">
                        <a:lumMod val="75000"/>
                      </a:schemeClr>
                    </a:solidFill>
                  </a:tcPr>
                </a:tc>
                <a:tc>
                  <a:txBody>
                    <a:bodyPr/>
                    <a:lstStyle/>
                    <a:p>
                      <a:r>
                        <a:rPr lang="en-US" smtClean="0"/>
                        <a:t>42</a:t>
                      </a:r>
                      <a:endParaRPr lang="en-US"/>
                    </a:p>
                  </a:txBody>
                  <a:tcPr>
                    <a:solidFill>
                      <a:schemeClr val="accent6">
                        <a:lumMod val="75000"/>
                      </a:schemeClr>
                    </a:solidFill>
                  </a:tcPr>
                </a:tc>
                <a:tc>
                  <a:txBody>
                    <a:bodyPr/>
                    <a:lstStyle/>
                    <a:p>
                      <a:r>
                        <a:rPr lang="en-US" smtClean="0"/>
                        <a:t>94</a:t>
                      </a:r>
                      <a:endParaRPr lang="en-US"/>
                    </a:p>
                  </a:txBody>
                  <a:tcPr/>
                </a:tc>
                <a:tc>
                  <a:txBody>
                    <a:bodyPr/>
                    <a:lstStyle/>
                    <a:p>
                      <a:r>
                        <a:rPr lang="en-US" smtClean="0"/>
                        <a:t>18</a:t>
                      </a:r>
                      <a:endParaRPr lang="en-US"/>
                    </a:p>
                  </a:txBody>
                  <a:tcPr/>
                </a:tc>
                <a:tc>
                  <a:txBody>
                    <a:bodyPr/>
                    <a:lstStyle/>
                    <a:p>
                      <a:r>
                        <a:rPr lang="en-US" smtClean="0"/>
                        <a:t>06</a:t>
                      </a:r>
                      <a:endParaRPr lang="en-US"/>
                    </a:p>
                  </a:txBody>
                  <a:tcPr/>
                </a:tc>
                <a:tc>
                  <a:txBody>
                    <a:bodyPr/>
                    <a:lstStyle/>
                    <a:p>
                      <a:r>
                        <a:rPr lang="en-US" smtClean="0"/>
                        <a:t>67</a:t>
                      </a:r>
                      <a:endParaRPr lang="en-US"/>
                    </a:p>
                  </a:txBody>
                  <a:tcPr/>
                </a:tc>
              </a:tr>
              <a:tr h="370840">
                <a:tc>
                  <a:txBody>
                    <a:bodyPr/>
                    <a:lstStyle/>
                    <a:p>
                      <a:r>
                        <a:rPr lang="en-US" smtClean="0"/>
                        <a:t>44</a:t>
                      </a:r>
                      <a:endParaRPr lang="en-US"/>
                    </a:p>
                  </a:txBody>
                  <a:tcPr/>
                </a:tc>
                <a:tc>
                  <a:txBody>
                    <a:bodyPr/>
                    <a:lstStyle/>
                    <a:p>
                      <a:r>
                        <a:rPr lang="en-US" smtClean="0"/>
                        <a:t>12</a:t>
                      </a:r>
                      <a:endParaRPr lang="en-US"/>
                    </a:p>
                  </a:txBody>
                  <a:tcPr/>
                </a:tc>
                <a:tc>
                  <a:txBody>
                    <a:bodyPr/>
                    <a:lstStyle/>
                    <a:p>
                      <a:r>
                        <a:rPr lang="en-US" smtClean="0"/>
                        <a:t>42</a:t>
                      </a:r>
                      <a:endParaRPr lang="en-US"/>
                    </a:p>
                  </a:txBody>
                  <a:tcPr/>
                </a:tc>
                <a:tc>
                  <a:txBody>
                    <a:bodyPr/>
                    <a:lstStyle/>
                    <a:p>
                      <a:r>
                        <a:rPr lang="en-US" smtClean="0"/>
                        <a:t>55</a:t>
                      </a:r>
                      <a:endParaRPr lang="en-US"/>
                    </a:p>
                  </a:txBody>
                  <a:tcPr>
                    <a:solidFill>
                      <a:schemeClr val="accent6">
                        <a:lumMod val="75000"/>
                      </a:schemeClr>
                    </a:solidFill>
                  </a:tcPr>
                </a:tc>
                <a:tc>
                  <a:txBody>
                    <a:bodyPr/>
                    <a:lstStyle/>
                    <a:p>
                      <a:r>
                        <a:rPr lang="en-US" smtClean="0"/>
                        <a:t>94</a:t>
                      </a:r>
                      <a:endParaRPr lang="en-US"/>
                    </a:p>
                  </a:txBody>
                  <a:tcPr>
                    <a:solidFill>
                      <a:schemeClr val="accent6">
                        <a:lumMod val="75000"/>
                      </a:schemeClr>
                    </a:solidFill>
                  </a:tcPr>
                </a:tc>
                <a:tc>
                  <a:txBody>
                    <a:bodyPr/>
                    <a:lstStyle/>
                    <a:p>
                      <a:r>
                        <a:rPr lang="en-US" smtClean="0"/>
                        <a:t>18</a:t>
                      </a:r>
                      <a:endParaRPr lang="en-US"/>
                    </a:p>
                  </a:txBody>
                  <a:tcPr/>
                </a:tc>
                <a:tc>
                  <a:txBody>
                    <a:bodyPr/>
                    <a:lstStyle/>
                    <a:p>
                      <a:r>
                        <a:rPr lang="en-US" smtClean="0"/>
                        <a:t>06</a:t>
                      </a:r>
                      <a:endParaRPr lang="en-US"/>
                    </a:p>
                  </a:txBody>
                  <a:tcPr/>
                </a:tc>
                <a:tc>
                  <a:txBody>
                    <a:bodyPr/>
                    <a:lstStyle/>
                    <a:p>
                      <a:r>
                        <a:rPr lang="en-US" smtClean="0"/>
                        <a:t>67</a:t>
                      </a:r>
                      <a:endParaRPr lang="en-US"/>
                    </a:p>
                  </a:txBody>
                  <a:tcPr/>
                </a:tc>
              </a:tr>
              <a:tr h="370840">
                <a:tc>
                  <a:txBody>
                    <a:bodyPr/>
                    <a:lstStyle/>
                    <a:p>
                      <a:r>
                        <a:rPr lang="en-US" smtClean="0"/>
                        <a:t>44</a:t>
                      </a:r>
                      <a:endParaRPr lang="en-US"/>
                    </a:p>
                  </a:txBody>
                  <a:tcPr/>
                </a:tc>
                <a:tc>
                  <a:txBody>
                    <a:bodyPr/>
                    <a:lstStyle/>
                    <a:p>
                      <a:r>
                        <a:rPr lang="en-US" smtClean="0"/>
                        <a:t>12</a:t>
                      </a:r>
                      <a:endParaRPr lang="en-US"/>
                    </a:p>
                  </a:txBody>
                  <a:tcPr/>
                </a:tc>
                <a:tc>
                  <a:txBody>
                    <a:bodyPr/>
                    <a:lstStyle/>
                    <a:p>
                      <a:r>
                        <a:rPr lang="en-US" smtClean="0"/>
                        <a:t>42</a:t>
                      </a:r>
                      <a:endParaRPr lang="en-US"/>
                    </a:p>
                  </a:txBody>
                  <a:tcPr/>
                </a:tc>
                <a:tc>
                  <a:txBody>
                    <a:bodyPr/>
                    <a:lstStyle/>
                    <a:p>
                      <a:r>
                        <a:rPr lang="en-US" smtClean="0"/>
                        <a:t>55</a:t>
                      </a:r>
                      <a:endParaRPr lang="en-US"/>
                    </a:p>
                  </a:txBody>
                  <a:tcPr/>
                </a:tc>
                <a:tc>
                  <a:txBody>
                    <a:bodyPr/>
                    <a:lstStyle/>
                    <a:p>
                      <a:r>
                        <a:rPr lang="en-US" smtClean="0"/>
                        <a:t>94</a:t>
                      </a:r>
                      <a:endParaRPr lang="en-US"/>
                    </a:p>
                  </a:txBody>
                  <a:tcPr>
                    <a:solidFill>
                      <a:schemeClr val="accent6">
                        <a:lumMod val="75000"/>
                      </a:schemeClr>
                    </a:solidFill>
                  </a:tcPr>
                </a:tc>
                <a:tc>
                  <a:txBody>
                    <a:bodyPr/>
                    <a:lstStyle/>
                    <a:p>
                      <a:r>
                        <a:rPr lang="en-US" smtClean="0"/>
                        <a:t>18</a:t>
                      </a:r>
                      <a:endParaRPr lang="en-US"/>
                    </a:p>
                  </a:txBody>
                  <a:tcPr>
                    <a:solidFill>
                      <a:schemeClr val="accent6">
                        <a:lumMod val="75000"/>
                      </a:schemeClr>
                    </a:solidFill>
                  </a:tcPr>
                </a:tc>
                <a:tc>
                  <a:txBody>
                    <a:bodyPr/>
                    <a:lstStyle/>
                    <a:p>
                      <a:r>
                        <a:rPr lang="en-US" smtClean="0"/>
                        <a:t>06</a:t>
                      </a:r>
                      <a:endParaRPr lang="en-US"/>
                    </a:p>
                  </a:txBody>
                  <a:tcPr/>
                </a:tc>
                <a:tc>
                  <a:txBody>
                    <a:bodyPr/>
                    <a:lstStyle/>
                    <a:p>
                      <a:r>
                        <a:rPr lang="en-US" smtClean="0"/>
                        <a:t>67</a:t>
                      </a:r>
                      <a:endParaRPr lang="en-US"/>
                    </a:p>
                  </a:txBody>
                  <a:tcPr/>
                </a:tc>
              </a:tr>
              <a:tr h="370840">
                <a:tc>
                  <a:txBody>
                    <a:bodyPr/>
                    <a:lstStyle/>
                    <a:p>
                      <a:r>
                        <a:rPr lang="en-US" smtClean="0"/>
                        <a:t>44</a:t>
                      </a:r>
                      <a:endParaRPr lang="en-US"/>
                    </a:p>
                  </a:txBody>
                  <a:tcPr/>
                </a:tc>
                <a:tc>
                  <a:txBody>
                    <a:bodyPr/>
                    <a:lstStyle/>
                    <a:p>
                      <a:r>
                        <a:rPr lang="en-US" smtClean="0"/>
                        <a:t>12</a:t>
                      </a:r>
                      <a:endParaRPr lang="en-US"/>
                    </a:p>
                  </a:txBody>
                  <a:tcPr/>
                </a:tc>
                <a:tc>
                  <a:txBody>
                    <a:bodyPr/>
                    <a:lstStyle/>
                    <a:p>
                      <a:r>
                        <a:rPr lang="en-US" smtClean="0"/>
                        <a:t>42</a:t>
                      </a:r>
                      <a:endParaRPr lang="en-US"/>
                    </a:p>
                  </a:txBody>
                  <a:tcPr/>
                </a:tc>
                <a:tc>
                  <a:txBody>
                    <a:bodyPr/>
                    <a:lstStyle/>
                    <a:p>
                      <a:r>
                        <a:rPr lang="en-US" smtClean="0"/>
                        <a:t>55</a:t>
                      </a:r>
                      <a:endParaRPr lang="en-US"/>
                    </a:p>
                  </a:txBody>
                  <a:tcPr/>
                </a:tc>
                <a:tc>
                  <a:txBody>
                    <a:bodyPr/>
                    <a:lstStyle/>
                    <a:p>
                      <a:r>
                        <a:rPr lang="en-US" smtClean="0"/>
                        <a:t>18</a:t>
                      </a:r>
                      <a:endParaRPr lang="en-US"/>
                    </a:p>
                  </a:txBody>
                  <a:tcPr/>
                </a:tc>
                <a:tc>
                  <a:txBody>
                    <a:bodyPr/>
                    <a:lstStyle/>
                    <a:p>
                      <a:r>
                        <a:rPr lang="en-US" smtClean="0"/>
                        <a:t>94</a:t>
                      </a:r>
                      <a:endParaRPr lang="en-US"/>
                    </a:p>
                  </a:txBody>
                  <a:tcPr>
                    <a:solidFill>
                      <a:schemeClr val="accent6">
                        <a:lumMod val="75000"/>
                      </a:schemeClr>
                    </a:solidFill>
                  </a:tcPr>
                </a:tc>
                <a:tc>
                  <a:txBody>
                    <a:bodyPr/>
                    <a:lstStyle/>
                    <a:p>
                      <a:r>
                        <a:rPr lang="en-US" smtClean="0"/>
                        <a:t>06</a:t>
                      </a:r>
                      <a:endParaRPr lang="en-US"/>
                    </a:p>
                  </a:txBody>
                  <a:tcPr>
                    <a:solidFill>
                      <a:schemeClr val="accent6">
                        <a:lumMod val="75000"/>
                      </a:schemeClr>
                    </a:solidFill>
                  </a:tcPr>
                </a:tc>
                <a:tc>
                  <a:txBody>
                    <a:bodyPr/>
                    <a:lstStyle/>
                    <a:p>
                      <a:r>
                        <a:rPr lang="en-US" smtClean="0"/>
                        <a:t>67</a:t>
                      </a:r>
                      <a:endParaRPr lang="en-US"/>
                    </a:p>
                  </a:txBody>
                  <a:tcPr/>
                </a:tc>
              </a:tr>
              <a:tr h="370840">
                <a:tc>
                  <a:txBody>
                    <a:bodyPr/>
                    <a:lstStyle/>
                    <a:p>
                      <a:r>
                        <a:rPr lang="en-US" smtClean="0"/>
                        <a:t>44</a:t>
                      </a:r>
                      <a:endParaRPr lang="en-US"/>
                    </a:p>
                  </a:txBody>
                  <a:tcPr/>
                </a:tc>
                <a:tc>
                  <a:txBody>
                    <a:bodyPr/>
                    <a:lstStyle/>
                    <a:p>
                      <a:r>
                        <a:rPr lang="en-US" smtClean="0"/>
                        <a:t>12</a:t>
                      </a:r>
                      <a:endParaRPr lang="en-US"/>
                    </a:p>
                  </a:txBody>
                  <a:tcPr/>
                </a:tc>
                <a:tc>
                  <a:txBody>
                    <a:bodyPr/>
                    <a:lstStyle/>
                    <a:p>
                      <a:r>
                        <a:rPr lang="en-US" smtClean="0"/>
                        <a:t>42</a:t>
                      </a:r>
                      <a:endParaRPr lang="en-US"/>
                    </a:p>
                  </a:txBody>
                  <a:tcPr/>
                </a:tc>
                <a:tc>
                  <a:txBody>
                    <a:bodyPr/>
                    <a:lstStyle/>
                    <a:p>
                      <a:r>
                        <a:rPr lang="en-US" smtClean="0"/>
                        <a:t>55</a:t>
                      </a:r>
                      <a:endParaRPr lang="en-US"/>
                    </a:p>
                  </a:txBody>
                  <a:tcPr/>
                </a:tc>
                <a:tc>
                  <a:txBody>
                    <a:bodyPr/>
                    <a:lstStyle/>
                    <a:p>
                      <a:r>
                        <a:rPr lang="en-US" smtClean="0"/>
                        <a:t>18</a:t>
                      </a:r>
                      <a:endParaRPr lang="en-US"/>
                    </a:p>
                  </a:txBody>
                  <a:tcPr/>
                </a:tc>
                <a:tc>
                  <a:txBody>
                    <a:bodyPr/>
                    <a:lstStyle/>
                    <a:p>
                      <a:r>
                        <a:rPr lang="en-US" smtClean="0"/>
                        <a:t>06</a:t>
                      </a:r>
                      <a:endParaRPr lang="en-US"/>
                    </a:p>
                  </a:txBody>
                  <a:tcPr/>
                </a:tc>
                <a:tc>
                  <a:txBody>
                    <a:bodyPr/>
                    <a:lstStyle/>
                    <a:p>
                      <a:r>
                        <a:rPr lang="en-US" smtClean="0"/>
                        <a:t>94</a:t>
                      </a:r>
                      <a:endParaRPr lang="en-US"/>
                    </a:p>
                  </a:txBody>
                  <a:tcPr>
                    <a:solidFill>
                      <a:schemeClr val="accent6">
                        <a:lumMod val="75000"/>
                      </a:schemeClr>
                    </a:solidFill>
                  </a:tcPr>
                </a:tc>
                <a:tc>
                  <a:txBody>
                    <a:bodyPr/>
                    <a:lstStyle/>
                    <a:p>
                      <a:r>
                        <a:rPr lang="en-US" smtClean="0"/>
                        <a:t>67</a:t>
                      </a:r>
                      <a:endParaRPr lang="en-US"/>
                    </a:p>
                  </a:txBody>
                  <a:tcPr>
                    <a:solidFill>
                      <a:schemeClr val="accent6">
                        <a:lumMod val="75000"/>
                      </a:schemeClr>
                    </a:solidFill>
                  </a:tcPr>
                </a:tc>
              </a:tr>
              <a:tr h="370840">
                <a:tc>
                  <a:txBody>
                    <a:bodyPr/>
                    <a:lstStyle/>
                    <a:p>
                      <a:r>
                        <a:rPr lang="en-US" smtClean="0"/>
                        <a:t>44</a:t>
                      </a:r>
                      <a:endParaRPr lang="en-US"/>
                    </a:p>
                  </a:txBody>
                  <a:tcPr/>
                </a:tc>
                <a:tc>
                  <a:txBody>
                    <a:bodyPr/>
                    <a:lstStyle/>
                    <a:p>
                      <a:r>
                        <a:rPr lang="en-US" smtClean="0"/>
                        <a:t>12</a:t>
                      </a:r>
                      <a:endParaRPr lang="en-US"/>
                    </a:p>
                  </a:txBody>
                  <a:tcPr/>
                </a:tc>
                <a:tc>
                  <a:txBody>
                    <a:bodyPr/>
                    <a:lstStyle/>
                    <a:p>
                      <a:r>
                        <a:rPr lang="en-US" smtClean="0"/>
                        <a:t>42</a:t>
                      </a:r>
                      <a:endParaRPr lang="en-US"/>
                    </a:p>
                  </a:txBody>
                  <a:tcPr/>
                </a:tc>
                <a:tc>
                  <a:txBody>
                    <a:bodyPr/>
                    <a:lstStyle/>
                    <a:p>
                      <a:r>
                        <a:rPr lang="en-US" smtClean="0"/>
                        <a:t>55</a:t>
                      </a:r>
                      <a:endParaRPr lang="en-US"/>
                    </a:p>
                  </a:txBody>
                  <a:tcPr/>
                </a:tc>
                <a:tc>
                  <a:txBody>
                    <a:bodyPr/>
                    <a:lstStyle/>
                    <a:p>
                      <a:r>
                        <a:rPr lang="en-US" smtClean="0"/>
                        <a:t>18</a:t>
                      </a:r>
                      <a:endParaRPr lang="en-US"/>
                    </a:p>
                  </a:txBody>
                  <a:tcPr/>
                </a:tc>
                <a:tc>
                  <a:txBody>
                    <a:bodyPr/>
                    <a:lstStyle/>
                    <a:p>
                      <a:r>
                        <a:rPr lang="en-US" smtClean="0"/>
                        <a:t>06</a:t>
                      </a:r>
                      <a:endParaRPr lang="en-US"/>
                    </a:p>
                  </a:txBody>
                  <a:tcPr/>
                </a:tc>
                <a:tc>
                  <a:txBody>
                    <a:bodyPr/>
                    <a:lstStyle/>
                    <a:p>
                      <a:r>
                        <a:rPr lang="en-US" smtClean="0"/>
                        <a:t>67</a:t>
                      </a:r>
                      <a:endParaRPr lang="en-US"/>
                    </a:p>
                  </a:txBody>
                  <a:tcPr/>
                </a:tc>
                <a:tc>
                  <a:txBody>
                    <a:bodyPr/>
                    <a:lstStyle/>
                    <a:p>
                      <a:r>
                        <a:rPr lang="en-US" smtClean="0"/>
                        <a:t>94</a:t>
                      </a:r>
                      <a:endParaRPr lang="en-US"/>
                    </a:p>
                  </a:txBody>
                  <a:tcPr>
                    <a:solidFill>
                      <a:schemeClr val="accent6">
                        <a:lumMod val="75000"/>
                      </a:schemeClr>
                    </a:solidFill>
                  </a:tcPr>
                </a:tc>
              </a:tr>
              <a:tr h="370840">
                <a:tc>
                  <a:txBody>
                    <a:bodyPr/>
                    <a:lstStyle/>
                    <a:p>
                      <a:r>
                        <a:rPr lang="en-US" smtClean="0"/>
                        <a:t>44</a:t>
                      </a:r>
                      <a:endParaRPr lang="en-US"/>
                    </a:p>
                  </a:txBody>
                  <a:tcPr>
                    <a:solidFill>
                      <a:srgbClr val="FF0000"/>
                    </a:solidFill>
                  </a:tcPr>
                </a:tc>
                <a:tc>
                  <a:txBody>
                    <a:bodyPr/>
                    <a:lstStyle/>
                    <a:p>
                      <a:r>
                        <a:rPr lang="en-US" smtClean="0"/>
                        <a:t>12</a:t>
                      </a:r>
                      <a:endParaRPr lang="en-US"/>
                    </a:p>
                  </a:txBody>
                  <a:tcPr>
                    <a:solidFill>
                      <a:srgbClr val="FF0000"/>
                    </a:solidFill>
                  </a:tcPr>
                </a:tc>
                <a:tc>
                  <a:txBody>
                    <a:bodyPr/>
                    <a:lstStyle/>
                    <a:p>
                      <a:r>
                        <a:rPr lang="en-US" smtClean="0"/>
                        <a:t>42</a:t>
                      </a:r>
                      <a:endParaRPr lang="en-US"/>
                    </a:p>
                  </a:txBody>
                  <a:tcPr>
                    <a:solidFill>
                      <a:srgbClr val="FF0000"/>
                    </a:solidFill>
                  </a:tcPr>
                </a:tc>
                <a:tc>
                  <a:txBody>
                    <a:bodyPr/>
                    <a:lstStyle/>
                    <a:p>
                      <a:r>
                        <a:rPr lang="en-US" smtClean="0"/>
                        <a:t>55</a:t>
                      </a:r>
                      <a:endParaRPr lang="en-US"/>
                    </a:p>
                  </a:txBody>
                  <a:tcPr>
                    <a:solidFill>
                      <a:srgbClr val="FF0000"/>
                    </a:solidFill>
                  </a:tcPr>
                </a:tc>
                <a:tc>
                  <a:txBody>
                    <a:bodyPr/>
                    <a:lstStyle/>
                    <a:p>
                      <a:r>
                        <a:rPr lang="en-US" smtClean="0"/>
                        <a:t>18</a:t>
                      </a:r>
                      <a:endParaRPr lang="en-US"/>
                    </a:p>
                  </a:txBody>
                  <a:tcPr>
                    <a:solidFill>
                      <a:srgbClr val="FF0000"/>
                    </a:solidFill>
                  </a:tcPr>
                </a:tc>
                <a:tc>
                  <a:txBody>
                    <a:bodyPr/>
                    <a:lstStyle/>
                    <a:p>
                      <a:r>
                        <a:rPr lang="en-US" smtClean="0"/>
                        <a:t>06</a:t>
                      </a:r>
                      <a:endParaRPr lang="en-US"/>
                    </a:p>
                  </a:txBody>
                  <a:tcPr>
                    <a:solidFill>
                      <a:srgbClr val="FF0000"/>
                    </a:solidFill>
                  </a:tcPr>
                </a:tc>
                <a:tc>
                  <a:txBody>
                    <a:bodyPr/>
                    <a:lstStyle/>
                    <a:p>
                      <a:r>
                        <a:rPr lang="en-US" smtClean="0"/>
                        <a:t>67</a:t>
                      </a:r>
                      <a:endParaRPr lang="en-US"/>
                    </a:p>
                  </a:txBody>
                  <a:tcPr>
                    <a:solidFill>
                      <a:srgbClr val="FF0000"/>
                    </a:solidFill>
                  </a:tcPr>
                </a:tc>
                <a:tc>
                  <a:txBody>
                    <a:bodyPr/>
                    <a:lstStyle/>
                    <a:p>
                      <a:r>
                        <a:rPr lang="en-US" smtClean="0"/>
                        <a:t>94</a:t>
                      </a:r>
                      <a:endParaRPr lang="en-US"/>
                    </a:p>
                  </a:txBody>
                  <a:tcPr>
                    <a:solidFill>
                      <a:srgbClr val="FF0000"/>
                    </a:solidFill>
                  </a:tcPr>
                </a:tc>
              </a:tr>
            </a:tbl>
          </a:graphicData>
        </a:graphic>
      </p:graphicFrame>
      <p:sp>
        <p:nvSpPr>
          <p:cNvPr id="3" name="TextBox 2"/>
          <p:cNvSpPr txBox="1"/>
          <p:nvPr/>
        </p:nvSpPr>
        <p:spPr>
          <a:xfrm>
            <a:off x="1600200" y="533400"/>
            <a:ext cx="1470915" cy="369332"/>
          </a:xfrm>
          <a:prstGeom prst="rect">
            <a:avLst/>
          </a:prstGeom>
          <a:noFill/>
        </p:spPr>
        <p:txBody>
          <a:bodyPr wrap="none" rtlCol="0">
            <a:spAutoFit/>
          </a:bodyPr>
          <a:lstStyle/>
          <a:p>
            <a:r>
              <a:rPr lang="en-US" smtClean="0"/>
              <a:t>BƯỚC    0 – 1 </a:t>
            </a:r>
          </a:p>
        </p:txBody>
      </p:sp>
    </p:spTree>
    <p:extLst>
      <p:ext uri="{BB962C8B-B14F-4D97-AF65-F5344CB8AC3E}">
        <p14:creationId xmlns:p14="http://schemas.microsoft.com/office/powerpoint/2010/main" val="1635565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47410891"/>
              </p:ext>
            </p:extLst>
          </p:nvPr>
        </p:nvGraphicFramePr>
        <p:xfrm>
          <a:off x="457200" y="1600200"/>
          <a:ext cx="8229599" cy="370840"/>
        </p:xfrm>
        <a:graphic>
          <a:graphicData uri="http://schemas.openxmlformats.org/drawingml/2006/table">
            <a:tbl>
              <a:tblPr firstRow="1" bandRow="1">
                <a:tableStyleId>{5C22544A-7EE6-4342-B048-85BDC9FD1C3A}</a:tableStyleId>
              </a:tblPr>
              <a:tblGrid>
                <a:gridCol w="1175657"/>
                <a:gridCol w="1175657"/>
                <a:gridCol w="1175657"/>
                <a:gridCol w="1175657"/>
                <a:gridCol w="1175657"/>
                <a:gridCol w="1175657"/>
                <a:gridCol w="1175657"/>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bl>
          </a:graphicData>
        </a:graphic>
      </p:graphicFrame>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6" name="TextBox 5"/>
          <p:cNvSpPr txBox="1"/>
          <p:nvPr/>
        </p:nvSpPr>
        <p:spPr>
          <a:xfrm>
            <a:off x="2133600" y="762000"/>
            <a:ext cx="5867400" cy="461665"/>
          </a:xfrm>
          <a:prstGeom prst="rect">
            <a:avLst/>
          </a:prstGeom>
          <a:noFill/>
        </p:spPr>
        <p:txBody>
          <a:bodyPr wrap="square" rtlCol="0">
            <a:spAutoFit/>
          </a:bodyPr>
          <a:lstStyle/>
          <a:p>
            <a:r>
              <a:rPr lang="en-US" sz="2400" dirty="0" err="1" smtClean="0">
                <a:latin typeface="Times New Roman" panose="02020603050405020304" pitchFamily="18" charset="0"/>
                <a:cs typeface="Times New Roman" panose="02020603050405020304" pitchFamily="18" charset="0"/>
              </a:rPr>
              <a:t>Ví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a:t>
            </a: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Sắp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xếp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dãy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44 55 12 42 18 06 67 </a:t>
            </a:r>
            <a:endParaRPr lang="en-US" sz="2400" dirty="0">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956101695"/>
              </p:ext>
            </p:extLst>
          </p:nvPr>
        </p:nvGraphicFramePr>
        <p:xfrm>
          <a:off x="1828800" y="1447800"/>
          <a:ext cx="5181597" cy="381001"/>
        </p:xfrm>
        <a:graphic>
          <a:graphicData uri="http://schemas.openxmlformats.org/drawingml/2006/table">
            <a:tbl>
              <a:tblPr firstRow="1" bandRow="1">
                <a:tableStyleId>{5C22544A-7EE6-4342-B048-85BDC9FD1C3A}</a:tableStyleId>
              </a:tblPr>
              <a:tblGrid>
                <a:gridCol w="745298"/>
                <a:gridCol w="745298"/>
                <a:gridCol w="745298"/>
                <a:gridCol w="745298"/>
                <a:gridCol w="745298"/>
                <a:gridCol w="745298"/>
                <a:gridCol w="709809"/>
              </a:tblGrid>
              <a:tr h="381001">
                <a:tc>
                  <a:txBody>
                    <a:bodyPr/>
                    <a:lstStyle/>
                    <a:p>
                      <a:r>
                        <a:rPr lang="en-US" smtClean="0">
                          <a:latin typeface="Times New Roman" panose="02020603050405020304" pitchFamily="18" charset="0"/>
                          <a:cs typeface="Times New Roman" panose="02020603050405020304" pitchFamily="18" charset="0"/>
                        </a:rPr>
                        <a:t>44</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t>55</a:t>
                      </a:r>
                      <a:endParaRPr lang="en-US"/>
                    </a:p>
                  </a:txBody>
                  <a:tcPr/>
                </a:tc>
                <a:tc>
                  <a:txBody>
                    <a:bodyPr/>
                    <a:lstStyle/>
                    <a:p>
                      <a:r>
                        <a:rPr lang="en-US" smtClean="0"/>
                        <a:t>12</a:t>
                      </a:r>
                      <a:endParaRPr lang="en-US"/>
                    </a:p>
                  </a:txBody>
                  <a:tcPr/>
                </a:tc>
                <a:tc>
                  <a:txBody>
                    <a:bodyPr/>
                    <a:lstStyle/>
                    <a:p>
                      <a:r>
                        <a:rPr lang="en-US" smtClean="0"/>
                        <a:t>42</a:t>
                      </a:r>
                      <a:endParaRPr lang="en-US"/>
                    </a:p>
                  </a:txBody>
                  <a:tcPr/>
                </a:tc>
                <a:tc>
                  <a:txBody>
                    <a:bodyPr/>
                    <a:lstStyle/>
                    <a:p>
                      <a:r>
                        <a:rPr lang="en-US" smtClean="0"/>
                        <a:t>18</a:t>
                      </a:r>
                      <a:endParaRPr lang="en-US"/>
                    </a:p>
                  </a:txBody>
                  <a:tcPr/>
                </a:tc>
                <a:tc>
                  <a:txBody>
                    <a:bodyPr/>
                    <a:lstStyle/>
                    <a:p>
                      <a:r>
                        <a:rPr lang="en-US" smtClean="0"/>
                        <a:t>06</a:t>
                      </a:r>
                      <a:endParaRPr lang="en-US"/>
                    </a:p>
                  </a:txBody>
                  <a:tcPr/>
                </a:tc>
                <a:tc>
                  <a:txBody>
                    <a:bodyPr/>
                    <a:lstStyle/>
                    <a:p>
                      <a:r>
                        <a:rPr lang="en-US" dirty="0" smtClean="0"/>
                        <a:t>67</a:t>
                      </a:r>
                      <a:endParaRPr lang="en-US" dirty="0"/>
                    </a:p>
                  </a:txBody>
                  <a:tcPr/>
                </a:tc>
              </a:tr>
            </a:tbl>
          </a:graphicData>
        </a:graphic>
      </p:graphicFrame>
    </p:spTree>
    <p:extLst>
      <p:ext uri="{BB962C8B-B14F-4D97-AF65-F5344CB8AC3E}">
        <p14:creationId xmlns:p14="http://schemas.microsoft.com/office/powerpoint/2010/main" val="120978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circle(in)">
                                      <p:cBhvr>
                                        <p:cTn id="1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47" y="0"/>
            <a:ext cx="9144000" cy="6858000"/>
          </a:xfrm>
          <a:prstGeom prst="rect">
            <a:avLst/>
          </a:prstGeom>
        </p:spPr>
      </p:pic>
      <p:grpSp>
        <p:nvGrpSpPr>
          <p:cNvPr id="5" name="Group 4"/>
          <p:cNvGrpSpPr/>
          <p:nvPr/>
        </p:nvGrpSpPr>
        <p:grpSpPr>
          <a:xfrm>
            <a:off x="762000" y="381000"/>
            <a:ext cx="2642489" cy="805959"/>
            <a:chOff x="6345542" y="2946455"/>
            <a:chExt cx="2642489" cy="805959"/>
          </a:xfrm>
        </p:grpSpPr>
        <p:sp>
          <p:nvSpPr>
            <p:cNvPr id="6" name="Rectangle 5"/>
            <p:cNvSpPr/>
            <p:nvPr/>
          </p:nvSpPr>
          <p:spPr>
            <a:xfrm>
              <a:off x="6345542" y="2946455"/>
              <a:ext cx="2642489" cy="805959"/>
            </a:xfrm>
            <a:prstGeom prst="rect">
              <a:avLst/>
            </a:prstGeom>
          </p:spPr>
          <p:style>
            <a:lnRef idx="0">
              <a:schemeClr val="accent3"/>
            </a:lnRef>
            <a:fillRef idx="3">
              <a:schemeClr val="accent3"/>
            </a:fillRef>
            <a:effectRef idx="3">
              <a:schemeClr val="accent3"/>
            </a:effectRef>
            <a:fontRef idx="minor">
              <a:schemeClr val="lt1"/>
            </a:fontRef>
          </p:style>
        </p:sp>
        <p:sp>
          <p:nvSpPr>
            <p:cNvPr id="7" name="Rectangle 6"/>
            <p:cNvSpPr/>
            <p:nvPr/>
          </p:nvSpPr>
          <p:spPr>
            <a:xfrm>
              <a:off x="6345542" y="2946455"/>
              <a:ext cx="2642489" cy="8059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845" tIns="29845" rIns="29845" bIns="29845" numCol="1" spcCol="1270" anchor="ctr" anchorCtr="0">
              <a:noAutofit/>
            </a:bodyPr>
            <a:lstStyle/>
            <a:p>
              <a:pPr lvl="0" algn="ctr" defTabSz="2089150">
                <a:lnSpc>
                  <a:spcPct val="90000"/>
                </a:lnSpc>
                <a:spcBef>
                  <a:spcPct val="0"/>
                </a:spcBef>
                <a:spcAft>
                  <a:spcPct val="35000"/>
                </a:spcAft>
              </a:pPr>
              <a:r>
                <a:rPr lang="en-US" sz="4700" kern="1200" dirty="0" err="1" smtClean="0">
                  <a:solidFill>
                    <a:schemeClr val="tx1"/>
                  </a:solidFill>
                  <a:latin typeface="Times New Roman" panose="02020603050405020304" pitchFamily="18" charset="0"/>
                  <a:cs typeface="Times New Roman" panose="02020603050405020304" pitchFamily="18" charset="0"/>
                </a:rPr>
                <a:t>Shakersort</a:t>
              </a:r>
              <a:endParaRPr lang="en-US" sz="4700" kern="1200" dirty="0">
                <a:solidFill>
                  <a:schemeClr val="tx1"/>
                </a:solidFill>
                <a:latin typeface="Times New Roman" panose="02020603050405020304" pitchFamily="18" charset="0"/>
                <a:cs typeface="Times New Roman" panose="02020603050405020304" pitchFamily="18" charset="0"/>
              </a:endParaRPr>
            </a:p>
          </p:txBody>
        </p:sp>
      </p:grpSp>
      <p:sp>
        <p:nvSpPr>
          <p:cNvPr id="8" name="TextBox 7"/>
          <p:cNvSpPr txBox="1"/>
          <p:nvPr/>
        </p:nvSpPr>
        <p:spPr>
          <a:xfrm>
            <a:off x="914400" y="2228671"/>
            <a:ext cx="6553200" cy="1631216"/>
          </a:xfrm>
          <a:prstGeom prst="rect">
            <a:avLst/>
          </a:prstGeom>
          <a:noFill/>
        </p:spPr>
        <p:txBody>
          <a:bodyPr wrap="square" rtlCol="0">
            <a:spAutoFit/>
          </a:bodyPr>
          <a:lstStyle/>
          <a:p>
            <a:r>
              <a:rPr lang="vi-VN" sz="2000" dirty="0">
                <a:latin typeface="+mj-lt"/>
              </a:rPr>
              <a:t>Shaker Sort là một cải tiến của Bubble Sort. Sau khi đưa phần tử nhỏ nhất về đầu dãy, thuật toán sẽ giúp chúng ta đưa phần tử lớn nhất về cuối dãy. Do đưa các phần tử về đúng vị trí ở cả hai đầu nên Shaker Sort sẽ giúp cải thiện thời gian sắp xếp dãy số.</a:t>
            </a:r>
            <a:endParaRPr lang="en-US" sz="2000" dirty="0">
              <a:latin typeface="+mj-lt"/>
            </a:endParaRPr>
          </a:p>
        </p:txBody>
      </p:sp>
      <p:sp>
        <p:nvSpPr>
          <p:cNvPr id="9" name="TextBox 8"/>
          <p:cNvSpPr txBox="1"/>
          <p:nvPr/>
        </p:nvSpPr>
        <p:spPr>
          <a:xfrm>
            <a:off x="1143000" y="1564234"/>
            <a:ext cx="1219200"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Ý </a:t>
            </a:r>
            <a:r>
              <a:rPr lang="en-US" sz="2400" dirty="0" err="1" smtClean="0">
                <a:latin typeface="Times New Roman" panose="02020603050405020304" pitchFamily="18" charset="0"/>
                <a:cs typeface="Times New Roman" panose="02020603050405020304" pitchFamily="18" charset="0"/>
              </a:rPr>
              <a:t>tưởng</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049886" y="1676400"/>
            <a:ext cx="242374"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356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5" name="TextBox 4"/>
          <p:cNvSpPr txBox="1"/>
          <p:nvPr/>
        </p:nvSpPr>
        <p:spPr>
          <a:xfrm>
            <a:off x="1828800" y="76200"/>
            <a:ext cx="1905000" cy="461665"/>
          </a:xfrm>
          <a:prstGeom prst="rect">
            <a:avLst/>
          </a:prstGeom>
          <a:noFill/>
        </p:spPr>
        <p:txBody>
          <a:bodyPr wrap="square" rtlCol="0">
            <a:spAutoFit/>
          </a:bodyPr>
          <a:lstStyle/>
          <a:p>
            <a:r>
              <a:rPr lang="en-US" sz="2400" b="1" smtClean="0">
                <a:latin typeface="Times New Roman" panose="02020603050405020304" pitchFamily="18" charset="0"/>
                <a:cs typeface="Times New Roman" panose="02020603050405020304" pitchFamily="18" charset="0"/>
              </a:rPr>
              <a:t>Thuật Toán </a:t>
            </a:r>
            <a:endParaRPr lang="en-US" sz="2400" b="1">
              <a:latin typeface="Times New Roman" panose="02020603050405020304" pitchFamily="18" charset="0"/>
              <a:cs typeface="Times New Roman" panose="02020603050405020304" pitchFamily="18" charset="0"/>
            </a:endParaRPr>
          </a:p>
        </p:txBody>
      </p:sp>
      <p:sp>
        <p:nvSpPr>
          <p:cNvPr id="7" name="TextBox 6"/>
          <p:cNvSpPr txBox="1"/>
          <p:nvPr/>
        </p:nvSpPr>
        <p:spPr>
          <a:xfrm>
            <a:off x="1600200" y="421710"/>
            <a:ext cx="6705600" cy="6186309"/>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Void </a:t>
            </a:r>
            <a:r>
              <a:rPr lang="en-US" dirty="0" err="1" smtClean="0">
                <a:latin typeface="Times New Roman" panose="02020603050405020304" pitchFamily="18" charset="0"/>
                <a:cs typeface="Times New Roman" panose="02020603050405020304" pitchFamily="18" charset="0"/>
              </a:rPr>
              <a:t>ShakerSort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int</a:t>
            </a:r>
            <a:r>
              <a:rPr lang="en-US" dirty="0" smtClean="0">
                <a:latin typeface="Times New Roman" panose="02020603050405020304" pitchFamily="18" charset="0"/>
                <a:cs typeface="Times New Roman" panose="02020603050405020304" pitchFamily="18" charset="0"/>
              </a:rPr>
              <a:t> a[], </a:t>
            </a:r>
            <a:r>
              <a:rPr lang="en-US" dirty="0" err="1" smtClean="0">
                <a:latin typeface="Times New Roman" panose="02020603050405020304" pitchFamily="18" charset="0"/>
                <a:cs typeface="Times New Roman" panose="02020603050405020304" pitchFamily="18" charset="0"/>
              </a:rPr>
              <a:t>int</a:t>
            </a:r>
            <a:r>
              <a:rPr lang="en-US" dirty="0" smtClean="0">
                <a:latin typeface="Times New Roman" panose="02020603050405020304" pitchFamily="18" charset="0"/>
                <a:cs typeface="Times New Roman" panose="02020603050405020304" pitchFamily="18" charset="0"/>
              </a:rPr>
              <a:t> n ) </a:t>
            </a:r>
          </a:p>
          <a:p>
            <a:r>
              <a:rPr lang="en-US" dirty="0" smtClean="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int</a:t>
            </a:r>
            <a:r>
              <a:rPr lang="en-US" dirty="0" smtClean="0">
                <a:latin typeface="Times New Roman" panose="02020603050405020304" pitchFamily="18" charset="0"/>
                <a:cs typeface="Times New Roman" panose="02020603050405020304" pitchFamily="18" charset="0"/>
              </a:rPr>
              <a:t> Left = 0 ;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int</a:t>
            </a:r>
            <a:r>
              <a:rPr lang="en-US" dirty="0" smtClean="0">
                <a:latin typeface="Times New Roman" panose="02020603050405020304" pitchFamily="18" charset="0"/>
                <a:cs typeface="Times New Roman" panose="02020603050405020304" pitchFamily="18" charset="0"/>
              </a:rPr>
              <a:t> Right = n-1 ;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int</a:t>
            </a:r>
            <a:r>
              <a:rPr lang="en-US" dirty="0" smtClean="0">
                <a:latin typeface="Times New Roman" panose="02020603050405020304" pitchFamily="18" charset="0"/>
                <a:cs typeface="Times New Roman" panose="02020603050405020304" pitchFamily="18" charset="0"/>
              </a:rPr>
              <a:t> k= 0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while ( Left &lt; Right )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for ( i= Right ; i&gt;Left ;i--)</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if (a[i] &lt; a[i-1]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Swap(a[i], a[i-1])</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k= i  ;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Left = k;</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for (i= Left; i&lt; Right ; i++)</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if ( a[i] &gt; a[i+1])</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Swap(a[i], a[i+1]);</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k=I;}</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Right = k;</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524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9144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554722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5" name="TextBox 4"/>
          <p:cNvSpPr txBox="1"/>
          <p:nvPr/>
        </p:nvSpPr>
        <p:spPr>
          <a:xfrm>
            <a:off x="1524000" y="914400"/>
            <a:ext cx="7345281" cy="101566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6000" b="1" i="1" dirty="0" smtClean="0">
                <a:solidFill>
                  <a:srgbClr val="FF0000"/>
                </a:solidFill>
                <a:latin typeface="Times New Roman" panose="02020603050405020304" pitchFamily="18" charset="0"/>
                <a:cs typeface="Times New Roman" panose="02020603050405020304" pitchFamily="18" charset="0"/>
              </a:rPr>
              <a:t>Thanks For Listening </a:t>
            </a:r>
            <a:endParaRPr lang="en-US" sz="6000" b="1" i="1"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523999" y="2209800"/>
            <a:ext cx="6835397" cy="440120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en-US" sz="4000" dirty="0" smtClean="0">
              <a:solidFill>
                <a:srgbClr val="FF0000"/>
              </a:solidFill>
              <a:latin typeface="Times New Roman" panose="02020603050405020304" pitchFamily="18" charset="0"/>
              <a:cs typeface="Times New Roman" panose="02020603050405020304" pitchFamily="18" charset="0"/>
            </a:endParaRPr>
          </a:p>
          <a:p>
            <a:r>
              <a:rPr lang="en-US" sz="4000" dirty="0" smtClean="0">
                <a:solidFill>
                  <a:srgbClr val="FF0000"/>
                </a:solidFill>
                <a:latin typeface="Times New Roman" panose="02020603050405020304" pitchFamily="18" charset="0"/>
                <a:cs typeface="Times New Roman" panose="02020603050405020304" pitchFamily="18" charset="0"/>
              </a:rPr>
              <a:t>1.Phan </a:t>
            </a:r>
            <a:r>
              <a:rPr lang="en-US" sz="4000" dirty="0" err="1" smtClean="0">
                <a:solidFill>
                  <a:srgbClr val="FF0000"/>
                </a:solidFill>
                <a:latin typeface="Times New Roman" panose="02020603050405020304" pitchFamily="18" charset="0"/>
                <a:cs typeface="Times New Roman" panose="02020603050405020304" pitchFamily="18" charset="0"/>
              </a:rPr>
              <a:t>Thị</a:t>
            </a:r>
            <a:r>
              <a:rPr lang="en-US" sz="4000" dirty="0" smtClean="0">
                <a:solidFill>
                  <a:srgbClr val="FF0000"/>
                </a:solidFill>
                <a:latin typeface="Times New Roman" panose="02020603050405020304" pitchFamily="18" charset="0"/>
                <a:cs typeface="Times New Roman" panose="02020603050405020304" pitchFamily="18" charset="0"/>
              </a:rPr>
              <a:t> </a:t>
            </a:r>
            <a:r>
              <a:rPr lang="en-US" sz="4000" dirty="0" err="1" smtClean="0">
                <a:solidFill>
                  <a:srgbClr val="FF0000"/>
                </a:solidFill>
                <a:latin typeface="Times New Roman" panose="02020603050405020304" pitchFamily="18" charset="0"/>
                <a:cs typeface="Times New Roman" panose="02020603050405020304" pitchFamily="18" charset="0"/>
              </a:rPr>
              <a:t>Diệu</a:t>
            </a:r>
            <a:r>
              <a:rPr lang="en-US" sz="4000" dirty="0" smtClean="0">
                <a:solidFill>
                  <a:srgbClr val="FF0000"/>
                </a:solidFill>
                <a:latin typeface="Times New Roman" panose="02020603050405020304" pitchFamily="18" charset="0"/>
                <a:cs typeface="Times New Roman" panose="02020603050405020304" pitchFamily="18" charset="0"/>
              </a:rPr>
              <a:t> </a:t>
            </a:r>
            <a:r>
              <a:rPr lang="en-US" sz="4000" dirty="0" err="1" smtClean="0">
                <a:solidFill>
                  <a:srgbClr val="FF0000"/>
                </a:solidFill>
                <a:latin typeface="Times New Roman" panose="02020603050405020304" pitchFamily="18" charset="0"/>
                <a:cs typeface="Times New Roman" panose="02020603050405020304" pitchFamily="18" charset="0"/>
              </a:rPr>
              <a:t>Lành</a:t>
            </a:r>
            <a:r>
              <a:rPr lang="en-US" sz="4000" dirty="0" smtClean="0">
                <a:solidFill>
                  <a:srgbClr val="FF0000"/>
                </a:solidFill>
                <a:latin typeface="Times New Roman" panose="02020603050405020304" pitchFamily="18" charset="0"/>
                <a:cs typeface="Times New Roman" panose="02020603050405020304" pitchFamily="18" charset="0"/>
              </a:rPr>
              <a:t> </a:t>
            </a:r>
          </a:p>
          <a:p>
            <a:r>
              <a:rPr lang="en-US" sz="4000" dirty="0" smtClean="0">
                <a:solidFill>
                  <a:srgbClr val="FF0000"/>
                </a:solidFill>
                <a:latin typeface="Times New Roman" panose="02020603050405020304" pitchFamily="18" charset="0"/>
                <a:cs typeface="Times New Roman" panose="02020603050405020304" pitchFamily="18" charset="0"/>
              </a:rPr>
              <a:t>2.Hồ </a:t>
            </a:r>
            <a:r>
              <a:rPr lang="en-US" sz="4000" dirty="0" err="1" smtClean="0">
                <a:solidFill>
                  <a:srgbClr val="FF0000"/>
                </a:solidFill>
                <a:latin typeface="Times New Roman" panose="02020603050405020304" pitchFamily="18" charset="0"/>
                <a:cs typeface="Times New Roman" panose="02020603050405020304" pitchFamily="18" charset="0"/>
              </a:rPr>
              <a:t>Thị</a:t>
            </a:r>
            <a:r>
              <a:rPr lang="en-US" sz="4000" dirty="0" smtClean="0">
                <a:solidFill>
                  <a:srgbClr val="FF0000"/>
                </a:solidFill>
                <a:latin typeface="Times New Roman" panose="02020603050405020304" pitchFamily="18" charset="0"/>
                <a:cs typeface="Times New Roman" panose="02020603050405020304" pitchFamily="18" charset="0"/>
              </a:rPr>
              <a:t> </a:t>
            </a:r>
            <a:r>
              <a:rPr lang="en-US" sz="4000" dirty="0" err="1" smtClean="0">
                <a:solidFill>
                  <a:srgbClr val="FF0000"/>
                </a:solidFill>
                <a:latin typeface="Times New Roman" panose="02020603050405020304" pitchFamily="18" charset="0"/>
                <a:cs typeface="Times New Roman" panose="02020603050405020304" pitchFamily="18" charset="0"/>
              </a:rPr>
              <a:t>Thúy</a:t>
            </a:r>
            <a:r>
              <a:rPr lang="en-US" sz="4000" dirty="0" smtClean="0">
                <a:solidFill>
                  <a:srgbClr val="FF0000"/>
                </a:solidFill>
                <a:latin typeface="Times New Roman" panose="02020603050405020304" pitchFamily="18" charset="0"/>
                <a:cs typeface="Times New Roman" panose="02020603050405020304" pitchFamily="18" charset="0"/>
              </a:rPr>
              <a:t> </a:t>
            </a:r>
          </a:p>
          <a:p>
            <a:r>
              <a:rPr lang="en-US" sz="4000" dirty="0" smtClean="0">
                <a:solidFill>
                  <a:srgbClr val="FF0000"/>
                </a:solidFill>
                <a:latin typeface="Times New Roman" panose="02020603050405020304" pitchFamily="18" charset="0"/>
                <a:cs typeface="Times New Roman" panose="02020603050405020304" pitchFamily="18" charset="0"/>
              </a:rPr>
              <a:t>3.Đặng </a:t>
            </a:r>
            <a:r>
              <a:rPr lang="en-US" sz="4000" dirty="0" err="1" smtClean="0">
                <a:solidFill>
                  <a:srgbClr val="FF0000"/>
                </a:solidFill>
                <a:latin typeface="Times New Roman" panose="02020603050405020304" pitchFamily="18" charset="0"/>
                <a:cs typeface="Times New Roman" panose="02020603050405020304" pitchFamily="18" charset="0"/>
              </a:rPr>
              <a:t>Thị</a:t>
            </a:r>
            <a:r>
              <a:rPr lang="en-US" sz="4000" dirty="0" smtClean="0">
                <a:solidFill>
                  <a:srgbClr val="FF0000"/>
                </a:solidFill>
                <a:latin typeface="Times New Roman" panose="02020603050405020304" pitchFamily="18" charset="0"/>
                <a:cs typeface="Times New Roman" panose="02020603050405020304" pitchFamily="18" charset="0"/>
              </a:rPr>
              <a:t> </a:t>
            </a:r>
            <a:r>
              <a:rPr lang="en-US" sz="4000" dirty="0" err="1" smtClean="0">
                <a:solidFill>
                  <a:srgbClr val="FF0000"/>
                </a:solidFill>
                <a:latin typeface="Times New Roman" panose="02020603050405020304" pitchFamily="18" charset="0"/>
                <a:cs typeface="Times New Roman" panose="02020603050405020304" pitchFamily="18" charset="0"/>
              </a:rPr>
              <a:t>Trang</a:t>
            </a:r>
            <a:r>
              <a:rPr lang="en-US" sz="4000" dirty="0" smtClean="0">
                <a:solidFill>
                  <a:srgbClr val="FF0000"/>
                </a:solidFill>
                <a:latin typeface="Times New Roman" panose="02020603050405020304" pitchFamily="18" charset="0"/>
                <a:cs typeface="Times New Roman" panose="02020603050405020304" pitchFamily="18" charset="0"/>
              </a:rPr>
              <a:t> </a:t>
            </a:r>
          </a:p>
          <a:p>
            <a:r>
              <a:rPr lang="en-US" sz="4000" dirty="0" smtClean="0">
                <a:solidFill>
                  <a:srgbClr val="FF0000"/>
                </a:solidFill>
                <a:latin typeface="Times New Roman" panose="02020603050405020304" pitchFamily="18" charset="0"/>
                <a:cs typeface="Times New Roman" panose="02020603050405020304" pitchFamily="18" charset="0"/>
              </a:rPr>
              <a:t>4.Đoàn </a:t>
            </a:r>
            <a:r>
              <a:rPr lang="en-US" sz="4000" dirty="0" err="1" smtClean="0">
                <a:solidFill>
                  <a:srgbClr val="FF0000"/>
                </a:solidFill>
                <a:latin typeface="Times New Roman" panose="02020603050405020304" pitchFamily="18" charset="0"/>
                <a:cs typeface="Times New Roman" panose="02020603050405020304" pitchFamily="18" charset="0"/>
              </a:rPr>
              <a:t>Thị</a:t>
            </a:r>
            <a:r>
              <a:rPr lang="en-US" sz="4000" dirty="0" smtClean="0">
                <a:solidFill>
                  <a:srgbClr val="FF0000"/>
                </a:solidFill>
                <a:latin typeface="Times New Roman" panose="02020603050405020304" pitchFamily="18" charset="0"/>
                <a:cs typeface="Times New Roman" panose="02020603050405020304" pitchFamily="18" charset="0"/>
              </a:rPr>
              <a:t> Kim </a:t>
            </a:r>
            <a:r>
              <a:rPr lang="en-US" sz="4000" dirty="0" err="1" smtClean="0">
                <a:solidFill>
                  <a:srgbClr val="FF0000"/>
                </a:solidFill>
                <a:latin typeface="Times New Roman" panose="02020603050405020304" pitchFamily="18" charset="0"/>
                <a:cs typeface="Times New Roman" panose="02020603050405020304" pitchFamily="18" charset="0"/>
              </a:rPr>
              <a:t>Anh</a:t>
            </a:r>
            <a:r>
              <a:rPr lang="en-US" sz="4000" dirty="0" smtClean="0">
                <a:solidFill>
                  <a:srgbClr val="FF0000"/>
                </a:solidFill>
                <a:latin typeface="Times New Roman" panose="02020603050405020304" pitchFamily="18" charset="0"/>
                <a:cs typeface="Times New Roman" panose="02020603050405020304" pitchFamily="18" charset="0"/>
              </a:rPr>
              <a:t> </a:t>
            </a:r>
          </a:p>
          <a:p>
            <a:r>
              <a:rPr lang="en-US" sz="4000" dirty="0" smtClean="0">
                <a:solidFill>
                  <a:srgbClr val="FF0000"/>
                </a:solidFill>
                <a:latin typeface="Times New Roman" panose="02020603050405020304" pitchFamily="18" charset="0"/>
                <a:cs typeface="Times New Roman" panose="02020603050405020304" pitchFamily="18" charset="0"/>
              </a:rPr>
              <a:t>5.Phan </a:t>
            </a:r>
            <a:r>
              <a:rPr lang="en-US" sz="4000" dirty="0" err="1" smtClean="0">
                <a:solidFill>
                  <a:srgbClr val="FF0000"/>
                </a:solidFill>
                <a:latin typeface="Times New Roman" panose="02020603050405020304" pitchFamily="18" charset="0"/>
                <a:cs typeface="Times New Roman" panose="02020603050405020304" pitchFamily="18" charset="0"/>
              </a:rPr>
              <a:t>Thị</a:t>
            </a:r>
            <a:r>
              <a:rPr lang="en-US" sz="4000" dirty="0" smtClean="0">
                <a:solidFill>
                  <a:srgbClr val="FF0000"/>
                </a:solidFill>
                <a:latin typeface="Times New Roman" panose="02020603050405020304" pitchFamily="18" charset="0"/>
                <a:cs typeface="Times New Roman" panose="02020603050405020304" pitchFamily="18" charset="0"/>
              </a:rPr>
              <a:t> </a:t>
            </a:r>
            <a:r>
              <a:rPr lang="en-US" sz="4000" dirty="0" err="1" smtClean="0">
                <a:solidFill>
                  <a:srgbClr val="FF0000"/>
                </a:solidFill>
                <a:latin typeface="Times New Roman" panose="02020603050405020304" pitchFamily="18" charset="0"/>
                <a:cs typeface="Times New Roman" panose="02020603050405020304" pitchFamily="18" charset="0"/>
              </a:rPr>
              <a:t>Phương</a:t>
            </a:r>
            <a:r>
              <a:rPr lang="en-US" sz="4000" dirty="0" smtClean="0">
                <a:solidFill>
                  <a:srgbClr val="FF0000"/>
                </a:solidFill>
                <a:latin typeface="Times New Roman" panose="02020603050405020304" pitchFamily="18" charset="0"/>
                <a:cs typeface="Times New Roman" panose="02020603050405020304" pitchFamily="18" charset="0"/>
              </a:rPr>
              <a:t> </a:t>
            </a:r>
          </a:p>
          <a:p>
            <a:endParaRPr lang="en-US" sz="4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1964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550101"/>
            <a:ext cx="9144000" cy="74081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10" name="Diagram 9"/>
          <p:cNvGraphicFramePr/>
          <p:nvPr>
            <p:extLst>
              <p:ext uri="{D42A27DB-BD31-4B8C-83A1-F6EECF244321}">
                <p14:modId xmlns:p14="http://schemas.microsoft.com/office/powerpoint/2010/main" val="1705810717"/>
              </p:ext>
            </p:extLst>
          </p:nvPr>
        </p:nvGraphicFramePr>
        <p:xfrm>
          <a:off x="102296" y="228600"/>
          <a:ext cx="89916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6571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grpSp>
        <p:nvGrpSpPr>
          <p:cNvPr id="5" name="Group 4"/>
          <p:cNvGrpSpPr/>
          <p:nvPr/>
        </p:nvGrpSpPr>
        <p:grpSpPr>
          <a:xfrm>
            <a:off x="1143000" y="152400"/>
            <a:ext cx="2642489" cy="805959"/>
            <a:chOff x="6345542" y="1810184"/>
            <a:chExt cx="2642489" cy="805959"/>
          </a:xfrm>
        </p:grpSpPr>
        <p:sp>
          <p:nvSpPr>
            <p:cNvPr id="6" name="Rectangle 5"/>
            <p:cNvSpPr/>
            <p:nvPr/>
          </p:nvSpPr>
          <p:spPr>
            <a:xfrm>
              <a:off x="6345542" y="1810184"/>
              <a:ext cx="2642489" cy="805959"/>
            </a:xfrm>
            <a:prstGeom prst="rect">
              <a:avLst/>
            </a:prstGeom>
          </p:spPr>
          <p:style>
            <a:lnRef idx="0">
              <a:schemeClr val="accent6"/>
            </a:lnRef>
            <a:fillRef idx="3">
              <a:schemeClr val="accent6"/>
            </a:fillRef>
            <a:effectRef idx="3">
              <a:schemeClr val="accent6"/>
            </a:effectRef>
            <a:fontRef idx="minor">
              <a:schemeClr val="lt1"/>
            </a:fontRef>
          </p:style>
        </p:sp>
        <p:sp>
          <p:nvSpPr>
            <p:cNvPr id="7" name="Rectangle 6"/>
            <p:cNvSpPr/>
            <p:nvPr/>
          </p:nvSpPr>
          <p:spPr>
            <a:xfrm>
              <a:off x="6345542" y="1810184"/>
              <a:ext cx="2642489" cy="8059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kern="1200" dirty="0" err="1" smtClean="0">
                  <a:solidFill>
                    <a:schemeClr val="tx1"/>
                  </a:solidFill>
                </a:rPr>
                <a:t>Bubblesort</a:t>
              </a:r>
              <a:endParaRPr lang="en-US" sz="4400" kern="1200" dirty="0">
                <a:solidFill>
                  <a:schemeClr val="tx1"/>
                </a:solidFill>
              </a:endParaRPr>
            </a:p>
          </p:txBody>
        </p:sp>
      </p:grpSp>
      <p:sp>
        <p:nvSpPr>
          <p:cNvPr id="10" name="TextBox 9"/>
          <p:cNvSpPr txBox="1"/>
          <p:nvPr/>
        </p:nvSpPr>
        <p:spPr>
          <a:xfrm>
            <a:off x="914400" y="1371600"/>
            <a:ext cx="7620000" cy="40934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1. KHÁI NIỆM</a:t>
            </a:r>
          </a:p>
          <a:p>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Bubblesort</a:t>
            </a:r>
            <a:r>
              <a:rPr lang="en-US" sz="2000" dirty="0" smtClean="0">
                <a:latin typeface="Times New Roman" panose="02020603050405020304" pitchFamily="18" charset="0"/>
                <a:cs typeface="Times New Roman" panose="02020603050405020304" pitchFamily="18" charset="0"/>
              </a:rPr>
              <a:t> l</a:t>
            </a:r>
            <a:r>
              <a:rPr lang="vi-VN" sz="2000" dirty="0" smtClean="0">
                <a:latin typeface="Times New Roman" panose="02020603050405020304" pitchFamily="18" charset="0"/>
                <a:cs typeface="Times New Roman" panose="02020603050405020304" pitchFamily="18" charset="0"/>
              </a:rPr>
              <a:t>à </a:t>
            </a:r>
            <a:r>
              <a:rPr lang="vi-VN" sz="2000" dirty="0">
                <a:latin typeface="Times New Roman" panose="02020603050405020304" pitchFamily="18" charset="0"/>
                <a:cs typeface="Times New Roman" panose="02020603050405020304" pitchFamily="18" charset="0"/>
              </a:rPr>
              <a:t>một giải thuật sắp xếp đơn giản. Giải thuật sắp xếp này được tiến hành dựa trên việc so sánh cặp phần tử liền kề nhau và tráo đổi thứ tự nếu chúng không theo thứ tự</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Ý </a:t>
            </a:r>
            <a:r>
              <a:rPr lang="en-US" sz="2000" dirty="0" err="1" smtClean="0">
                <a:latin typeface="Times New Roman" panose="02020603050405020304" pitchFamily="18" charset="0"/>
                <a:cs typeface="Times New Roman" panose="02020603050405020304" pitchFamily="18" charset="0"/>
              </a:rPr>
              <a:t>Tưởng</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xuất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từ</a:t>
            </a:r>
            <a:r>
              <a:rPr lang="en-US" sz="2000" dirty="0" smtClean="0">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cuối</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hoặc</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đầu</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dãy</a:t>
            </a:r>
            <a:r>
              <a:rPr lang="en-US" sz="2000" dirty="0" smtClean="0">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đổi</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chỗ</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các</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cặp</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phần</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tử</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kề</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cận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nhỏ</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hoặc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lớn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cặp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vị</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đầu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cuối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dãy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hành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xét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nó</a:t>
            </a:r>
            <a:r>
              <a:rPr lang="en-US" sz="2000" dirty="0" smtClean="0">
                <a:latin typeface="Times New Roman" panose="02020603050405020304" pitchFamily="18" charset="0"/>
                <a:cs typeface="Times New Roman" panose="02020603050405020304" pitchFamily="18" charset="0"/>
              </a:rPr>
              <a:t> ở </a:t>
            </a:r>
            <a:r>
              <a:rPr lang="en-US" sz="2000" dirty="0" err="1" smtClean="0">
                <a:latin typeface="Times New Roman" panose="02020603050405020304" pitchFamily="18" charset="0"/>
                <a:cs typeface="Times New Roman" panose="02020603050405020304" pitchFamily="18" charset="0"/>
              </a:rPr>
              <a:t>bước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tiếp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theo</a:t>
            </a:r>
            <a:r>
              <a:rPr lang="en-US" sz="2000" dirty="0" smtClean="0">
                <a:latin typeface="Times New Roman" panose="02020603050405020304" pitchFamily="18" charset="0"/>
                <a:cs typeface="Times New Roman" panose="02020603050405020304" pitchFamily="18" charset="0"/>
              </a:rPr>
              <a:t>, do </a:t>
            </a:r>
            <a:r>
              <a:rPr lang="en-US" sz="2000" dirty="0" err="1" smtClean="0">
                <a:latin typeface="Times New Roman" panose="02020603050405020304" pitchFamily="18" charset="0"/>
                <a:cs typeface="Times New Roman" panose="02020603050405020304" pitchFamily="18" charset="0"/>
              </a:rPr>
              <a:t>vậy</a:t>
            </a:r>
            <a:r>
              <a:rPr lang="en-US" sz="2000" dirty="0" smtClean="0">
                <a:latin typeface="Times New Roman" panose="02020603050405020304" pitchFamily="18" charset="0"/>
                <a:cs typeface="Times New Roman" panose="02020603050405020304" pitchFamily="18" charset="0"/>
              </a:rPr>
              <a:t> ở </a:t>
            </a:r>
            <a:r>
              <a:rPr lang="en-US" sz="2000" dirty="0" err="1" smtClean="0">
                <a:latin typeface="Times New Roman" panose="02020603050405020304" pitchFamily="18" charset="0"/>
                <a:cs typeface="Times New Roman" panose="02020603050405020304" pitchFamily="18" charset="0"/>
              </a:rPr>
              <a:t>lần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a:t>
            </a:r>
            <a:r>
              <a:rPr lang="en-US" sz="2000" dirty="0" smtClean="0">
                <a:latin typeface="Times New Roman" panose="02020603050405020304" pitchFamily="18" charset="0"/>
                <a:cs typeface="Times New Roman" panose="02020603050405020304" pitchFamily="18" charset="0"/>
              </a:rPr>
              <a:t> i ta </a:t>
            </a:r>
            <a:r>
              <a:rPr lang="en-US" sz="2000" dirty="0" err="1" smtClean="0">
                <a:latin typeface="Times New Roman" panose="02020603050405020304" pitchFamily="18" charset="0"/>
                <a:cs typeface="Times New Roman" panose="02020603050405020304" pitchFamily="18" charset="0"/>
              </a:rPr>
              <a:t>sẽ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vị</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đầu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dãy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i .</a:t>
            </a:r>
            <a:r>
              <a:rPr lang="en-US" sz="2000" dirty="0" err="1" smtClean="0">
                <a:latin typeface="Times New Roman" panose="02020603050405020304" pitchFamily="18" charset="0"/>
                <a:cs typeface="Times New Roman" panose="02020603050405020304" pitchFamily="18" charset="0"/>
              </a:rPr>
              <a:t>Lặp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còn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cặp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xét</a:t>
            </a:r>
            <a:r>
              <a:rPr lang="en-US" sz="2000" dirty="0" smtClean="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382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6" name="TextBox 5"/>
          <p:cNvSpPr txBox="1"/>
          <p:nvPr/>
        </p:nvSpPr>
        <p:spPr>
          <a:xfrm>
            <a:off x="1759907" y="609600"/>
            <a:ext cx="3292568" cy="646331"/>
          </a:xfrm>
          <a:prstGeom prst="rect">
            <a:avLst/>
          </a:prstGeom>
          <a:noFill/>
        </p:spPr>
        <p:txBody>
          <a:bodyPr wrap="none" rtlCol="0">
            <a:spAutoFit/>
          </a:bodyPr>
          <a:lstStyle/>
          <a:p>
            <a:r>
              <a:rPr lang="en-US" sz="3600" b="1" dirty="0" smtClean="0">
                <a:latin typeface="Times New Roman" panose="02020603050405020304" pitchFamily="18" charset="0"/>
                <a:cs typeface="Times New Roman" panose="02020603050405020304" pitchFamily="18" charset="0"/>
              </a:rPr>
              <a:t>1.1. </a:t>
            </a:r>
            <a:r>
              <a:rPr lang="en-US" sz="3600" b="1" dirty="0" err="1" smtClean="0">
                <a:latin typeface="Times New Roman" panose="02020603050405020304" pitchFamily="18" charset="0"/>
                <a:cs typeface="Times New Roman" panose="02020603050405020304" pitchFamily="18" charset="0"/>
              </a:rPr>
              <a:t>Thuật</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toán</a:t>
            </a:r>
            <a:r>
              <a:rPr lang="en-US" sz="3600" b="1" dirty="0" smtClean="0">
                <a:latin typeface="Times New Roman" panose="02020603050405020304" pitchFamily="18" charset="0"/>
                <a:cs typeface="Times New Roman" panose="02020603050405020304" pitchFamily="18" charset="0"/>
              </a:rPr>
              <a:t> </a:t>
            </a:r>
            <a:endParaRPr lang="en-US" sz="36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759907" y="1403866"/>
            <a:ext cx="5647658" cy="3785652"/>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Bubblesort</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int</a:t>
            </a:r>
            <a:r>
              <a:rPr lang="en-US" sz="2000" dirty="0" smtClean="0">
                <a:latin typeface="Times New Roman" panose="02020603050405020304" pitchFamily="18" charset="0"/>
                <a:cs typeface="Times New Roman" panose="02020603050405020304" pitchFamily="18" charset="0"/>
              </a:rPr>
              <a:t> a[], </a:t>
            </a:r>
            <a:r>
              <a:rPr lang="en-US" sz="2000" dirty="0" err="1" smtClean="0">
                <a:latin typeface="Times New Roman" panose="02020603050405020304" pitchFamily="18" charset="0"/>
                <a:cs typeface="Times New Roman" panose="02020603050405020304" pitchFamily="18" charset="0"/>
              </a:rPr>
              <a:t>int</a:t>
            </a:r>
            <a:r>
              <a:rPr lang="en-US" sz="2000" dirty="0" smtClean="0">
                <a:latin typeface="Times New Roman" panose="02020603050405020304" pitchFamily="18" charset="0"/>
                <a:cs typeface="Times New Roman" panose="02020603050405020304" pitchFamily="18" charset="0"/>
              </a:rPr>
              <a:t> n)</a:t>
            </a:r>
          </a:p>
          <a:p>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for(i=0, i&lt; n-1, i++)</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for (j=n-1, j&gt;i , j--)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if (A[j] &lt; A[j-1] )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Swap(A[j],A[j-1]) ;</a:t>
            </a:r>
          </a:p>
          <a:p>
            <a:r>
              <a:rPr lang="en-US" sz="2000"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 }</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79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426174819"/>
              </p:ext>
            </p:extLst>
          </p:nvPr>
        </p:nvGraphicFramePr>
        <p:xfrm>
          <a:off x="457200" y="1600200"/>
          <a:ext cx="8229600" cy="37084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gridCol w="1028700"/>
                <a:gridCol w="1028700"/>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bl>
          </a:graphicData>
        </a:graphic>
      </p:graphicFrame>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154" y="-76200"/>
            <a:ext cx="9245600" cy="6934200"/>
          </a:xfrm>
          <a:prstGeom prst="rect">
            <a:avLst/>
          </a:prstGeom>
        </p:spPr>
      </p:pic>
      <p:sp>
        <p:nvSpPr>
          <p:cNvPr id="6" name="TextBox 5"/>
          <p:cNvSpPr txBox="1"/>
          <p:nvPr/>
        </p:nvSpPr>
        <p:spPr>
          <a:xfrm>
            <a:off x="1600200" y="839244"/>
            <a:ext cx="7244291" cy="461665"/>
          </a:xfrm>
          <a:prstGeom prst="rect">
            <a:avLst/>
          </a:prstGeom>
          <a:noFill/>
        </p:spPr>
        <p:txBody>
          <a:bodyPr wrap="none" rtlCol="0">
            <a:spAutoFit/>
          </a:bodyPr>
          <a:lstStyle/>
          <a:p>
            <a:r>
              <a:rPr lang="en-US" sz="2400" dirty="0" err="1" smtClean="0">
                <a:latin typeface="Times New Roman" panose="02020603050405020304" pitchFamily="18" charset="0"/>
                <a:cs typeface="Times New Roman" panose="02020603050405020304" pitchFamily="18" charset="0"/>
              </a:rPr>
              <a:t>Ví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a:t>
            </a: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Sắp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xếp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thứ</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tự</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dãy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44 55 12 42 94 18 06 67  . </a:t>
            </a:r>
            <a:endParaRPr lang="en-US" sz="2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995814" y="1676400"/>
            <a:ext cx="4495799" cy="3693319"/>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i:       0        1      2      3       4       5      6       7</a:t>
            </a:r>
          </a:p>
          <a:p>
            <a:r>
              <a:rPr lang="en-US" dirty="0" smtClean="0">
                <a:latin typeface="Times New Roman" panose="02020603050405020304" pitchFamily="18" charset="0"/>
                <a:cs typeface="Times New Roman" panose="02020603050405020304" pitchFamily="18" charset="0"/>
              </a:rPr>
              <a:t>   + i= 0 </a:t>
            </a:r>
          </a:p>
          <a:p>
            <a:r>
              <a:rPr lang="en-US" dirty="0" smtClean="0">
                <a:latin typeface="Times New Roman" panose="02020603050405020304" pitchFamily="18" charset="0"/>
                <a:cs typeface="Times New Roman" panose="02020603050405020304" pitchFamily="18" charset="0"/>
              </a:rPr>
              <a:t>      * j=7 ; A[j] = 67 ; A[j-1] = 06 </a:t>
            </a:r>
          </a:p>
          <a:p>
            <a:r>
              <a:rPr lang="en-US" dirty="0" smtClean="0">
                <a:latin typeface="Times New Roman" panose="02020603050405020304" pitchFamily="18" charset="0"/>
                <a:cs typeface="Times New Roman" panose="02020603050405020304" pitchFamily="18" charset="0"/>
              </a:rPr>
              <a:t>      * j=6 ; A[j] = 06 ; A[j-1] = 18 </a:t>
            </a:r>
          </a:p>
          <a:p>
            <a:r>
              <a:rPr lang="en-US" dirty="0" smtClean="0">
                <a:latin typeface="Times New Roman" panose="02020603050405020304" pitchFamily="18" charset="0"/>
                <a:cs typeface="Times New Roman" panose="02020603050405020304" pitchFamily="18" charset="0"/>
              </a:rPr>
              <a:t>          A[j] &lt; A[j-1] </a:t>
            </a:r>
          </a:p>
          <a:p>
            <a:r>
              <a:rPr lang="en-US" dirty="0" smtClean="0">
                <a:latin typeface="Times New Roman" panose="02020603050405020304" pitchFamily="18" charset="0"/>
                <a:cs typeface="Times New Roman" panose="02020603050405020304" pitchFamily="18" charset="0"/>
              </a:rPr>
              <a:t>          Swap ( 06,18) </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 j= 5; A[j] = 06; A[j-1]= 94</a:t>
            </a:r>
          </a:p>
          <a:p>
            <a:r>
              <a:rPr lang="en-US" dirty="0" smtClean="0">
                <a:latin typeface="Times New Roman" panose="02020603050405020304" pitchFamily="18" charset="0"/>
                <a:cs typeface="Times New Roman" panose="02020603050405020304" pitchFamily="18" charset="0"/>
              </a:rPr>
              <a:t>         A[j] &lt; A[j-1]</a:t>
            </a:r>
          </a:p>
          <a:p>
            <a:r>
              <a:rPr lang="en-US" dirty="0" smtClean="0">
                <a:latin typeface="Times New Roman" panose="02020603050405020304" pitchFamily="18" charset="0"/>
                <a:cs typeface="Times New Roman" panose="02020603050405020304" pitchFamily="18" charset="0"/>
              </a:rPr>
              <a:t>         Swap ( 06,94)</a:t>
            </a:r>
          </a:p>
          <a:p>
            <a:endParaRPr lang="en-US" dirty="0" smtClean="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6295559"/>
              </p:ext>
            </p:extLst>
          </p:nvPr>
        </p:nvGraphicFramePr>
        <p:xfrm>
          <a:off x="2360927" y="1300909"/>
          <a:ext cx="3736344" cy="365760"/>
        </p:xfrm>
        <a:graphic>
          <a:graphicData uri="http://schemas.openxmlformats.org/drawingml/2006/table">
            <a:tbl>
              <a:tblPr firstRow="1" bandRow="1">
                <a:tableStyleId>{5C22544A-7EE6-4342-B048-85BDC9FD1C3A}</a:tableStyleId>
              </a:tblPr>
              <a:tblGrid>
                <a:gridCol w="467043"/>
                <a:gridCol w="467043"/>
                <a:gridCol w="467043"/>
                <a:gridCol w="467043"/>
                <a:gridCol w="467043"/>
                <a:gridCol w="467043"/>
                <a:gridCol w="467043"/>
                <a:gridCol w="467043"/>
              </a:tblGrid>
              <a:tr h="0">
                <a:tc>
                  <a:txBody>
                    <a:bodyPr/>
                    <a:lstStyle/>
                    <a:p>
                      <a:r>
                        <a:rPr lang="en-US" dirty="0" smtClean="0">
                          <a:latin typeface="Times New Roman" panose="02020603050405020304" pitchFamily="18" charset="0"/>
                          <a:cs typeface="Times New Roman" panose="02020603050405020304" pitchFamily="18" charset="0"/>
                        </a:rPr>
                        <a:t>44</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55</a:t>
                      </a:r>
                      <a:endParaRPr lang="en-US" dirty="0">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12</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42</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94</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18</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06</a:t>
                      </a:r>
                      <a:endParaRPr lang="en-US">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67</a:t>
                      </a:r>
                      <a:endParaRPr lang="en-US"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356732422"/>
              </p:ext>
            </p:extLst>
          </p:nvPr>
        </p:nvGraphicFramePr>
        <p:xfrm>
          <a:off x="2376336" y="3591560"/>
          <a:ext cx="3734754" cy="370840"/>
        </p:xfrm>
        <a:graphic>
          <a:graphicData uri="http://schemas.openxmlformats.org/drawingml/2006/table">
            <a:tbl>
              <a:tblPr firstRow="1" bandRow="1">
                <a:tableStyleId>{5C22544A-7EE6-4342-B048-85BDC9FD1C3A}</a:tableStyleId>
              </a:tblPr>
              <a:tblGrid>
                <a:gridCol w="467043"/>
                <a:gridCol w="467043"/>
                <a:gridCol w="467043"/>
                <a:gridCol w="466725"/>
                <a:gridCol w="466725"/>
                <a:gridCol w="466725"/>
                <a:gridCol w="466725"/>
                <a:gridCol w="466725"/>
              </a:tblGrid>
              <a:tr h="370840">
                <a:tc>
                  <a:txBody>
                    <a:bodyPr/>
                    <a:lstStyle/>
                    <a:p>
                      <a:r>
                        <a:rPr lang="en-US" dirty="0" smtClean="0">
                          <a:latin typeface="Times New Roman" panose="02020603050405020304" pitchFamily="18" charset="0"/>
                          <a:cs typeface="Times New Roman" panose="02020603050405020304" pitchFamily="18" charset="0"/>
                        </a:rPr>
                        <a:t>44</a:t>
                      </a:r>
                      <a:endParaRPr lang="en-US" dirty="0">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55</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12</a:t>
                      </a:r>
                      <a:endParaRPr lang="en-US">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42</a:t>
                      </a:r>
                      <a:endParaRPr lang="en-US" dirty="0">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94</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06</a:t>
                      </a:r>
                      <a:endParaRPr lang="en-US">
                        <a:latin typeface="Times New Roman" panose="02020603050405020304" pitchFamily="18" charset="0"/>
                        <a:cs typeface="Times New Roman" panose="02020603050405020304" pitchFamily="18" charset="0"/>
                      </a:endParaRPr>
                    </a:p>
                  </a:txBody>
                  <a:tcPr>
                    <a:solidFill>
                      <a:srgbClr val="FF0000"/>
                    </a:solidFill>
                  </a:tcPr>
                </a:tc>
                <a:tc>
                  <a:txBody>
                    <a:bodyPr/>
                    <a:lstStyle/>
                    <a:p>
                      <a:r>
                        <a:rPr lang="en-US" smtClean="0">
                          <a:latin typeface="Times New Roman" panose="02020603050405020304" pitchFamily="18" charset="0"/>
                          <a:cs typeface="Times New Roman" panose="02020603050405020304" pitchFamily="18" charset="0"/>
                        </a:rPr>
                        <a:t>18</a:t>
                      </a:r>
                      <a:endParaRPr lang="en-US">
                        <a:latin typeface="Times New Roman" panose="02020603050405020304" pitchFamily="18" charset="0"/>
                        <a:cs typeface="Times New Roman" panose="02020603050405020304" pitchFamily="18" charset="0"/>
                      </a:endParaRPr>
                    </a:p>
                  </a:txBody>
                  <a:tcPr>
                    <a:solidFill>
                      <a:srgbClr val="FF0000"/>
                    </a:solidFill>
                  </a:tcPr>
                </a:tc>
                <a:tc>
                  <a:txBody>
                    <a:bodyPr/>
                    <a:lstStyle/>
                    <a:p>
                      <a:r>
                        <a:rPr lang="en-US" smtClean="0">
                          <a:latin typeface="Times New Roman" panose="02020603050405020304" pitchFamily="18" charset="0"/>
                          <a:cs typeface="Times New Roman" panose="02020603050405020304" pitchFamily="18" charset="0"/>
                        </a:rPr>
                        <a:t>67</a:t>
                      </a:r>
                      <a:endParaRPr lang="en-US">
                        <a:latin typeface="Times New Roman" panose="02020603050405020304" pitchFamily="18" charset="0"/>
                        <a:cs typeface="Times New Roman" panose="02020603050405020304" pitchFamily="18" charset="0"/>
                      </a:endParaRPr>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285133733"/>
              </p:ext>
            </p:extLst>
          </p:nvPr>
        </p:nvGraphicFramePr>
        <p:xfrm>
          <a:off x="2362200" y="5267960"/>
          <a:ext cx="3736344" cy="370840"/>
        </p:xfrm>
        <a:graphic>
          <a:graphicData uri="http://schemas.openxmlformats.org/drawingml/2006/table">
            <a:tbl>
              <a:tblPr firstRow="1" bandRow="1">
                <a:tableStyleId>{5C22544A-7EE6-4342-B048-85BDC9FD1C3A}</a:tableStyleId>
              </a:tblPr>
              <a:tblGrid>
                <a:gridCol w="467043"/>
                <a:gridCol w="467043"/>
                <a:gridCol w="467043"/>
                <a:gridCol w="467043"/>
                <a:gridCol w="467043"/>
                <a:gridCol w="467043"/>
                <a:gridCol w="467043"/>
                <a:gridCol w="467043"/>
              </a:tblGrid>
              <a:tr h="370840">
                <a:tc>
                  <a:txBody>
                    <a:bodyPr/>
                    <a:lstStyle/>
                    <a:p>
                      <a:r>
                        <a:rPr lang="en-US" dirty="0" smtClean="0">
                          <a:latin typeface="Times New Roman" panose="02020603050405020304" pitchFamily="18" charset="0"/>
                          <a:cs typeface="Times New Roman" panose="02020603050405020304" pitchFamily="18" charset="0"/>
                        </a:rPr>
                        <a:t>44</a:t>
                      </a:r>
                      <a:endParaRPr lang="en-US" dirty="0">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55</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12</a:t>
                      </a:r>
                      <a:endParaRPr lang="en-US">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42</a:t>
                      </a:r>
                      <a:endParaRPr lang="en-US" dirty="0">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06</a:t>
                      </a:r>
                      <a:endParaRPr lang="en-US">
                        <a:latin typeface="Times New Roman" panose="02020603050405020304" pitchFamily="18" charset="0"/>
                        <a:cs typeface="Times New Roman" panose="02020603050405020304" pitchFamily="18" charset="0"/>
                      </a:endParaRPr>
                    </a:p>
                  </a:txBody>
                  <a:tcPr>
                    <a:solidFill>
                      <a:srgbClr val="FF0000"/>
                    </a:solidFill>
                  </a:tcPr>
                </a:tc>
                <a:tc>
                  <a:txBody>
                    <a:bodyPr/>
                    <a:lstStyle/>
                    <a:p>
                      <a:r>
                        <a:rPr lang="en-US" smtClean="0">
                          <a:latin typeface="Times New Roman" panose="02020603050405020304" pitchFamily="18" charset="0"/>
                          <a:cs typeface="Times New Roman" panose="02020603050405020304" pitchFamily="18" charset="0"/>
                        </a:rPr>
                        <a:t>94</a:t>
                      </a:r>
                      <a:endParaRPr lang="en-US">
                        <a:latin typeface="Times New Roman" panose="02020603050405020304" pitchFamily="18" charset="0"/>
                        <a:cs typeface="Times New Roman" panose="02020603050405020304" pitchFamily="18" charset="0"/>
                      </a:endParaRPr>
                    </a:p>
                  </a:txBody>
                  <a:tcPr>
                    <a:solidFill>
                      <a:srgbClr val="FF0000"/>
                    </a:solidFill>
                  </a:tcPr>
                </a:tc>
                <a:tc>
                  <a:txBody>
                    <a:bodyPr/>
                    <a:lstStyle/>
                    <a:p>
                      <a:r>
                        <a:rPr lang="en-US" smtClean="0">
                          <a:latin typeface="Times New Roman" panose="02020603050405020304" pitchFamily="18" charset="0"/>
                          <a:cs typeface="Times New Roman" panose="02020603050405020304" pitchFamily="18" charset="0"/>
                        </a:rPr>
                        <a:t>18</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67</a:t>
                      </a:r>
                      <a:endParaRPr lang="en-US">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24674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barn(inVertical)">
                                      <p:cBhvr>
                                        <p:cTn id="18" dur="500"/>
                                        <p:tgtEl>
                                          <p:spTgt spid="8">
                                            <p:txEl>
                                              <p:pRg st="0" end="0"/>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barn(inVertical)">
                                      <p:cBhvr>
                                        <p:cTn id="21" dur="500"/>
                                        <p:tgtEl>
                                          <p:spTgt spid="8">
                                            <p:txEl>
                                              <p:pRg st="1" end="1"/>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barn(inVertical)">
                                      <p:cBhvr>
                                        <p:cTn id="24" dur="500"/>
                                        <p:tgtEl>
                                          <p:spTgt spid="8">
                                            <p:txEl>
                                              <p:pRg st="2" end="2"/>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barn(inVertical)">
                                      <p:cBhvr>
                                        <p:cTn id="27" dur="500"/>
                                        <p:tgtEl>
                                          <p:spTgt spid="8">
                                            <p:txEl>
                                              <p:pRg st="3" end="3"/>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8">
                                            <p:txEl>
                                              <p:pRg st="4" end="4"/>
                                            </p:txEl>
                                          </p:spTgt>
                                        </p:tgtEl>
                                        <p:attrNameLst>
                                          <p:attrName>style.visibility</p:attrName>
                                        </p:attrNameLst>
                                      </p:cBhvr>
                                      <p:to>
                                        <p:strVal val="visible"/>
                                      </p:to>
                                    </p:set>
                                    <p:animEffect transition="in" filter="barn(inVertical)">
                                      <p:cBhvr>
                                        <p:cTn id="30" dur="500"/>
                                        <p:tgtEl>
                                          <p:spTgt spid="8">
                                            <p:txEl>
                                              <p:pRg st="4" end="4"/>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8">
                                            <p:txEl>
                                              <p:pRg st="5" end="5"/>
                                            </p:txEl>
                                          </p:spTgt>
                                        </p:tgtEl>
                                        <p:attrNameLst>
                                          <p:attrName>style.visibility</p:attrName>
                                        </p:attrNameLst>
                                      </p:cBhvr>
                                      <p:to>
                                        <p:strVal val="visible"/>
                                      </p:to>
                                    </p:set>
                                    <p:animEffect transition="in" filter="barn(inVertical)">
                                      <p:cBhvr>
                                        <p:cTn id="33" dur="500"/>
                                        <p:tgtEl>
                                          <p:spTgt spid="8">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8">
                                            <p:txEl>
                                              <p:pRg st="9" end="9"/>
                                            </p:txEl>
                                          </p:spTgt>
                                        </p:tgtEl>
                                        <p:attrNameLst>
                                          <p:attrName>style.visibility</p:attrName>
                                        </p:attrNameLst>
                                      </p:cBhvr>
                                      <p:to>
                                        <p:strVal val="visible"/>
                                      </p:to>
                                    </p:set>
                                    <p:animEffect transition="in" filter="barn(inVertical)">
                                      <p:cBhvr>
                                        <p:cTn id="45" dur="500"/>
                                        <p:tgtEl>
                                          <p:spTgt spid="8">
                                            <p:txEl>
                                              <p:pRg st="9" end="9"/>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8">
                                            <p:txEl>
                                              <p:pRg st="10" end="10"/>
                                            </p:txEl>
                                          </p:spTgt>
                                        </p:tgtEl>
                                        <p:attrNameLst>
                                          <p:attrName>style.visibility</p:attrName>
                                        </p:attrNameLst>
                                      </p:cBhvr>
                                      <p:to>
                                        <p:strVal val="visible"/>
                                      </p:to>
                                    </p:set>
                                    <p:animEffect transition="in" filter="barn(inVertical)">
                                      <p:cBhvr>
                                        <p:cTn id="48" dur="500"/>
                                        <p:tgtEl>
                                          <p:spTgt spid="8">
                                            <p:txEl>
                                              <p:pRg st="10" end="10"/>
                                            </p:txEl>
                                          </p:spTgt>
                                        </p:tgtEl>
                                      </p:cBhvr>
                                    </p:animEffect>
                                  </p:childTnLst>
                                </p:cTn>
                              </p:par>
                              <p:par>
                                <p:cTn id="49" presetID="16" presetClass="entr" presetSubtype="21" fill="hold" nodeType="withEffect">
                                  <p:stCondLst>
                                    <p:cond delay="0"/>
                                  </p:stCondLst>
                                  <p:childTnLst>
                                    <p:set>
                                      <p:cBhvr>
                                        <p:cTn id="50" dur="1" fill="hold">
                                          <p:stCondLst>
                                            <p:cond delay="0"/>
                                          </p:stCondLst>
                                        </p:cTn>
                                        <p:tgtEl>
                                          <p:spTgt spid="8">
                                            <p:txEl>
                                              <p:pRg st="11" end="11"/>
                                            </p:txEl>
                                          </p:spTgt>
                                        </p:tgtEl>
                                        <p:attrNameLst>
                                          <p:attrName>style.visibility</p:attrName>
                                        </p:attrNameLst>
                                      </p:cBhvr>
                                      <p:to>
                                        <p:strVal val="visible"/>
                                      </p:to>
                                    </p:set>
                                    <p:animEffect transition="in" filter="barn(inVertical)">
                                      <p:cBhvr>
                                        <p:cTn id="51" dur="500"/>
                                        <p:tgtEl>
                                          <p:spTgt spid="8">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563" y="292383"/>
            <a:ext cx="8229600" cy="1143000"/>
          </a:xfrm>
        </p:spPr>
        <p:txBody>
          <a:bodyPr/>
          <a:lstStyle/>
          <a:p>
            <a:endParaRPr lang="en-US"/>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00" y="0"/>
            <a:ext cx="9347200" cy="7010400"/>
          </a:xfrm>
          <a:prstGeom prst="rect">
            <a:avLst/>
          </a:prstGeom>
        </p:spPr>
      </p:pic>
      <p:sp>
        <p:nvSpPr>
          <p:cNvPr id="5" name="TextBox 4"/>
          <p:cNvSpPr txBox="1"/>
          <p:nvPr/>
        </p:nvSpPr>
        <p:spPr>
          <a:xfrm>
            <a:off x="2362200" y="470346"/>
            <a:ext cx="6228563"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j = 4, A[j]=06, A[j-1]=42</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A[j] &lt; A[j-1]</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Swap ( 06, 42)</a:t>
            </a:r>
          </a:p>
          <a:p>
            <a:endParaRPr lang="en-US" dirty="0">
              <a:latin typeface="Times New Roman" panose="02020603050405020304" pitchFamily="18" charset="0"/>
              <a:cs typeface="Times New Roman" panose="02020603050405020304" pitchFamily="18"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355449225"/>
              </p:ext>
            </p:extLst>
          </p:nvPr>
        </p:nvGraphicFramePr>
        <p:xfrm>
          <a:off x="2362200" y="1665456"/>
          <a:ext cx="3788731" cy="370840"/>
        </p:xfrm>
        <a:graphic>
          <a:graphicData uri="http://schemas.openxmlformats.org/drawingml/2006/table">
            <a:tbl>
              <a:tblPr firstRow="1" bandRow="1">
                <a:tableStyleId>{5C22544A-7EE6-4342-B048-85BDC9FD1C3A}</a:tableStyleId>
              </a:tblPr>
              <a:tblGrid>
                <a:gridCol w="519430"/>
                <a:gridCol w="467043"/>
                <a:gridCol w="467043"/>
                <a:gridCol w="467043"/>
                <a:gridCol w="467043"/>
                <a:gridCol w="467043"/>
                <a:gridCol w="467043"/>
                <a:gridCol w="467043"/>
              </a:tblGrid>
              <a:tr h="370840">
                <a:tc>
                  <a:txBody>
                    <a:bodyPr/>
                    <a:lstStyle/>
                    <a:p>
                      <a:r>
                        <a:rPr lang="en-US" dirty="0" smtClean="0">
                          <a:latin typeface="Times New Roman" panose="02020603050405020304" pitchFamily="18" charset="0"/>
                          <a:cs typeface="Times New Roman" panose="02020603050405020304" pitchFamily="18" charset="0"/>
                        </a:rPr>
                        <a:t>44 </a:t>
                      </a:r>
                      <a:endParaRPr lang="en-US" dirty="0">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55</a:t>
                      </a:r>
                      <a:endParaRPr lang="en-US">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12</a:t>
                      </a:r>
                      <a:endParaRPr lang="en-US" dirty="0">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06</a:t>
                      </a:r>
                      <a:endParaRPr lang="en-US">
                        <a:latin typeface="Times New Roman" panose="02020603050405020304" pitchFamily="18" charset="0"/>
                        <a:cs typeface="Times New Roman" panose="02020603050405020304" pitchFamily="18" charset="0"/>
                      </a:endParaRPr>
                    </a:p>
                  </a:txBody>
                  <a:tcPr>
                    <a:solidFill>
                      <a:srgbClr val="FF0000"/>
                    </a:solidFill>
                  </a:tcPr>
                </a:tc>
                <a:tc>
                  <a:txBody>
                    <a:bodyPr/>
                    <a:lstStyle/>
                    <a:p>
                      <a:r>
                        <a:rPr lang="en-US" smtClean="0">
                          <a:latin typeface="Times New Roman" panose="02020603050405020304" pitchFamily="18" charset="0"/>
                          <a:cs typeface="Times New Roman" panose="02020603050405020304" pitchFamily="18" charset="0"/>
                        </a:rPr>
                        <a:t>42</a:t>
                      </a:r>
                      <a:endParaRPr lang="en-US">
                        <a:latin typeface="Times New Roman" panose="02020603050405020304" pitchFamily="18" charset="0"/>
                        <a:cs typeface="Times New Roman" panose="02020603050405020304" pitchFamily="18" charset="0"/>
                      </a:endParaRPr>
                    </a:p>
                  </a:txBody>
                  <a:tcPr>
                    <a:solidFill>
                      <a:srgbClr val="FF0000"/>
                    </a:solidFill>
                  </a:tcPr>
                </a:tc>
                <a:tc>
                  <a:txBody>
                    <a:bodyPr/>
                    <a:lstStyle/>
                    <a:p>
                      <a:r>
                        <a:rPr lang="en-US" smtClean="0">
                          <a:latin typeface="Times New Roman" panose="02020603050405020304" pitchFamily="18" charset="0"/>
                          <a:cs typeface="Times New Roman" panose="02020603050405020304" pitchFamily="18" charset="0"/>
                        </a:rPr>
                        <a:t>94</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18</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67</a:t>
                      </a:r>
                      <a:endParaRPr lang="en-US">
                        <a:latin typeface="Times New Roman" panose="02020603050405020304" pitchFamily="18" charset="0"/>
                        <a:cs typeface="Times New Roman" panose="02020603050405020304" pitchFamily="18" charset="0"/>
                      </a:endParaRPr>
                    </a:p>
                  </a:txBody>
                  <a:tcPr/>
                </a:tc>
              </a:tr>
            </a:tbl>
          </a:graphicData>
        </a:graphic>
      </p:graphicFrame>
      <p:sp>
        <p:nvSpPr>
          <p:cNvPr id="10" name="TextBox 9"/>
          <p:cNvSpPr txBox="1"/>
          <p:nvPr/>
        </p:nvSpPr>
        <p:spPr>
          <a:xfrm>
            <a:off x="2362200" y="2151345"/>
            <a:ext cx="6304763"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j= 3, A[j]= 06, A[j-1]=12</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A[j] &lt; A[j-1]</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Swap ( 06, 12)</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2402503"/>
              </p:ext>
            </p:extLst>
          </p:nvPr>
        </p:nvGraphicFramePr>
        <p:xfrm>
          <a:off x="2361156" y="3231298"/>
          <a:ext cx="3736344" cy="365760"/>
        </p:xfrm>
        <a:graphic>
          <a:graphicData uri="http://schemas.openxmlformats.org/drawingml/2006/table">
            <a:tbl>
              <a:tblPr firstRow="1" bandRow="1">
                <a:tableStyleId>{5C22544A-7EE6-4342-B048-85BDC9FD1C3A}</a:tableStyleId>
              </a:tblPr>
              <a:tblGrid>
                <a:gridCol w="467043"/>
                <a:gridCol w="467043"/>
                <a:gridCol w="467043"/>
                <a:gridCol w="467043"/>
                <a:gridCol w="467043"/>
                <a:gridCol w="467043"/>
                <a:gridCol w="467043"/>
                <a:gridCol w="467043"/>
              </a:tblGrid>
              <a:tr h="186546">
                <a:tc>
                  <a:txBody>
                    <a:bodyPr/>
                    <a:lstStyle/>
                    <a:p>
                      <a:r>
                        <a:rPr lang="en-US" dirty="0" smtClean="0">
                          <a:latin typeface="Times New Roman" panose="02020603050405020304" pitchFamily="18" charset="0"/>
                          <a:cs typeface="Times New Roman" panose="02020603050405020304" pitchFamily="18" charset="0"/>
                        </a:rPr>
                        <a:t>44</a:t>
                      </a:r>
                      <a:endParaRPr lang="en-US" dirty="0">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55</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06</a:t>
                      </a:r>
                      <a:endParaRPr lang="en-US">
                        <a:latin typeface="Times New Roman" panose="02020603050405020304" pitchFamily="18" charset="0"/>
                        <a:cs typeface="Times New Roman" panose="02020603050405020304" pitchFamily="18" charset="0"/>
                      </a:endParaRPr>
                    </a:p>
                  </a:txBody>
                  <a:tcPr>
                    <a:solidFill>
                      <a:srgbClr val="FF0000"/>
                    </a:solidFill>
                  </a:tcPr>
                </a:tc>
                <a:tc>
                  <a:txBody>
                    <a:bodyPr/>
                    <a:lstStyle/>
                    <a:p>
                      <a:r>
                        <a:rPr lang="en-US" smtClean="0">
                          <a:latin typeface="Times New Roman" panose="02020603050405020304" pitchFamily="18" charset="0"/>
                          <a:cs typeface="Times New Roman" panose="02020603050405020304" pitchFamily="18" charset="0"/>
                        </a:rPr>
                        <a:t>12</a:t>
                      </a:r>
                      <a:endParaRPr lang="en-US">
                        <a:latin typeface="Times New Roman" panose="02020603050405020304" pitchFamily="18" charset="0"/>
                        <a:cs typeface="Times New Roman" panose="02020603050405020304" pitchFamily="18" charset="0"/>
                      </a:endParaRPr>
                    </a:p>
                  </a:txBody>
                  <a:tcPr>
                    <a:solidFill>
                      <a:srgbClr val="FF0000"/>
                    </a:solidFill>
                  </a:tcPr>
                </a:tc>
                <a:tc>
                  <a:txBody>
                    <a:bodyPr/>
                    <a:lstStyle/>
                    <a:p>
                      <a:r>
                        <a:rPr lang="en-US" smtClean="0">
                          <a:latin typeface="Times New Roman" panose="02020603050405020304" pitchFamily="18" charset="0"/>
                          <a:cs typeface="Times New Roman" panose="02020603050405020304" pitchFamily="18" charset="0"/>
                        </a:rPr>
                        <a:t>42</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94</a:t>
                      </a:r>
                      <a:endParaRPr lang="en-US">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18</a:t>
                      </a:r>
                      <a:endParaRPr lang="en-US" dirty="0">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67</a:t>
                      </a:r>
                      <a:endParaRPr lang="en-US">
                        <a:latin typeface="Times New Roman" panose="02020603050405020304" pitchFamily="18" charset="0"/>
                        <a:cs typeface="Times New Roman" panose="02020603050405020304" pitchFamily="18" charset="0"/>
                      </a:endParaRPr>
                    </a:p>
                  </a:txBody>
                  <a:tcPr/>
                </a:tc>
              </a:tr>
            </a:tbl>
          </a:graphicData>
        </a:graphic>
      </p:graphicFrame>
      <p:sp>
        <p:nvSpPr>
          <p:cNvPr id="12" name="TextBox 11"/>
          <p:cNvSpPr txBox="1"/>
          <p:nvPr/>
        </p:nvSpPr>
        <p:spPr>
          <a:xfrm>
            <a:off x="2362200" y="3734844"/>
            <a:ext cx="6571464" cy="1477328"/>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j= 2, A[j]=06, A[j-1]=55</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A[j] &lt; A[ j-1]</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Swap ( 06,55)</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4275193079"/>
              </p:ext>
            </p:extLst>
          </p:nvPr>
        </p:nvGraphicFramePr>
        <p:xfrm>
          <a:off x="2286000" y="4724400"/>
          <a:ext cx="3736344" cy="370840"/>
        </p:xfrm>
        <a:graphic>
          <a:graphicData uri="http://schemas.openxmlformats.org/drawingml/2006/table">
            <a:tbl>
              <a:tblPr firstRow="1" bandRow="1">
                <a:tableStyleId>{5C22544A-7EE6-4342-B048-85BDC9FD1C3A}</a:tableStyleId>
              </a:tblPr>
              <a:tblGrid>
                <a:gridCol w="467043"/>
                <a:gridCol w="467043"/>
                <a:gridCol w="467043"/>
                <a:gridCol w="467043"/>
                <a:gridCol w="467043"/>
                <a:gridCol w="467043"/>
                <a:gridCol w="467043"/>
                <a:gridCol w="467043"/>
              </a:tblGrid>
              <a:tr h="370840">
                <a:tc>
                  <a:txBody>
                    <a:bodyPr/>
                    <a:lstStyle/>
                    <a:p>
                      <a:r>
                        <a:rPr lang="en-US" smtClean="0"/>
                        <a:t>44</a:t>
                      </a:r>
                      <a:endParaRPr lang="en-US"/>
                    </a:p>
                  </a:txBody>
                  <a:tcPr/>
                </a:tc>
                <a:tc>
                  <a:txBody>
                    <a:bodyPr/>
                    <a:lstStyle/>
                    <a:p>
                      <a:r>
                        <a:rPr lang="en-US" smtClean="0"/>
                        <a:t>06</a:t>
                      </a:r>
                      <a:endParaRPr lang="en-US"/>
                    </a:p>
                  </a:txBody>
                  <a:tcPr>
                    <a:solidFill>
                      <a:srgbClr val="FF0000"/>
                    </a:solidFill>
                  </a:tcPr>
                </a:tc>
                <a:tc>
                  <a:txBody>
                    <a:bodyPr/>
                    <a:lstStyle/>
                    <a:p>
                      <a:r>
                        <a:rPr lang="en-US" smtClean="0"/>
                        <a:t>55</a:t>
                      </a:r>
                      <a:endParaRPr lang="en-US"/>
                    </a:p>
                  </a:txBody>
                  <a:tcPr>
                    <a:solidFill>
                      <a:srgbClr val="FF0000"/>
                    </a:solidFill>
                  </a:tcPr>
                </a:tc>
                <a:tc>
                  <a:txBody>
                    <a:bodyPr/>
                    <a:lstStyle/>
                    <a:p>
                      <a:r>
                        <a:rPr lang="en-US" smtClean="0"/>
                        <a:t>12</a:t>
                      </a:r>
                      <a:endParaRPr lang="en-US"/>
                    </a:p>
                  </a:txBody>
                  <a:tcPr/>
                </a:tc>
                <a:tc>
                  <a:txBody>
                    <a:bodyPr/>
                    <a:lstStyle/>
                    <a:p>
                      <a:r>
                        <a:rPr lang="en-US" smtClean="0"/>
                        <a:t>42</a:t>
                      </a:r>
                      <a:endParaRPr lang="en-US"/>
                    </a:p>
                  </a:txBody>
                  <a:tcPr/>
                </a:tc>
                <a:tc>
                  <a:txBody>
                    <a:bodyPr/>
                    <a:lstStyle/>
                    <a:p>
                      <a:r>
                        <a:rPr lang="en-US" smtClean="0"/>
                        <a:t>94</a:t>
                      </a:r>
                      <a:endParaRPr lang="en-US"/>
                    </a:p>
                  </a:txBody>
                  <a:tcPr/>
                </a:tc>
                <a:tc>
                  <a:txBody>
                    <a:bodyPr/>
                    <a:lstStyle/>
                    <a:p>
                      <a:r>
                        <a:rPr lang="en-US" smtClean="0"/>
                        <a:t>18</a:t>
                      </a:r>
                      <a:endParaRPr lang="en-US"/>
                    </a:p>
                  </a:txBody>
                  <a:tcPr/>
                </a:tc>
                <a:tc>
                  <a:txBody>
                    <a:bodyPr/>
                    <a:lstStyle/>
                    <a:p>
                      <a:r>
                        <a:rPr lang="en-US" dirty="0" smtClean="0"/>
                        <a:t>67</a:t>
                      </a:r>
                      <a:endParaRPr lang="en-US" dirty="0"/>
                    </a:p>
                  </a:txBody>
                  <a:tcPr/>
                </a:tc>
              </a:tr>
            </a:tbl>
          </a:graphicData>
        </a:graphic>
      </p:graphicFrame>
    </p:spTree>
    <p:extLst>
      <p:ext uri="{BB962C8B-B14F-4D97-AF65-F5344CB8AC3E}">
        <p14:creationId xmlns:p14="http://schemas.microsoft.com/office/powerpoint/2010/main" val="49117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inVertical)">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Effect transition="in" filter="barn(inVertical)">
                                      <p:cBhvr>
                                        <p:cTn id="25" dur="500"/>
                                        <p:tgtEl>
                                          <p:spTgt spid="10">
                                            <p:txEl>
                                              <p:pRg st="0" end="0"/>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Effect transition="in" filter="barn(inVertical)">
                                      <p:cBhvr>
                                        <p:cTn id="28" dur="500"/>
                                        <p:tgtEl>
                                          <p:spTgt spid="10">
                                            <p:txEl>
                                              <p:pRg st="1" end="1"/>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10">
                                            <p:txEl>
                                              <p:pRg st="2" end="2"/>
                                            </p:txEl>
                                          </p:spTgt>
                                        </p:tgtEl>
                                        <p:attrNameLst>
                                          <p:attrName>style.visibility</p:attrName>
                                        </p:attrNameLst>
                                      </p:cBhvr>
                                      <p:to>
                                        <p:strVal val="visible"/>
                                      </p:to>
                                    </p:set>
                                    <p:animEffect transition="in" filter="barn(inVertical)">
                                      <p:cBhvr>
                                        <p:cTn id="31" dur="500"/>
                                        <p:tgtEl>
                                          <p:spTgt spid="10">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2">
                                            <p:txEl>
                                              <p:pRg st="0" end="0"/>
                                            </p:txEl>
                                          </p:spTgt>
                                        </p:tgtEl>
                                        <p:attrNameLst>
                                          <p:attrName>style.visibility</p:attrName>
                                        </p:attrNameLst>
                                      </p:cBhvr>
                                      <p:to>
                                        <p:strVal val="visible"/>
                                      </p:to>
                                    </p:set>
                                    <p:animEffect transition="in" filter="barn(inVertical)">
                                      <p:cBhvr>
                                        <p:cTn id="43" dur="500"/>
                                        <p:tgtEl>
                                          <p:spTgt spid="12">
                                            <p:txEl>
                                              <p:pRg st="0" end="0"/>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12">
                                            <p:txEl>
                                              <p:pRg st="1" end="1"/>
                                            </p:txEl>
                                          </p:spTgt>
                                        </p:tgtEl>
                                        <p:attrNameLst>
                                          <p:attrName>style.visibility</p:attrName>
                                        </p:attrNameLst>
                                      </p:cBhvr>
                                      <p:to>
                                        <p:strVal val="visible"/>
                                      </p:to>
                                    </p:set>
                                    <p:animEffect transition="in" filter="barn(inVertical)">
                                      <p:cBhvr>
                                        <p:cTn id="46" dur="500"/>
                                        <p:tgtEl>
                                          <p:spTgt spid="12">
                                            <p:txEl>
                                              <p:pRg st="1" end="1"/>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12">
                                            <p:txEl>
                                              <p:pRg st="2" end="2"/>
                                            </p:txEl>
                                          </p:spTgt>
                                        </p:tgtEl>
                                        <p:attrNameLst>
                                          <p:attrName>style.visibility</p:attrName>
                                        </p:attrNameLst>
                                      </p:cBhvr>
                                      <p:to>
                                        <p:strVal val="visible"/>
                                      </p:to>
                                    </p:set>
                                    <p:animEffect transition="in" filter="barn(inVertical)">
                                      <p:cBhvr>
                                        <p:cTn id="49" dur="500"/>
                                        <p:tgtEl>
                                          <p:spTgt spid="12">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1000"/>
                                        <p:tgtEl>
                                          <p:spTgt spid="13"/>
                                        </p:tgtEl>
                                      </p:cBhvr>
                                    </p:animEffect>
                                    <p:anim calcmode="lin" valueType="num">
                                      <p:cBhvr>
                                        <p:cTn id="55" dur="1000" fill="hold"/>
                                        <p:tgtEl>
                                          <p:spTgt spid="13"/>
                                        </p:tgtEl>
                                        <p:attrNameLst>
                                          <p:attrName>ppt_x</p:attrName>
                                        </p:attrNameLst>
                                      </p:cBhvr>
                                      <p:tavLst>
                                        <p:tav tm="0">
                                          <p:val>
                                            <p:strVal val="#ppt_x"/>
                                          </p:val>
                                        </p:tav>
                                        <p:tav tm="100000">
                                          <p:val>
                                            <p:strVal val="#ppt_x"/>
                                          </p:val>
                                        </p:tav>
                                      </p:tavLst>
                                    </p:anim>
                                    <p:anim calcmode="lin" valueType="num">
                                      <p:cBhvr>
                                        <p:cTn id="5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743587151"/>
              </p:ext>
            </p:extLst>
          </p:nvPr>
        </p:nvGraphicFramePr>
        <p:xfrm>
          <a:off x="457200" y="1600200"/>
          <a:ext cx="8229600" cy="37084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gridCol w="1028700"/>
                <a:gridCol w="1028700"/>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bl>
          </a:graphicData>
        </a:graphic>
      </p:graphicFrame>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0"/>
            <a:ext cx="9144000" cy="6858000"/>
          </a:xfrm>
          <a:prstGeom prst="rect">
            <a:avLst/>
          </a:prstGeom>
        </p:spPr>
      </p:pic>
      <p:sp>
        <p:nvSpPr>
          <p:cNvPr id="3" name="TextBox 2"/>
          <p:cNvSpPr txBox="1"/>
          <p:nvPr/>
        </p:nvSpPr>
        <p:spPr>
          <a:xfrm>
            <a:off x="76200" y="457200"/>
            <a:ext cx="6477000" cy="1200329"/>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j=1, A[j] =06, A[j-1]=44</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A[j]&lt; A[j-1]</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Swap ( 06, 44)</a:t>
            </a:r>
          </a:p>
          <a:p>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698187262"/>
              </p:ext>
            </p:extLst>
          </p:nvPr>
        </p:nvGraphicFramePr>
        <p:xfrm>
          <a:off x="381000" y="1472109"/>
          <a:ext cx="3788731" cy="370840"/>
        </p:xfrm>
        <a:graphic>
          <a:graphicData uri="http://schemas.openxmlformats.org/drawingml/2006/table">
            <a:tbl>
              <a:tblPr firstRow="1" bandRow="1">
                <a:tableStyleId>{5C22544A-7EE6-4342-B048-85BDC9FD1C3A}</a:tableStyleId>
              </a:tblPr>
              <a:tblGrid>
                <a:gridCol w="519430"/>
                <a:gridCol w="467043"/>
                <a:gridCol w="467043"/>
                <a:gridCol w="467043"/>
                <a:gridCol w="467043"/>
                <a:gridCol w="467043"/>
                <a:gridCol w="467043"/>
                <a:gridCol w="467043"/>
              </a:tblGrid>
              <a:tr h="370840">
                <a:tc>
                  <a:txBody>
                    <a:bodyPr/>
                    <a:lstStyle/>
                    <a:p>
                      <a:r>
                        <a:rPr lang="en-US" dirty="0" smtClean="0">
                          <a:latin typeface="Times New Roman" panose="02020603050405020304" pitchFamily="18" charset="0"/>
                          <a:cs typeface="Times New Roman" panose="02020603050405020304" pitchFamily="18" charset="0"/>
                        </a:rPr>
                        <a:t>06</a:t>
                      </a:r>
                      <a:r>
                        <a:rPr lang="en-US" baseline="0"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solidFill>
                      <a:srgbClr val="FF0000"/>
                    </a:solidFill>
                  </a:tcPr>
                </a:tc>
                <a:tc>
                  <a:txBody>
                    <a:bodyPr/>
                    <a:lstStyle/>
                    <a:p>
                      <a:r>
                        <a:rPr lang="en-US" dirty="0" smtClean="0">
                          <a:latin typeface="Times New Roman" panose="02020603050405020304" pitchFamily="18" charset="0"/>
                          <a:cs typeface="Times New Roman" panose="02020603050405020304" pitchFamily="18" charset="0"/>
                        </a:rPr>
                        <a:t>44</a:t>
                      </a:r>
                      <a:endParaRPr lang="en-US" dirty="0">
                        <a:latin typeface="Times New Roman" panose="02020603050405020304" pitchFamily="18" charset="0"/>
                        <a:cs typeface="Times New Roman" panose="02020603050405020304" pitchFamily="18" charset="0"/>
                      </a:endParaRPr>
                    </a:p>
                  </a:txBody>
                  <a:tcPr>
                    <a:solidFill>
                      <a:srgbClr val="FF0000"/>
                    </a:solidFill>
                  </a:tcPr>
                </a:tc>
                <a:tc>
                  <a:txBody>
                    <a:bodyPr/>
                    <a:lstStyle/>
                    <a:p>
                      <a:r>
                        <a:rPr lang="en-US" smtClean="0">
                          <a:latin typeface="Times New Roman" panose="02020603050405020304" pitchFamily="18" charset="0"/>
                          <a:cs typeface="Times New Roman" panose="02020603050405020304" pitchFamily="18" charset="0"/>
                        </a:rPr>
                        <a:t>55</a:t>
                      </a:r>
                      <a:endParaRPr lang="en-US">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12</a:t>
                      </a:r>
                      <a:endParaRPr lang="en-US" dirty="0">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42</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94</a:t>
                      </a:r>
                      <a:endParaRPr lang="en-US">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18</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67</a:t>
                      </a:r>
                      <a:endParaRPr lang="en-US" dirty="0">
                        <a:latin typeface="Times New Roman" panose="02020603050405020304" pitchFamily="18" charset="0"/>
                        <a:cs typeface="Times New Roman" panose="02020603050405020304" pitchFamily="18" charset="0"/>
                      </a:endParaRPr>
                    </a:p>
                  </a:txBody>
                  <a:tcPr/>
                </a:tc>
              </a:tr>
            </a:tbl>
          </a:graphicData>
        </a:graphic>
      </p:graphicFrame>
      <p:sp>
        <p:nvSpPr>
          <p:cNvPr id="9" name="TextBox 8"/>
          <p:cNvSpPr txBox="1"/>
          <p:nvPr/>
        </p:nvSpPr>
        <p:spPr>
          <a:xfrm>
            <a:off x="76200" y="2051216"/>
            <a:ext cx="8305800" cy="369332"/>
          </a:xfrm>
          <a:prstGeom prst="rect">
            <a:avLst/>
          </a:prstGeom>
          <a:noFill/>
        </p:spPr>
        <p:txBody>
          <a:bodyPr wrap="square" rtlCol="0">
            <a:spAutoFit/>
          </a:bodyPr>
          <a:lstStyle/>
          <a:p>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i=1,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tự</a:t>
            </a:r>
            <a:r>
              <a:rPr lang="en-US" dirty="0" smtClean="0">
                <a:latin typeface="Times New Roman" panose="02020603050405020304" pitchFamily="18" charset="0"/>
                <a:cs typeface="Times New Roman" panose="02020603050405020304" pitchFamily="18" charset="0"/>
              </a:rPr>
              <a:t> ta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i=4,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tự</a:t>
            </a:r>
            <a:r>
              <a:rPr lang="en-US" dirty="0" smtClean="0">
                <a:latin typeface="Times New Roman" panose="02020603050405020304" pitchFamily="18" charset="0"/>
                <a:cs typeface="Times New Roman" panose="02020603050405020304" pitchFamily="18" charset="0"/>
              </a:rPr>
              <a:t> ta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a:t>
            </a:r>
          </a:p>
        </p:txBody>
      </p:sp>
      <p:graphicFrame>
        <p:nvGraphicFramePr>
          <p:cNvPr id="10" name="Table 9"/>
          <p:cNvGraphicFramePr>
            <a:graphicFrameLocks noGrp="1"/>
          </p:cNvGraphicFramePr>
          <p:nvPr>
            <p:extLst>
              <p:ext uri="{D42A27DB-BD31-4B8C-83A1-F6EECF244321}">
                <p14:modId xmlns:p14="http://schemas.microsoft.com/office/powerpoint/2010/main" val="1500499704"/>
              </p:ext>
            </p:extLst>
          </p:nvPr>
        </p:nvGraphicFramePr>
        <p:xfrm>
          <a:off x="492756" y="2518311"/>
          <a:ext cx="3736344" cy="370840"/>
        </p:xfrm>
        <a:graphic>
          <a:graphicData uri="http://schemas.openxmlformats.org/drawingml/2006/table">
            <a:tbl>
              <a:tblPr firstRow="1" bandRow="1">
                <a:tableStyleId>{5C22544A-7EE6-4342-B048-85BDC9FD1C3A}</a:tableStyleId>
              </a:tblPr>
              <a:tblGrid>
                <a:gridCol w="467043"/>
                <a:gridCol w="467043"/>
                <a:gridCol w="467043"/>
                <a:gridCol w="467043"/>
                <a:gridCol w="467043"/>
                <a:gridCol w="467043"/>
                <a:gridCol w="467043"/>
                <a:gridCol w="467043"/>
              </a:tblGrid>
              <a:tr h="370840">
                <a:tc>
                  <a:txBody>
                    <a:bodyPr/>
                    <a:lstStyle/>
                    <a:p>
                      <a:r>
                        <a:rPr lang="en-US" dirty="0" smtClean="0">
                          <a:latin typeface="Times New Roman" panose="02020603050405020304" pitchFamily="18" charset="0"/>
                          <a:cs typeface="Times New Roman" panose="02020603050405020304" pitchFamily="18" charset="0"/>
                        </a:rPr>
                        <a:t>06</a:t>
                      </a:r>
                      <a:endParaRPr lang="en-US" dirty="0">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12</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44</a:t>
                      </a:r>
                      <a:endParaRPr lang="en-US">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55</a:t>
                      </a:r>
                      <a:endParaRPr lang="en-US" dirty="0">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18</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42</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94</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67</a:t>
                      </a:r>
                      <a:endParaRPr lang="en-US">
                        <a:latin typeface="Times New Roman" panose="02020603050405020304" pitchFamily="18" charset="0"/>
                        <a:cs typeface="Times New Roman" panose="02020603050405020304" pitchFamily="18" charset="0"/>
                      </a:endParaRPr>
                    </a:p>
                  </a:txBody>
                  <a:tcPr/>
                </a:tc>
              </a:tr>
            </a:tbl>
          </a:graphicData>
        </a:graphic>
      </p:graphicFrame>
      <p:sp>
        <p:nvSpPr>
          <p:cNvPr id="11" name="TextBox 10"/>
          <p:cNvSpPr txBox="1"/>
          <p:nvPr/>
        </p:nvSpPr>
        <p:spPr>
          <a:xfrm>
            <a:off x="76200" y="2971800"/>
            <a:ext cx="8305800" cy="369332"/>
          </a:xfrm>
          <a:prstGeom prst="rect">
            <a:avLst/>
          </a:prstGeom>
          <a:noFill/>
        </p:spPr>
        <p:txBody>
          <a:bodyPr wrap="square" rtlCol="0">
            <a:spAutoFit/>
          </a:bodyPr>
          <a:lstStyle/>
          <a:p>
            <a:r>
              <a:rPr lang="en-US" smtClean="0">
                <a:latin typeface="Times New Roman" panose="02020603050405020304" pitchFamily="18" charset="0"/>
                <a:cs typeface="Times New Roman" panose="02020603050405020304" pitchFamily="18" charset="0"/>
              </a:rPr>
              <a:t>Với i= 2, thực hiện tương tự ta có:                         Với i= 5, thực hiện tương tự ta có:</a:t>
            </a:r>
          </a:p>
        </p:txBody>
      </p:sp>
      <p:graphicFrame>
        <p:nvGraphicFramePr>
          <p:cNvPr id="12" name="Table 11"/>
          <p:cNvGraphicFramePr>
            <a:graphicFrameLocks noGrp="1"/>
          </p:cNvGraphicFramePr>
          <p:nvPr>
            <p:extLst>
              <p:ext uri="{D42A27DB-BD31-4B8C-83A1-F6EECF244321}">
                <p14:modId xmlns:p14="http://schemas.microsoft.com/office/powerpoint/2010/main" val="1428347148"/>
              </p:ext>
            </p:extLst>
          </p:nvPr>
        </p:nvGraphicFramePr>
        <p:xfrm>
          <a:off x="473967" y="3432711"/>
          <a:ext cx="3736344" cy="370840"/>
        </p:xfrm>
        <a:graphic>
          <a:graphicData uri="http://schemas.openxmlformats.org/drawingml/2006/table">
            <a:tbl>
              <a:tblPr firstRow="1" bandRow="1">
                <a:tableStyleId>{5C22544A-7EE6-4342-B048-85BDC9FD1C3A}</a:tableStyleId>
              </a:tblPr>
              <a:tblGrid>
                <a:gridCol w="467043"/>
                <a:gridCol w="467043"/>
                <a:gridCol w="467043"/>
                <a:gridCol w="467043"/>
                <a:gridCol w="467043"/>
                <a:gridCol w="467043"/>
                <a:gridCol w="467043"/>
                <a:gridCol w="467043"/>
              </a:tblGrid>
              <a:tr h="370840">
                <a:tc>
                  <a:txBody>
                    <a:bodyPr/>
                    <a:lstStyle/>
                    <a:p>
                      <a:r>
                        <a:rPr lang="en-US" smtClean="0">
                          <a:latin typeface="Times New Roman" panose="02020603050405020304" pitchFamily="18" charset="0"/>
                          <a:cs typeface="Times New Roman" panose="02020603050405020304" pitchFamily="18" charset="0"/>
                        </a:rPr>
                        <a:t>06</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12</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18</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44</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55</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42</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67</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94</a:t>
                      </a:r>
                      <a:endParaRPr lang="en-US">
                        <a:latin typeface="Times New Roman" panose="02020603050405020304" pitchFamily="18" charset="0"/>
                        <a:cs typeface="Times New Roman" panose="02020603050405020304" pitchFamily="18" charset="0"/>
                      </a:endParaRPr>
                    </a:p>
                  </a:txBody>
                  <a:tcPr/>
                </a:tc>
              </a:tr>
            </a:tbl>
          </a:graphicData>
        </a:graphic>
      </p:graphicFrame>
      <p:sp>
        <p:nvSpPr>
          <p:cNvPr id="13" name="TextBox 12"/>
          <p:cNvSpPr txBox="1"/>
          <p:nvPr/>
        </p:nvSpPr>
        <p:spPr>
          <a:xfrm>
            <a:off x="76200" y="3886200"/>
            <a:ext cx="8839200" cy="646331"/>
          </a:xfrm>
          <a:prstGeom prst="rect">
            <a:avLst/>
          </a:prstGeom>
          <a:noFill/>
        </p:spPr>
        <p:txBody>
          <a:bodyPr wrap="square" rtlCol="0">
            <a:spAutoFit/>
          </a:bodyPr>
          <a:lstStyle/>
          <a:p>
            <a:r>
              <a:rPr lang="en-US" smtClean="0">
                <a:latin typeface="Times New Roman" panose="02020603050405020304" pitchFamily="18" charset="0"/>
                <a:cs typeface="Times New Roman" panose="02020603050405020304" pitchFamily="18" charset="0"/>
              </a:rPr>
              <a:t>Với i=3, thực thiện tương tự ta có:                        Với i=6, thực hiện tương tự ta có:</a:t>
            </a:r>
          </a:p>
          <a:p>
            <a:endParaRPr lang="en-US">
              <a:latin typeface="Times New Roman" panose="02020603050405020304" pitchFamily="18" charset="0"/>
              <a:cs typeface="Times New Roman" panose="020206030504050203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515871965"/>
              </p:ext>
            </p:extLst>
          </p:nvPr>
        </p:nvGraphicFramePr>
        <p:xfrm>
          <a:off x="505282" y="4499511"/>
          <a:ext cx="3736344" cy="370840"/>
        </p:xfrm>
        <a:graphic>
          <a:graphicData uri="http://schemas.openxmlformats.org/drawingml/2006/table">
            <a:tbl>
              <a:tblPr firstRow="1" bandRow="1">
                <a:tableStyleId>{5C22544A-7EE6-4342-B048-85BDC9FD1C3A}</a:tableStyleId>
              </a:tblPr>
              <a:tblGrid>
                <a:gridCol w="467043"/>
                <a:gridCol w="467043"/>
                <a:gridCol w="467043"/>
                <a:gridCol w="467043"/>
                <a:gridCol w="467043"/>
                <a:gridCol w="467043"/>
                <a:gridCol w="467043"/>
                <a:gridCol w="467043"/>
              </a:tblGrid>
              <a:tr h="370840">
                <a:tc>
                  <a:txBody>
                    <a:bodyPr/>
                    <a:lstStyle/>
                    <a:p>
                      <a:r>
                        <a:rPr lang="en-US" smtClean="0">
                          <a:latin typeface="Times New Roman" panose="02020603050405020304" pitchFamily="18" charset="0"/>
                          <a:cs typeface="Times New Roman" panose="02020603050405020304" pitchFamily="18" charset="0"/>
                        </a:rPr>
                        <a:t>06</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12</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18</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42</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44</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55</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67</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94</a:t>
                      </a:r>
                      <a:endParaRPr lang="en-US">
                        <a:latin typeface="Times New Roman" panose="02020603050405020304" pitchFamily="18" charset="0"/>
                        <a:cs typeface="Times New Roman" panose="02020603050405020304" pitchFamily="18" charset="0"/>
                      </a:endParaRPr>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824398469"/>
              </p:ext>
            </p:extLst>
          </p:nvPr>
        </p:nvGraphicFramePr>
        <p:xfrm>
          <a:off x="4874256" y="2554173"/>
          <a:ext cx="3736344" cy="417627"/>
        </p:xfrm>
        <a:graphic>
          <a:graphicData uri="http://schemas.openxmlformats.org/drawingml/2006/table">
            <a:tbl>
              <a:tblPr firstRow="1" bandRow="1">
                <a:tableStyleId>{5C22544A-7EE6-4342-B048-85BDC9FD1C3A}</a:tableStyleId>
              </a:tblPr>
              <a:tblGrid>
                <a:gridCol w="467043"/>
                <a:gridCol w="467043"/>
                <a:gridCol w="467043"/>
                <a:gridCol w="467043"/>
                <a:gridCol w="467043"/>
                <a:gridCol w="467043"/>
                <a:gridCol w="467043"/>
                <a:gridCol w="467043"/>
              </a:tblGrid>
              <a:tr h="417627">
                <a:tc>
                  <a:txBody>
                    <a:bodyPr/>
                    <a:lstStyle/>
                    <a:p>
                      <a:r>
                        <a:rPr lang="en-US" smtClean="0">
                          <a:latin typeface="Times New Roman" panose="02020603050405020304" pitchFamily="18" charset="0"/>
                          <a:cs typeface="Times New Roman" panose="02020603050405020304" pitchFamily="18" charset="0"/>
                        </a:rPr>
                        <a:t>06</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12</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18</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42</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44</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55</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67</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94</a:t>
                      </a:r>
                      <a:endParaRPr lang="en-US">
                        <a:latin typeface="Times New Roman" panose="02020603050405020304" pitchFamily="18" charset="0"/>
                        <a:cs typeface="Times New Roman" panose="02020603050405020304" pitchFamily="18" charset="0"/>
                      </a:endParaRPr>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063351940"/>
              </p:ext>
            </p:extLst>
          </p:nvPr>
        </p:nvGraphicFramePr>
        <p:xfrm>
          <a:off x="4874256" y="3429000"/>
          <a:ext cx="3736344" cy="417627"/>
        </p:xfrm>
        <a:graphic>
          <a:graphicData uri="http://schemas.openxmlformats.org/drawingml/2006/table">
            <a:tbl>
              <a:tblPr firstRow="1" bandRow="1">
                <a:tableStyleId>{5C22544A-7EE6-4342-B048-85BDC9FD1C3A}</a:tableStyleId>
              </a:tblPr>
              <a:tblGrid>
                <a:gridCol w="467043"/>
                <a:gridCol w="467043"/>
                <a:gridCol w="467043"/>
                <a:gridCol w="467043"/>
                <a:gridCol w="467043"/>
                <a:gridCol w="467043"/>
                <a:gridCol w="467043"/>
                <a:gridCol w="467043"/>
              </a:tblGrid>
              <a:tr h="417627">
                <a:tc>
                  <a:txBody>
                    <a:bodyPr/>
                    <a:lstStyle/>
                    <a:p>
                      <a:r>
                        <a:rPr lang="en-US" smtClean="0">
                          <a:latin typeface="Times New Roman" panose="02020603050405020304" pitchFamily="18" charset="0"/>
                          <a:cs typeface="Times New Roman" panose="02020603050405020304" pitchFamily="18" charset="0"/>
                        </a:rPr>
                        <a:t>06</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12</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18</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42</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44</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55</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67</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94</a:t>
                      </a:r>
                      <a:endParaRPr lang="en-US">
                        <a:latin typeface="Times New Roman" panose="02020603050405020304" pitchFamily="18" charset="0"/>
                        <a:cs typeface="Times New Roman" panose="02020603050405020304" pitchFamily="18" charset="0"/>
                      </a:endParaRPr>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714571239"/>
              </p:ext>
            </p:extLst>
          </p:nvPr>
        </p:nvGraphicFramePr>
        <p:xfrm>
          <a:off x="4876800" y="4476117"/>
          <a:ext cx="3736344" cy="417627"/>
        </p:xfrm>
        <a:graphic>
          <a:graphicData uri="http://schemas.openxmlformats.org/drawingml/2006/table">
            <a:tbl>
              <a:tblPr firstRow="1" bandRow="1">
                <a:tableStyleId>{5C22544A-7EE6-4342-B048-85BDC9FD1C3A}</a:tableStyleId>
              </a:tblPr>
              <a:tblGrid>
                <a:gridCol w="467043"/>
                <a:gridCol w="467043"/>
                <a:gridCol w="467043"/>
                <a:gridCol w="467043"/>
                <a:gridCol w="467043"/>
                <a:gridCol w="467043"/>
                <a:gridCol w="467043"/>
                <a:gridCol w="467043"/>
              </a:tblGrid>
              <a:tr h="417627">
                <a:tc>
                  <a:txBody>
                    <a:bodyPr/>
                    <a:lstStyle/>
                    <a:p>
                      <a:r>
                        <a:rPr lang="en-US" smtClean="0">
                          <a:latin typeface="Times New Roman" panose="02020603050405020304" pitchFamily="18" charset="0"/>
                          <a:cs typeface="Times New Roman" panose="02020603050405020304" pitchFamily="18" charset="0"/>
                        </a:rPr>
                        <a:t>06</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12</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18</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42</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44</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55</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67</a:t>
                      </a:r>
                      <a:endParaRPr lang="en-US">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94</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344078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202412"/>
            <a:ext cx="9220200" cy="7071894"/>
          </a:xfrm>
        </p:spPr>
      </p:pic>
      <p:sp>
        <p:nvSpPr>
          <p:cNvPr id="7" name="TextBox 6"/>
          <p:cNvSpPr txBox="1"/>
          <p:nvPr/>
        </p:nvSpPr>
        <p:spPr>
          <a:xfrm>
            <a:off x="2173266" y="666060"/>
            <a:ext cx="3276600"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1.2. </a:t>
            </a:r>
            <a:r>
              <a:rPr lang="en-US" sz="3600" b="1" dirty="0" err="1" smtClean="0">
                <a:latin typeface="Times New Roman" panose="02020603050405020304" pitchFamily="18" charset="0"/>
                <a:cs typeface="Times New Roman" panose="02020603050405020304" pitchFamily="18" charset="0"/>
              </a:rPr>
              <a:t>Thuật</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toán</a:t>
            </a:r>
            <a:r>
              <a:rPr lang="en-US" sz="3600" b="1" dirty="0" smtClean="0">
                <a:latin typeface="Times New Roman" panose="02020603050405020304" pitchFamily="18" charset="0"/>
                <a:cs typeface="Times New Roman" panose="02020603050405020304" pitchFamily="18" charset="0"/>
              </a:rPr>
              <a:t>    </a:t>
            </a:r>
          </a:p>
        </p:txBody>
      </p:sp>
      <p:sp>
        <p:nvSpPr>
          <p:cNvPr id="9" name="TextBox 8"/>
          <p:cNvSpPr txBox="1"/>
          <p:nvPr/>
        </p:nvSpPr>
        <p:spPr>
          <a:xfrm>
            <a:off x="2173265" y="1337443"/>
            <a:ext cx="5715000" cy="4524315"/>
          </a:xfrm>
          <a:prstGeom prst="rect">
            <a:avLst/>
          </a:prstGeom>
          <a:noFill/>
        </p:spPr>
        <p:txBody>
          <a:bodyPr wrap="square" rtlCol="0">
            <a:spAutoFit/>
          </a:bodyPr>
          <a:lstStyle/>
          <a:p>
            <a:r>
              <a:rPr lang="en-US" dirty="0" err="1" smtClean="0">
                <a:latin typeface="Times New Roman" panose="02020603050405020304" pitchFamily="18" charset="0"/>
                <a:cs typeface="Times New Roman" panose="02020603050405020304" pitchFamily="18" charset="0"/>
              </a:rPr>
              <a:t>Bubblesort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int</a:t>
            </a:r>
            <a:r>
              <a:rPr lang="en-US" dirty="0" smtClean="0">
                <a:latin typeface="Times New Roman" panose="02020603050405020304" pitchFamily="18" charset="0"/>
                <a:cs typeface="Times New Roman" panose="02020603050405020304" pitchFamily="18" charset="0"/>
              </a:rPr>
              <a:t> a[], </a:t>
            </a:r>
            <a:r>
              <a:rPr lang="en-US" dirty="0" err="1" smtClean="0">
                <a:latin typeface="Times New Roman" panose="02020603050405020304" pitchFamily="18" charset="0"/>
                <a:cs typeface="Times New Roman" panose="02020603050405020304" pitchFamily="18" charset="0"/>
              </a:rPr>
              <a:t>int</a:t>
            </a:r>
            <a:r>
              <a:rPr lang="en-US" dirty="0" smtClean="0">
                <a:latin typeface="Times New Roman" panose="02020603050405020304" pitchFamily="18" charset="0"/>
                <a:cs typeface="Times New Roman" panose="02020603050405020304" pitchFamily="18" charset="0"/>
              </a:rPr>
              <a:t> n)</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Bool</a:t>
            </a:r>
            <a:r>
              <a:rPr lang="en-US" dirty="0" smtClean="0">
                <a:latin typeface="Times New Roman" panose="02020603050405020304" pitchFamily="18" charset="0"/>
                <a:cs typeface="Times New Roman" panose="02020603050405020304" pitchFamily="18" charset="0"/>
              </a:rPr>
              <a:t> k = false;</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int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lastUnsorted</a:t>
            </a:r>
            <a:r>
              <a:rPr lang="en-US" dirty="0" smtClean="0">
                <a:latin typeface="Times New Roman" panose="02020603050405020304" pitchFamily="18" charset="0"/>
                <a:cs typeface="Times New Roman" panose="02020603050405020304" pitchFamily="18" charset="0"/>
              </a:rPr>
              <a:t> = n-1;</a:t>
            </a:r>
          </a:p>
          <a:p>
            <a:r>
              <a:rPr lang="en-US" dirty="0" smtClean="0">
                <a:latin typeface="Times New Roman" panose="02020603050405020304" pitchFamily="18" charset="0"/>
                <a:cs typeface="Times New Roman" panose="02020603050405020304" pitchFamily="18" charset="0"/>
              </a:rPr>
              <a:t>      while( ! Is sorted)</a:t>
            </a:r>
          </a:p>
          <a:p>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         is sorted = true;</a:t>
            </a:r>
          </a:p>
          <a:p>
            <a:r>
              <a:rPr lang="en-US" dirty="0" smtClean="0">
                <a:latin typeface="Times New Roman" panose="02020603050405020304" pitchFamily="18" charset="0"/>
                <a:cs typeface="Times New Roman" panose="02020603050405020304" pitchFamily="18" charset="0"/>
              </a:rPr>
              <a:t>         for( </a:t>
            </a:r>
            <a:r>
              <a:rPr lang="en-US" dirty="0" err="1" smtClean="0">
                <a:latin typeface="Times New Roman" panose="02020603050405020304" pitchFamily="18" charset="0"/>
                <a:cs typeface="Times New Roman" panose="02020603050405020304" pitchFamily="18" charset="0"/>
              </a:rPr>
              <a:t>int</a:t>
            </a:r>
            <a:r>
              <a:rPr lang="en-US" dirty="0" smtClean="0">
                <a:latin typeface="Times New Roman" panose="02020603050405020304" pitchFamily="18" charset="0"/>
                <a:cs typeface="Times New Roman" panose="02020603050405020304" pitchFamily="18" charset="0"/>
              </a:rPr>
              <a:t> i = 0; i &lt; n-1; i++)</a:t>
            </a:r>
          </a:p>
          <a:p>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             if( a[i] &gt; a[i+1])</a:t>
            </a:r>
          </a:p>
          <a:p>
            <a:r>
              <a:rPr lang="en-US" dirty="0" smtClean="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Swap( a[i], a[i+1]);</a:t>
            </a:r>
          </a:p>
          <a:p>
            <a:r>
              <a:rPr lang="en-US" dirty="0" smtClean="0">
                <a:latin typeface="Times New Roman" panose="02020603050405020304" pitchFamily="18" charset="0"/>
                <a:cs typeface="Times New Roman" panose="02020603050405020304" pitchFamily="18" charset="0"/>
              </a:rPr>
              <a:t>               Is sorted = false;</a:t>
            </a:r>
          </a:p>
          <a:p>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lasUnsorted</a:t>
            </a:r>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5494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54" y="0"/>
            <a:ext cx="9064291" cy="6858000"/>
          </a:xfrm>
          <a:prstGeom prst="rect">
            <a:avLst/>
          </a:prstGeom>
        </p:spPr>
      </p:pic>
      <p:sp>
        <p:nvSpPr>
          <p:cNvPr id="8" name="TextBox 7"/>
          <p:cNvSpPr txBox="1"/>
          <p:nvPr/>
        </p:nvSpPr>
        <p:spPr>
          <a:xfrm>
            <a:off x="2286000" y="597074"/>
            <a:ext cx="5410200" cy="369332"/>
          </a:xfrm>
          <a:prstGeom prst="rect">
            <a:avLst/>
          </a:prstGeom>
          <a:noFill/>
        </p:spPr>
        <p:txBody>
          <a:bodyPr wrap="square" rtlCol="0">
            <a:spAutoFit/>
          </a:bodyPr>
          <a:lstStyle/>
          <a:p>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Sắp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dãy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44 55 12 42 94 18 06 </a:t>
            </a:r>
            <a:r>
              <a:rPr lang="en-US" dirty="0" smtClean="0">
                <a:latin typeface="Times New Roman" panose="02020603050405020304" pitchFamily="18" charset="0"/>
                <a:cs typeface="Times New Roman" panose="02020603050405020304" pitchFamily="18" charset="0"/>
              </a:rPr>
              <a:t>67 </a:t>
            </a:r>
            <a:endParaRPr lang="en-US"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4941232"/>
              </p:ext>
            </p:extLst>
          </p:nvPr>
        </p:nvGraphicFramePr>
        <p:xfrm>
          <a:off x="3124200" y="1397000"/>
          <a:ext cx="4211004" cy="2966720"/>
        </p:xfrm>
        <a:graphic>
          <a:graphicData uri="http://schemas.openxmlformats.org/drawingml/2006/table">
            <a:tbl>
              <a:tblPr firstRow="1" bandRow="1">
                <a:tableStyleId>{7DF18680-E054-41AD-8BC1-D1AEF772440D}</a:tableStyleId>
              </a:tblPr>
              <a:tblGrid>
                <a:gridCol w="467043"/>
                <a:gridCol w="467043"/>
                <a:gridCol w="467043"/>
                <a:gridCol w="561975"/>
                <a:gridCol w="561975"/>
                <a:gridCol w="561975"/>
                <a:gridCol w="561975"/>
                <a:gridCol w="561975"/>
              </a:tblGrid>
              <a:tr h="370840">
                <a:tc>
                  <a:txBody>
                    <a:bodyPr/>
                    <a:lstStyle/>
                    <a:p>
                      <a:r>
                        <a:rPr lang="en-US" dirty="0" smtClean="0"/>
                        <a:t>44</a:t>
                      </a:r>
                      <a:endParaRPr lang="en-US" dirty="0"/>
                    </a:p>
                  </a:txBody>
                  <a:tcPr/>
                </a:tc>
                <a:tc>
                  <a:txBody>
                    <a:bodyPr/>
                    <a:lstStyle/>
                    <a:p>
                      <a:r>
                        <a:rPr lang="en-US" smtClean="0"/>
                        <a:t>55</a:t>
                      </a:r>
                      <a:endParaRPr lang="en-US"/>
                    </a:p>
                  </a:txBody>
                  <a:tcPr/>
                </a:tc>
                <a:tc>
                  <a:txBody>
                    <a:bodyPr/>
                    <a:lstStyle/>
                    <a:p>
                      <a:r>
                        <a:rPr lang="en-US" smtClean="0"/>
                        <a:t>12</a:t>
                      </a:r>
                      <a:endParaRPr lang="en-US"/>
                    </a:p>
                  </a:txBody>
                  <a:tcPr/>
                </a:tc>
                <a:tc>
                  <a:txBody>
                    <a:bodyPr/>
                    <a:lstStyle/>
                    <a:p>
                      <a:r>
                        <a:rPr lang="en-US" dirty="0" smtClean="0"/>
                        <a:t>42</a:t>
                      </a:r>
                      <a:endParaRPr lang="en-US" dirty="0"/>
                    </a:p>
                  </a:txBody>
                  <a:tcPr/>
                </a:tc>
                <a:tc>
                  <a:txBody>
                    <a:bodyPr/>
                    <a:lstStyle/>
                    <a:p>
                      <a:r>
                        <a:rPr lang="en-US" smtClean="0"/>
                        <a:t>94</a:t>
                      </a:r>
                      <a:endParaRPr lang="en-US"/>
                    </a:p>
                  </a:txBody>
                  <a:tcPr/>
                </a:tc>
                <a:tc>
                  <a:txBody>
                    <a:bodyPr/>
                    <a:lstStyle/>
                    <a:p>
                      <a:r>
                        <a:rPr lang="en-US" smtClean="0"/>
                        <a:t>18</a:t>
                      </a:r>
                      <a:endParaRPr lang="en-US"/>
                    </a:p>
                  </a:txBody>
                  <a:tcPr/>
                </a:tc>
                <a:tc>
                  <a:txBody>
                    <a:bodyPr/>
                    <a:lstStyle/>
                    <a:p>
                      <a:r>
                        <a:rPr lang="en-US" smtClean="0"/>
                        <a:t>06</a:t>
                      </a:r>
                      <a:endParaRPr lang="en-US"/>
                    </a:p>
                  </a:txBody>
                  <a:tcPr/>
                </a:tc>
                <a:tc>
                  <a:txBody>
                    <a:bodyPr/>
                    <a:lstStyle/>
                    <a:p>
                      <a:r>
                        <a:rPr lang="en-US" smtClean="0"/>
                        <a:t>67</a:t>
                      </a:r>
                      <a:endParaRPr lang="en-US"/>
                    </a:p>
                  </a:txBody>
                  <a:tcPr/>
                </a:tc>
              </a:tr>
              <a:tr h="370840">
                <a:tc>
                  <a:txBody>
                    <a:bodyPr/>
                    <a:lstStyle/>
                    <a:p>
                      <a:r>
                        <a:rPr lang="en-US" smtClean="0"/>
                        <a:t>44</a:t>
                      </a:r>
                      <a:endParaRPr lang="en-US"/>
                    </a:p>
                  </a:txBody>
                  <a:tcPr>
                    <a:solidFill>
                      <a:srgbClr val="FF0000"/>
                    </a:solidFill>
                  </a:tcPr>
                </a:tc>
                <a:tc>
                  <a:txBody>
                    <a:bodyPr/>
                    <a:lstStyle/>
                    <a:p>
                      <a:r>
                        <a:rPr lang="en-US" smtClean="0"/>
                        <a:t>12</a:t>
                      </a:r>
                      <a:endParaRPr lang="en-US"/>
                    </a:p>
                  </a:txBody>
                  <a:tcPr>
                    <a:solidFill>
                      <a:srgbClr val="FF0000"/>
                    </a:solidFill>
                  </a:tcPr>
                </a:tc>
                <a:tc>
                  <a:txBody>
                    <a:bodyPr/>
                    <a:lstStyle/>
                    <a:p>
                      <a:r>
                        <a:rPr lang="en-US" smtClean="0"/>
                        <a:t>42</a:t>
                      </a:r>
                      <a:endParaRPr lang="en-US"/>
                    </a:p>
                  </a:txBody>
                  <a:tcPr>
                    <a:solidFill>
                      <a:srgbClr val="FF0000"/>
                    </a:solidFill>
                  </a:tcPr>
                </a:tc>
                <a:tc>
                  <a:txBody>
                    <a:bodyPr/>
                    <a:lstStyle/>
                    <a:p>
                      <a:r>
                        <a:rPr lang="en-US" smtClean="0"/>
                        <a:t>55</a:t>
                      </a:r>
                      <a:endParaRPr lang="en-US"/>
                    </a:p>
                  </a:txBody>
                  <a:tcPr>
                    <a:solidFill>
                      <a:srgbClr val="FF0000"/>
                    </a:solidFill>
                  </a:tcPr>
                </a:tc>
                <a:tc>
                  <a:txBody>
                    <a:bodyPr/>
                    <a:lstStyle/>
                    <a:p>
                      <a:r>
                        <a:rPr lang="en-US" smtClean="0"/>
                        <a:t>18</a:t>
                      </a:r>
                      <a:endParaRPr lang="en-US"/>
                    </a:p>
                  </a:txBody>
                  <a:tcPr>
                    <a:solidFill>
                      <a:srgbClr val="FF0000"/>
                    </a:solidFill>
                  </a:tcPr>
                </a:tc>
                <a:tc>
                  <a:txBody>
                    <a:bodyPr/>
                    <a:lstStyle/>
                    <a:p>
                      <a:r>
                        <a:rPr lang="en-US" smtClean="0"/>
                        <a:t>06</a:t>
                      </a:r>
                      <a:endParaRPr lang="en-US"/>
                    </a:p>
                  </a:txBody>
                  <a:tcPr>
                    <a:solidFill>
                      <a:srgbClr val="FF0000"/>
                    </a:solidFill>
                  </a:tcPr>
                </a:tc>
                <a:tc>
                  <a:txBody>
                    <a:bodyPr/>
                    <a:lstStyle/>
                    <a:p>
                      <a:r>
                        <a:rPr lang="en-US" smtClean="0"/>
                        <a:t>67</a:t>
                      </a:r>
                      <a:endParaRPr lang="en-US"/>
                    </a:p>
                  </a:txBody>
                  <a:tcPr>
                    <a:solidFill>
                      <a:srgbClr val="FF0000"/>
                    </a:solidFill>
                  </a:tcPr>
                </a:tc>
                <a:tc>
                  <a:txBody>
                    <a:bodyPr/>
                    <a:lstStyle/>
                    <a:p>
                      <a:r>
                        <a:rPr lang="en-US" smtClean="0"/>
                        <a:t>94</a:t>
                      </a:r>
                      <a:endParaRPr lang="en-US"/>
                    </a:p>
                  </a:txBody>
                  <a:tcPr>
                    <a:solidFill>
                      <a:srgbClr val="FF0000"/>
                    </a:solidFill>
                  </a:tcPr>
                </a:tc>
              </a:tr>
              <a:tr h="370840">
                <a:tc>
                  <a:txBody>
                    <a:bodyPr/>
                    <a:lstStyle/>
                    <a:p>
                      <a:r>
                        <a:rPr lang="en-US" smtClean="0"/>
                        <a:t>12</a:t>
                      </a:r>
                      <a:endParaRPr lang="en-US"/>
                    </a:p>
                  </a:txBody>
                  <a:tcPr/>
                </a:tc>
                <a:tc>
                  <a:txBody>
                    <a:bodyPr/>
                    <a:lstStyle/>
                    <a:p>
                      <a:r>
                        <a:rPr lang="en-US" smtClean="0"/>
                        <a:t>42</a:t>
                      </a:r>
                      <a:endParaRPr lang="en-US"/>
                    </a:p>
                  </a:txBody>
                  <a:tcPr/>
                </a:tc>
                <a:tc>
                  <a:txBody>
                    <a:bodyPr/>
                    <a:lstStyle/>
                    <a:p>
                      <a:r>
                        <a:rPr lang="en-US" smtClean="0"/>
                        <a:t>44</a:t>
                      </a:r>
                      <a:endParaRPr lang="en-US"/>
                    </a:p>
                  </a:txBody>
                  <a:tcPr/>
                </a:tc>
                <a:tc>
                  <a:txBody>
                    <a:bodyPr/>
                    <a:lstStyle/>
                    <a:p>
                      <a:r>
                        <a:rPr lang="en-US" smtClean="0"/>
                        <a:t>18</a:t>
                      </a:r>
                      <a:endParaRPr lang="en-US"/>
                    </a:p>
                  </a:txBody>
                  <a:tcPr/>
                </a:tc>
                <a:tc>
                  <a:txBody>
                    <a:bodyPr/>
                    <a:lstStyle/>
                    <a:p>
                      <a:r>
                        <a:rPr lang="en-US" smtClean="0"/>
                        <a:t>06</a:t>
                      </a:r>
                      <a:endParaRPr lang="en-US"/>
                    </a:p>
                  </a:txBody>
                  <a:tcPr/>
                </a:tc>
                <a:tc>
                  <a:txBody>
                    <a:bodyPr/>
                    <a:lstStyle/>
                    <a:p>
                      <a:r>
                        <a:rPr lang="en-US" smtClean="0"/>
                        <a:t>55</a:t>
                      </a:r>
                      <a:endParaRPr lang="en-US"/>
                    </a:p>
                  </a:txBody>
                  <a:tcPr/>
                </a:tc>
                <a:tc>
                  <a:txBody>
                    <a:bodyPr/>
                    <a:lstStyle/>
                    <a:p>
                      <a:r>
                        <a:rPr lang="en-US" smtClean="0"/>
                        <a:t>67</a:t>
                      </a:r>
                      <a:endParaRPr lang="en-US"/>
                    </a:p>
                  </a:txBody>
                  <a:tcPr/>
                </a:tc>
                <a:tc>
                  <a:txBody>
                    <a:bodyPr/>
                    <a:lstStyle/>
                    <a:p>
                      <a:r>
                        <a:rPr lang="en-US" smtClean="0"/>
                        <a:t>94</a:t>
                      </a:r>
                      <a:endParaRPr lang="en-US"/>
                    </a:p>
                  </a:txBody>
                  <a:tcPr/>
                </a:tc>
              </a:tr>
              <a:tr h="370840">
                <a:tc>
                  <a:txBody>
                    <a:bodyPr/>
                    <a:lstStyle/>
                    <a:p>
                      <a:r>
                        <a:rPr lang="en-US" smtClean="0"/>
                        <a:t>12</a:t>
                      </a:r>
                      <a:endParaRPr lang="en-US"/>
                    </a:p>
                  </a:txBody>
                  <a:tcPr/>
                </a:tc>
                <a:tc>
                  <a:txBody>
                    <a:bodyPr/>
                    <a:lstStyle/>
                    <a:p>
                      <a:r>
                        <a:rPr lang="en-US" smtClean="0"/>
                        <a:t>42</a:t>
                      </a:r>
                      <a:endParaRPr lang="en-US"/>
                    </a:p>
                  </a:txBody>
                  <a:tcPr/>
                </a:tc>
                <a:tc>
                  <a:txBody>
                    <a:bodyPr/>
                    <a:lstStyle/>
                    <a:p>
                      <a:r>
                        <a:rPr lang="en-US" smtClean="0"/>
                        <a:t>18</a:t>
                      </a:r>
                      <a:endParaRPr lang="en-US"/>
                    </a:p>
                  </a:txBody>
                  <a:tcPr/>
                </a:tc>
                <a:tc>
                  <a:txBody>
                    <a:bodyPr/>
                    <a:lstStyle/>
                    <a:p>
                      <a:r>
                        <a:rPr lang="en-US" smtClean="0"/>
                        <a:t>06</a:t>
                      </a:r>
                      <a:endParaRPr lang="en-US"/>
                    </a:p>
                  </a:txBody>
                  <a:tcPr/>
                </a:tc>
                <a:tc>
                  <a:txBody>
                    <a:bodyPr/>
                    <a:lstStyle/>
                    <a:p>
                      <a:r>
                        <a:rPr lang="en-US" smtClean="0"/>
                        <a:t>44</a:t>
                      </a:r>
                      <a:endParaRPr lang="en-US"/>
                    </a:p>
                  </a:txBody>
                  <a:tcPr/>
                </a:tc>
                <a:tc>
                  <a:txBody>
                    <a:bodyPr/>
                    <a:lstStyle/>
                    <a:p>
                      <a:r>
                        <a:rPr lang="en-US" smtClean="0"/>
                        <a:t>55</a:t>
                      </a:r>
                      <a:endParaRPr lang="en-US"/>
                    </a:p>
                  </a:txBody>
                  <a:tcPr/>
                </a:tc>
                <a:tc>
                  <a:txBody>
                    <a:bodyPr/>
                    <a:lstStyle/>
                    <a:p>
                      <a:r>
                        <a:rPr lang="en-US" smtClean="0"/>
                        <a:t>67</a:t>
                      </a:r>
                      <a:endParaRPr lang="en-US"/>
                    </a:p>
                  </a:txBody>
                  <a:tcPr/>
                </a:tc>
                <a:tc>
                  <a:txBody>
                    <a:bodyPr/>
                    <a:lstStyle/>
                    <a:p>
                      <a:r>
                        <a:rPr lang="en-US" smtClean="0"/>
                        <a:t>94</a:t>
                      </a:r>
                      <a:endParaRPr lang="en-US"/>
                    </a:p>
                  </a:txBody>
                  <a:tcPr/>
                </a:tc>
              </a:tr>
              <a:tr h="370840">
                <a:tc>
                  <a:txBody>
                    <a:bodyPr/>
                    <a:lstStyle/>
                    <a:p>
                      <a:r>
                        <a:rPr lang="en-US" smtClean="0"/>
                        <a:t>12</a:t>
                      </a:r>
                      <a:endParaRPr lang="en-US"/>
                    </a:p>
                  </a:txBody>
                  <a:tcPr/>
                </a:tc>
                <a:tc>
                  <a:txBody>
                    <a:bodyPr/>
                    <a:lstStyle/>
                    <a:p>
                      <a:r>
                        <a:rPr lang="en-US" smtClean="0"/>
                        <a:t>18</a:t>
                      </a:r>
                      <a:endParaRPr lang="en-US"/>
                    </a:p>
                  </a:txBody>
                  <a:tcPr/>
                </a:tc>
                <a:tc>
                  <a:txBody>
                    <a:bodyPr/>
                    <a:lstStyle/>
                    <a:p>
                      <a:r>
                        <a:rPr lang="en-US" smtClean="0"/>
                        <a:t>06</a:t>
                      </a:r>
                      <a:endParaRPr lang="en-US"/>
                    </a:p>
                  </a:txBody>
                  <a:tcPr/>
                </a:tc>
                <a:tc>
                  <a:txBody>
                    <a:bodyPr/>
                    <a:lstStyle/>
                    <a:p>
                      <a:r>
                        <a:rPr lang="en-US" smtClean="0"/>
                        <a:t>42</a:t>
                      </a:r>
                      <a:endParaRPr lang="en-US"/>
                    </a:p>
                  </a:txBody>
                  <a:tcPr/>
                </a:tc>
                <a:tc>
                  <a:txBody>
                    <a:bodyPr/>
                    <a:lstStyle/>
                    <a:p>
                      <a:r>
                        <a:rPr lang="en-US" smtClean="0"/>
                        <a:t>44</a:t>
                      </a:r>
                      <a:endParaRPr lang="en-US"/>
                    </a:p>
                  </a:txBody>
                  <a:tcPr/>
                </a:tc>
                <a:tc>
                  <a:txBody>
                    <a:bodyPr/>
                    <a:lstStyle/>
                    <a:p>
                      <a:r>
                        <a:rPr lang="en-US" smtClean="0"/>
                        <a:t>55</a:t>
                      </a:r>
                      <a:endParaRPr lang="en-US"/>
                    </a:p>
                  </a:txBody>
                  <a:tcPr/>
                </a:tc>
                <a:tc>
                  <a:txBody>
                    <a:bodyPr/>
                    <a:lstStyle/>
                    <a:p>
                      <a:r>
                        <a:rPr lang="en-US" smtClean="0"/>
                        <a:t>67</a:t>
                      </a:r>
                      <a:endParaRPr lang="en-US"/>
                    </a:p>
                  </a:txBody>
                  <a:tcPr/>
                </a:tc>
                <a:tc>
                  <a:txBody>
                    <a:bodyPr/>
                    <a:lstStyle/>
                    <a:p>
                      <a:r>
                        <a:rPr lang="en-US" smtClean="0"/>
                        <a:t>94</a:t>
                      </a:r>
                      <a:endParaRPr lang="en-US"/>
                    </a:p>
                  </a:txBody>
                  <a:tcPr/>
                </a:tc>
              </a:tr>
              <a:tr h="370840">
                <a:tc>
                  <a:txBody>
                    <a:bodyPr/>
                    <a:lstStyle/>
                    <a:p>
                      <a:r>
                        <a:rPr lang="en-US" smtClean="0"/>
                        <a:t>12</a:t>
                      </a:r>
                      <a:endParaRPr lang="en-US"/>
                    </a:p>
                  </a:txBody>
                  <a:tcPr/>
                </a:tc>
                <a:tc>
                  <a:txBody>
                    <a:bodyPr/>
                    <a:lstStyle/>
                    <a:p>
                      <a:r>
                        <a:rPr lang="en-US" smtClean="0"/>
                        <a:t>06</a:t>
                      </a:r>
                      <a:endParaRPr lang="en-US"/>
                    </a:p>
                  </a:txBody>
                  <a:tcPr/>
                </a:tc>
                <a:tc>
                  <a:txBody>
                    <a:bodyPr/>
                    <a:lstStyle/>
                    <a:p>
                      <a:r>
                        <a:rPr lang="en-US" smtClean="0"/>
                        <a:t>18</a:t>
                      </a:r>
                      <a:endParaRPr lang="en-US"/>
                    </a:p>
                  </a:txBody>
                  <a:tcPr/>
                </a:tc>
                <a:tc>
                  <a:txBody>
                    <a:bodyPr/>
                    <a:lstStyle/>
                    <a:p>
                      <a:r>
                        <a:rPr lang="en-US" smtClean="0"/>
                        <a:t>42</a:t>
                      </a:r>
                      <a:endParaRPr lang="en-US"/>
                    </a:p>
                  </a:txBody>
                  <a:tcPr/>
                </a:tc>
                <a:tc>
                  <a:txBody>
                    <a:bodyPr/>
                    <a:lstStyle/>
                    <a:p>
                      <a:r>
                        <a:rPr lang="en-US" smtClean="0"/>
                        <a:t>44</a:t>
                      </a:r>
                      <a:endParaRPr lang="en-US"/>
                    </a:p>
                  </a:txBody>
                  <a:tcPr/>
                </a:tc>
                <a:tc>
                  <a:txBody>
                    <a:bodyPr/>
                    <a:lstStyle/>
                    <a:p>
                      <a:r>
                        <a:rPr lang="en-US" smtClean="0"/>
                        <a:t>55</a:t>
                      </a:r>
                      <a:endParaRPr lang="en-US"/>
                    </a:p>
                  </a:txBody>
                  <a:tcPr/>
                </a:tc>
                <a:tc>
                  <a:txBody>
                    <a:bodyPr/>
                    <a:lstStyle/>
                    <a:p>
                      <a:r>
                        <a:rPr lang="en-US" smtClean="0"/>
                        <a:t>67</a:t>
                      </a:r>
                      <a:endParaRPr lang="en-US"/>
                    </a:p>
                  </a:txBody>
                  <a:tcPr/>
                </a:tc>
                <a:tc>
                  <a:txBody>
                    <a:bodyPr/>
                    <a:lstStyle/>
                    <a:p>
                      <a:r>
                        <a:rPr lang="en-US" smtClean="0"/>
                        <a:t>94</a:t>
                      </a:r>
                      <a:endParaRPr lang="en-US"/>
                    </a:p>
                  </a:txBody>
                  <a:tcPr/>
                </a:tc>
              </a:tr>
              <a:tr h="370840">
                <a:tc>
                  <a:txBody>
                    <a:bodyPr/>
                    <a:lstStyle/>
                    <a:p>
                      <a:r>
                        <a:rPr lang="en-US" smtClean="0"/>
                        <a:t>06</a:t>
                      </a:r>
                      <a:endParaRPr lang="en-US"/>
                    </a:p>
                  </a:txBody>
                  <a:tcPr/>
                </a:tc>
                <a:tc>
                  <a:txBody>
                    <a:bodyPr/>
                    <a:lstStyle/>
                    <a:p>
                      <a:r>
                        <a:rPr lang="en-US" smtClean="0"/>
                        <a:t>12</a:t>
                      </a:r>
                      <a:endParaRPr lang="en-US"/>
                    </a:p>
                  </a:txBody>
                  <a:tcPr/>
                </a:tc>
                <a:tc>
                  <a:txBody>
                    <a:bodyPr/>
                    <a:lstStyle/>
                    <a:p>
                      <a:r>
                        <a:rPr lang="en-US" smtClean="0"/>
                        <a:t>18</a:t>
                      </a:r>
                      <a:endParaRPr lang="en-US"/>
                    </a:p>
                  </a:txBody>
                  <a:tcPr/>
                </a:tc>
                <a:tc>
                  <a:txBody>
                    <a:bodyPr/>
                    <a:lstStyle/>
                    <a:p>
                      <a:r>
                        <a:rPr lang="en-US" smtClean="0"/>
                        <a:t>42</a:t>
                      </a:r>
                      <a:endParaRPr lang="en-US"/>
                    </a:p>
                  </a:txBody>
                  <a:tcPr/>
                </a:tc>
                <a:tc>
                  <a:txBody>
                    <a:bodyPr/>
                    <a:lstStyle/>
                    <a:p>
                      <a:r>
                        <a:rPr lang="en-US" smtClean="0"/>
                        <a:t>44</a:t>
                      </a:r>
                      <a:endParaRPr lang="en-US"/>
                    </a:p>
                  </a:txBody>
                  <a:tcPr/>
                </a:tc>
                <a:tc>
                  <a:txBody>
                    <a:bodyPr/>
                    <a:lstStyle/>
                    <a:p>
                      <a:r>
                        <a:rPr lang="en-US" smtClean="0"/>
                        <a:t>55</a:t>
                      </a:r>
                      <a:endParaRPr lang="en-US"/>
                    </a:p>
                  </a:txBody>
                  <a:tcPr/>
                </a:tc>
                <a:tc>
                  <a:txBody>
                    <a:bodyPr/>
                    <a:lstStyle/>
                    <a:p>
                      <a:r>
                        <a:rPr lang="en-US" smtClean="0"/>
                        <a:t>67</a:t>
                      </a:r>
                      <a:endParaRPr lang="en-US"/>
                    </a:p>
                  </a:txBody>
                  <a:tcPr/>
                </a:tc>
                <a:tc>
                  <a:txBody>
                    <a:bodyPr/>
                    <a:lstStyle/>
                    <a:p>
                      <a:r>
                        <a:rPr lang="en-US" smtClean="0"/>
                        <a:t>94</a:t>
                      </a:r>
                      <a:endParaRPr lang="en-US"/>
                    </a:p>
                  </a:txBody>
                  <a:tcPr/>
                </a:tc>
              </a:tr>
              <a:tr h="370840">
                <a:tc>
                  <a:txBody>
                    <a:bodyPr/>
                    <a:lstStyle/>
                    <a:p>
                      <a:r>
                        <a:rPr lang="en-US" smtClean="0"/>
                        <a:t>06</a:t>
                      </a:r>
                      <a:endParaRPr lang="en-US"/>
                    </a:p>
                  </a:txBody>
                  <a:tcPr/>
                </a:tc>
                <a:tc>
                  <a:txBody>
                    <a:bodyPr/>
                    <a:lstStyle/>
                    <a:p>
                      <a:r>
                        <a:rPr lang="en-US" smtClean="0"/>
                        <a:t>12</a:t>
                      </a:r>
                      <a:endParaRPr lang="en-US"/>
                    </a:p>
                  </a:txBody>
                  <a:tcPr/>
                </a:tc>
                <a:tc>
                  <a:txBody>
                    <a:bodyPr/>
                    <a:lstStyle/>
                    <a:p>
                      <a:r>
                        <a:rPr lang="en-US" smtClean="0"/>
                        <a:t>18</a:t>
                      </a:r>
                      <a:endParaRPr lang="en-US"/>
                    </a:p>
                  </a:txBody>
                  <a:tcPr/>
                </a:tc>
                <a:tc>
                  <a:txBody>
                    <a:bodyPr/>
                    <a:lstStyle/>
                    <a:p>
                      <a:r>
                        <a:rPr lang="en-US" smtClean="0"/>
                        <a:t>42</a:t>
                      </a:r>
                      <a:endParaRPr lang="en-US"/>
                    </a:p>
                  </a:txBody>
                  <a:tcPr/>
                </a:tc>
                <a:tc>
                  <a:txBody>
                    <a:bodyPr/>
                    <a:lstStyle/>
                    <a:p>
                      <a:r>
                        <a:rPr lang="en-US" smtClean="0"/>
                        <a:t>44</a:t>
                      </a:r>
                      <a:endParaRPr lang="en-US"/>
                    </a:p>
                  </a:txBody>
                  <a:tcPr/>
                </a:tc>
                <a:tc>
                  <a:txBody>
                    <a:bodyPr/>
                    <a:lstStyle/>
                    <a:p>
                      <a:r>
                        <a:rPr lang="en-US" smtClean="0"/>
                        <a:t>55</a:t>
                      </a:r>
                      <a:endParaRPr lang="en-US"/>
                    </a:p>
                  </a:txBody>
                  <a:tcPr/>
                </a:tc>
                <a:tc>
                  <a:txBody>
                    <a:bodyPr/>
                    <a:lstStyle/>
                    <a:p>
                      <a:r>
                        <a:rPr lang="en-US" smtClean="0"/>
                        <a:t>67</a:t>
                      </a:r>
                      <a:endParaRPr lang="en-US"/>
                    </a:p>
                  </a:txBody>
                  <a:tcPr/>
                </a:tc>
                <a:tc>
                  <a:txBody>
                    <a:bodyPr/>
                    <a:lstStyle/>
                    <a:p>
                      <a:r>
                        <a:rPr lang="en-US" smtClean="0"/>
                        <a:t>94</a:t>
                      </a:r>
                      <a:endParaRPr lang="en-US"/>
                    </a:p>
                  </a:txBody>
                  <a:tcPr/>
                </a:tc>
              </a:tr>
            </a:tbl>
          </a:graphicData>
        </a:graphic>
      </p:graphicFrame>
      <p:sp>
        <p:nvSpPr>
          <p:cNvPr id="3" name="TextBox 2"/>
          <p:cNvSpPr txBox="1"/>
          <p:nvPr/>
        </p:nvSpPr>
        <p:spPr>
          <a:xfrm>
            <a:off x="2321490" y="1002268"/>
            <a:ext cx="732893" cy="369332"/>
          </a:xfrm>
          <a:prstGeom prst="rect">
            <a:avLst/>
          </a:prstGeom>
          <a:noFill/>
        </p:spPr>
        <p:txBody>
          <a:bodyPr wrap="none" rtlCol="0">
            <a:spAutoFit/>
          </a:bodyPr>
          <a:lstStyle/>
          <a:p>
            <a:r>
              <a:rPr lang="en-US" smtClean="0"/>
              <a:t>Bước </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082723383"/>
              </p:ext>
            </p:extLst>
          </p:nvPr>
        </p:nvGraphicFramePr>
        <p:xfrm>
          <a:off x="2421236" y="1377863"/>
          <a:ext cx="533400" cy="2966720"/>
        </p:xfrm>
        <a:graphic>
          <a:graphicData uri="http://schemas.openxmlformats.org/drawingml/2006/table">
            <a:tbl>
              <a:tblPr firstRow="1" bandRow="1">
                <a:tableStyleId>{5C22544A-7EE6-4342-B048-85BDC9FD1C3A}</a:tableStyleId>
              </a:tblPr>
              <a:tblGrid>
                <a:gridCol w="533400"/>
              </a:tblGrid>
              <a:tr h="370840">
                <a:tc>
                  <a:txBody>
                    <a:bodyPr/>
                    <a:lstStyle/>
                    <a:p>
                      <a:r>
                        <a:rPr lang="en-US" smtClean="0"/>
                        <a:t>0</a:t>
                      </a:r>
                      <a:endParaRPr lang="en-US"/>
                    </a:p>
                  </a:txBody>
                  <a:tcPr/>
                </a:tc>
              </a:tr>
              <a:tr h="370840">
                <a:tc>
                  <a:txBody>
                    <a:bodyPr/>
                    <a:lstStyle/>
                    <a:p>
                      <a:r>
                        <a:rPr lang="en-US" smtClean="0"/>
                        <a:t>1</a:t>
                      </a:r>
                      <a:endParaRPr lang="en-US"/>
                    </a:p>
                  </a:txBody>
                  <a:tcPr>
                    <a:solidFill>
                      <a:srgbClr val="FF0000"/>
                    </a:solidFill>
                  </a:tcPr>
                </a:tc>
              </a:tr>
              <a:tr h="370840">
                <a:tc>
                  <a:txBody>
                    <a:bodyPr/>
                    <a:lstStyle/>
                    <a:p>
                      <a:r>
                        <a:rPr lang="en-US" smtClean="0"/>
                        <a:t>2</a:t>
                      </a:r>
                      <a:endParaRPr lang="en-US"/>
                    </a:p>
                  </a:txBody>
                  <a:tcPr/>
                </a:tc>
              </a:tr>
              <a:tr h="370840">
                <a:tc>
                  <a:txBody>
                    <a:bodyPr/>
                    <a:lstStyle/>
                    <a:p>
                      <a:r>
                        <a:rPr lang="en-US" smtClean="0"/>
                        <a:t>3</a:t>
                      </a:r>
                      <a:endParaRPr lang="en-US"/>
                    </a:p>
                  </a:txBody>
                  <a:tcPr/>
                </a:tc>
              </a:tr>
              <a:tr h="370840">
                <a:tc>
                  <a:txBody>
                    <a:bodyPr/>
                    <a:lstStyle/>
                    <a:p>
                      <a:r>
                        <a:rPr lang="en-US" smtClean="0"/>
                        <a:t>4</a:t>
                      </a:r>
                      <a:endParaRPr lang="en-US"/>
                    </a:p>
                  </a:txBody>
                  <a:tcPr/>
                </a:tc>
              </a:tr>
              <a:tr h="370840">
                <a:tc>
                  <a:txBody>
                    <a:bodyPr/>
                    <a:lstStyle/>
                    <a:p>
                      <a:r>
                        <a:rPr lang="en-US" smtClean="0"/>
                        <a:t>5</a:t>
                      </a:r>
                      <a:endParaRPr lang="en-US"/>
                    </a:p>
                  </a:txBody>
                  <a:tcPr/>
                </a:tc>
              </a:tr>
              <a:tr h="370840">
                <a:tc>
                  <a:txBody>
                    <a:bodyPr/>
                    <a:lstStyle/>
                    <a:p>
                      <a:r>
                        <a:rPr lang="en-US" smtClean="0"/>
                        <a:t>6</a:t>
                      </a:r>
                      <a:endParaRPr lang="en-US"/>
                    </a:p>
                  </a:txBody>
                  <a:tcPr/>
                </a:tc>
              </a:tr>
              <a:tr h="370840">
                <a:tc>
                  <a:txBody>
                    <a:bodyPr/>
                    <a:lstStyle/>
                    <a:p>
                      <a:r>
                        <a:rPr lang="en-US" dirty="0" smtClean="0"/>
                        <a:t>7</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6807452"/>
              </p:ext>
            </p:extLst>
          </p:nvPr>
        </p:nvGraphicFramePr>
        <p:xfrm>
          <a:off x="1713629" y="1371600"/>
          <a:ext cx="533400" cy="2966720"/>
        </p:xfrm>
        <a:graphic>
          <a:graphicData uri="http://schemas.openxmlformats.org/drawingml/2006/table">
            <a:tbl>
              <a:tblPr firstRow="1" bandRow="1">
                <a:tableStyleId>{5C22544A-7EE6-4342-B048-85BDC9FD1C3A}</a:tableStyleId>
              </a:tblPr>
              <a:tblGrid>
                <a:gridCol w="533400"/>
              </a:tblGrid>
              <a:tr h="370840">
                <a:tc>
                  <a:txBody>
                    <a:bodyPr/>
                    <a:lstStyle/>
                    <a:p>
                      <a:endParaRPr lang="en-US"/>
                    </a:p>
                  </a:txBody>
                  <a:tcPr/>
                </a:tc>
              </a:tr>
              <a:tr h="370840">
                <a:tc>
                  <a:txBody>
                    <a:bodyPr/>
                    <a:lstStyle/>
                    <a:p>
                      <a:r>
                        <a:rPr lang="en-US" smtClean="0"/>
                        <a:t>T</a:t>
                      </a:r>
                      <a:endParaRPr lang="en-US"/>
                    </a:p>
                  </a:txBody>
                  <a:tcPr/>
                </a:tc>
              </a:tr>
              <a:tr h="370840">
                <a:tc>
                  <a:txBody>
                    <a:bodyPr/>
                    <a:lstStyle/>
                    <a:p>
                      <a:r>
                        <a:rPr lang="en-US" smtClean="0"/>
                        <a:t>T</a:t>
                      </a:r>
                      <a:endParaRPr lang="en-US"/>
                    </a:p>
                  </a:txBody>
                  <a:tcPr/>
                </a:tc>
              </a:tr>
              <a:tr h="370840">
                <a:tc>
                  <a:txBody>
                    <a:bodyPr/>
                    <a:lstStyle/>
                    <a:p>
                      <a:r>
                        <a:rPr lang="en-US" smtClean="0"/>
                        <a:t>T</a:t>
                      </a:r>
                      <a:endParaRPr lang="en-US"/>
                    </a:p>
                  </a:txBody>
                  <a:tcPr/>
                </a:tc>
              </a:tr>
              <a:tr h="370840">
                <a:tc>
                  <a:txBody>
                    <a:bodyPr/>
                    <a:lstStyle/>
                    <a:p>
                      <a:r>
                        <a:rPr lang="en-US" smtClean="0"/>
                        <a:t>T</a:t>
                      </a:r>
                      <a:endParaRPr lang="en-US"/>
                    </a:p>
                  </a:txBody>
                  <a:tcPr/>
                </a:tc>
              </a:tr>
              <a:tr h="370840">
                <a:tc>
                  <a:txBody>
                    <a:bodyPr/>
                    <a:lstStyle/>
                    <a:p>
                      <a:r>
                        <a:rPr lang="en-US" smtClean="0"/>
                        <a:t>T</a:t>
                      </a:r>
                      <a:endParaRPr lang="en-US"/>
                    </a:p>
                  </a:txBody>
                  <a:tcPr/>
                </a:tc>
              </a:tr>
              <a:tr h="370840">
                <a:tc>
                  <a:txBody>
                    <a:bodyPr/>
                    <a:lstStyle/>
                    <a:p>
                      <a:r>
                        <a:rPr lang="en-US" smtClean="0"/>
                        <a:t>T</a:t>
                      </a:r>
                      <a:endParaRPr lang="en-US"/>
                    </a:p>
                  </a:txBody>
                  <a:tcPr/>
                </a:tc>
              </a:tr>
              <a:tr h="370840">
                <a:tc>
                  <a:txBody>
                    <a:bodyPr/>
                    <a:lstStyle/>
                    <a:p>
                      <a:r>
                        <a:rPr lang="en-US" smtClean="0"/>
                        <a:t>F</a:t>
                      </a:r>
                      <a:endParaRPr lang="en-US"/>
                    </a:p>
                  </a:txBody>
                  <a:tcPr/>
                </a:tc>
              </a:tr>
            </a:tbl>
          </a:graphicData>
        </a:graphic>
      </p:graphicFrame>
      <p:sp>
        <p:nvSpPr>
          <p:cNvPr id="7" name="TextBox 6"/>
          <p:cNvSpPr txBox="1"/>
          <p:nvPr/>
        </p:nvSpPr>
        <p:spPr>
          <a:xfrm>
            <a:off x="1723025" y="966406"/>
            <a:ext cx="562975" cy="369332"/>
          </a:xfrm>
          <a:prstGeom prst="rect">
            <a:avLst/>
          </a:prstGeom>
          <a:noFill/>
        </p:spPr>
        <p:txBody>
          <a:bodyPr wrap="none" rtlCol="0">
            <a:spAutoFit/>
          </a:bodyPr>
          <a:lstStyle/>
          <a:p>
            <a:r>
              <a:rPr lang="en-US" dirty="0" smtClean="0"/>
              <a:t>Flag</a:t>
            </a:r>
            <a:endParaRPr lang="en-US" dirty="0"/>
          </a:p>
        </p:txBody>
      </p:sp>
    </p:spTree>
    <p:extLst>
      <p:ext uri="{BB962C8B-B14F-4D97-AF65-F5344CB8AC3E}">
        <p14:creationId xmlns:p14="http://schemas.microsoft.com/office/powerpoint/2010/main" val="96755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TotalTime>
  <Words>1071</Words>
  <Application>Microsoft Office PowerPoint</Application>
  <PresentationFormat>On-screen Show (4:3)</PresentationFormat>
  <Paragraphs>377</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http://gostep.info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huecd.com</dc:creator>
  <cp:lastModifiedBy>Phuong Phan</cp:lastModifiedBy>
  <cp:revision>43</cp:revision>
  <dcterms:created xsi:type="dcterms:W3CDTF">2017-04-12T15:15:01Z</dcterms:created>
  <dcterms:modified xsi:type="dcterms:W3CDTF">2017-04-18T03:05:29Z</dcterms:modified>
</cp:coreProperties>
</file>