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51" r:id="rId2"/>
    <p:sldMasterId id="2147483653" r:id="rId3"/>
  </p:sldMasterIdLst>
  <p:notesMasterIdLst>
    <p:notesMasterId r:id="rId1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614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7" roundtripDataSignature="AMtx7miP5aMAP9S6172oPS7ZbF0360FGr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>
        <p:guide orient="horz" pos="261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customschemas.google.com/relationships/presentationmetadata" Target="metadata"/><Relationship Id="rId2" Type="http://schemas.openxmlformats.org/officeDocument/2006/relationships/slideMaster" Target="slideMasters/slideMaster2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ver slide layout">
  <p:cSld name="Cover slide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11"/>
          <p:cNvSpPr txBox="1">
            <a:spLocks noGrp="1"/>
          </p:cNvSpPr>
          <p:nvPr>
            <p:ph type="body" idx="1"/>
          </p:nvPr>
        </p:nvSpPr>
        <p:spPr>
          <a:xfrm>
            <a:off x="0" y="4706245"/>
            <a:ext cx="12192000" cy="717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1"/>
          <p:cNvSpPr txBox="1">
            <a:spLocks noGrp="1"/>
          </p:cNvSpPr>
          <p:nvPr>
            <p:ph type="body" idx="2"/>
          </p:nvPr>
        </p:nvSpPr>
        <p:spPr>
          <a:xfrm>
            <a:off x="-148" y="5467464"/>
            <a:ext cx="12192000" cy="432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Style slide layout">
  <p:cSld name="3_Style slide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2"/>
          <p:cNvSpPr>
            <a:spLocks noGrp="1"/>
          </p:cNvSpPr>
          <p:nvPr>
            <p:ph type="pic" idx="2"/>
          </p:nvPr>
        </p:nvSpPr>
        <p:spPr>
          <a:xfrm>
            <a:off x="324806" y="169918"/>
            <a:ext cx="11720794" cy="651816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Contents slide layout">
  <p:cSld name="5_Contents slide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3"/>
          <p:cNvSpPr>
            <a:spLocks noGrp="1"/>
          </p:cNvSpPr>
          <p:nvPr>
            <p:ph type="pic" idx="2"/>
          </p:nvPr>
        </p:nvSpPr>
        <p:spPr>
          <a:xfrm>
            <a:off x="9" y="0"/>
            <a:ext cx="12191990" cy="480531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Contents slide layout">
  <p:cSld name="3_Contents slide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4"/>
          <p:cNvSpPr>
            <a:spLocks noGrp="1"/>
          </p:cNvSpPr>
          <p:nvPr>
            <p:ph type="pic" idx="2"/>
          </p:nvPr>
        </p:nvSpPr>
        <p:spPr>
          <a:xfrm>
            <a:off x="4630867" y="-8359"/>
            <a:ext cx="3840000" cy="686635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" name="Google Shape;37;p24"/>
          <p:cNvSpPr/>
          <p:nvPr/>
        </p:nvSpPr>
        <p:spPr>
          <a:xfrm>
            <a:off x="-1" y="0"/>
            <a:ext cx="4630867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Contents slide layout">
  <p:cSld name="4_Contents slide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5"/>
          <p:cNvSpPr txBox="1">
            <a:spLocks noGrp="1"/>
          </p:cNvSpPr>
          <p:nvPr>
            <p:ph type="body" idx="1"/>
          </p:nvPr>
        </p:nvSpPr>
        <p:spPr>
          <a:xfrm>
            <a:off x="0" y="237778"/>
            <a:ext cx="12192000" cy="724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Google Shape;40;p25"/>
          <p:cNvSpPr>
            <a:spLocks noGrp="1"/>
          </p:cNvSpPr>
          <p:nvPr>
            <p:ph type="pic" idx="2"/>
          </p:nvPr>
        </p:nvSpPr>
        <p:spPr>
          <a:xfrm>
            <a:off x="0" y="1534172"/>
            <a:ext cx="12192000" cy="399173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Google Shape;41;p25"/>
          <p:cNvSpPr/>
          <p:nvPr/>
        </p:nvSpPr>
        <p:spPr>
          <a:xfrm>
            <a:off x="0" y="5580630"/>
            <a:ext cx="12192000" cy="815821"/>
          </a:xfrm>
          <a:prstGeom prst="rect">
            <a:avLst/>
          </a:prstGeom>
          <a:solidFill>
            <a:schemeClr val="accent1">
              <a:alpha val="6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25"/>
          <p:cNvSpPr/>
          <p:nvPr/>
        </p:nvSpPr>
        <p:spPr>
          <a:xfrm>
            <a:off x="0" y="1335436"/>
            <a:ext cx="12192000" cy="144016"/>
          </a:xfrm>
          <a:prstGeom prst="rect">
            <a:avLst/>
          </a:prstGeom>
          <a:solidFill>
            <a:schemeClr val="accent1">
              <a:alpha val="6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>
  <p:cSld name="Picture with Caption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6"/>
          <p:cNvSpPr>
            <a:spLocks noGrp="1"/>
          </p:cNvSpPr>
          <p:nvPr>
            <p:ph type="pic" idx="2"/>
          </p:nvPr>
        </p:nvSpPr>
        <p:spPr>
          <a:xfrm>
            <a:off x="4630867" y="-8359"/>
            <a:ext cx="3840000" cy="686635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" name="Google Shape;45;p26"/>
          <p:cNvSpPr/>
          <p:nvPr/>
        </p:nvSpPr>
        <p:spPr>
          <a:xfrm rot="5400000">
            <a:off x="138000" y="-138000"/>
            <a:ext cx="828000" cy="1104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26"/>
          <p:cNvSpPr/>
          <p:nvPr/>
        </p:nvSpPr>
        <p:spPr>
          <a:xfrm>
            <a:off x="8445501" y="0"/>
            <a:ext cx="37465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IMAGE AND CONTENTS LAYOUT_11">
  <p:cSld name="1_IMAGE AND CONTENTS LAYOUT_1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7"/>
          <p:cNvSpPr/>
          <p:nvPr/>
        </p:nvSpPr>
        <p:spPr>
          <a:xfrm>
            <a:off x="636722" y="4079962"/>
            <a:ext cx="2603863" cy="2268000"/>
          </a:xfrm>
          <a:prstGeom prst="round2DiagRect">
            <a:avLst>
              <a:gd name="adj1" fmla="val 15455"/>
              <a:gd name="adj2" fmla="val 0"/>
            </a:avLst>
          </a:prstGeom>
          <a:solidFill>
            <a:schemeClr val="accent1">
              <a:alpha val="69803"/>
            </a:schemeClr>
          </a:solidFill>
          <a:ln w="12700" cap="flat" cmpd="sng">
            <a:solidFill>
              <a:srgbClr val="BABAB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27"/>
          <p:cNvSpPr/>
          <p:nvPr/>
        </p:nvSpPr>
        <p:spPr>
          <a:xfrm>
            <a:off x="3412103" y="4079962"/>
            <a:ext cx="2603863" cy="2268000"/>
          </a:xfrm>
          <a:prstGeom prst="round2DiagRect">
            <a:avLst>
              <a:gd name="adj1" fmla="val 13919"/>
              <a:gd name="adj2" fmla="val 0"/>
            </a:avLst>
          </a:prstGeom>
          <a:solidFill>
            <a:schemeClr val="accent1">
              <a:alpha val="69803"/>
            </a:schemeClr>
          </a:solidFill>
          <a:ln w="12700" cap="flat" cmpd="sng">
            <a:solidFill>
              <a:srgbClr val="BABAB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27"/>
          <p:cNvSpPr/>
          <p:nvPr/>
        </p:nvSpPr>
        <p:spPr>
          <a:xfrm>
            <a:off x="6187484" y="4079962"/>
            <a:ext cx="2603863" cy="2268000"/>
          </a:xfrm>
          <a:prstGeom prst="round2DiagRect">
            <a:avLst>
              <a:gd name="adj1" fmla="val 14303"/>
              <a:gd name="adj2" fmla="val 0"/>
            </a:avLst>
          </a:prstGeom>
          <a:solidFill>
            <a:schemeClr val="accent1">
              <a:alpha val="69803"/>
            </a:schemeClr>
          </a:solidFill>
          <a:ln w="12700" cap="flat" cmpd="sng">
            <a:solidFill>
              <a:srgbClr val="BABAB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27"/>
          <p:cNvSpPr/>
          <p:nvPr/>
        </p:nvSpPr>
        <p:spPr>
          <a:xfrm>
            <a:off x="8962865" y="4079962"/>
            <a:ext cx="2603863" cy="2268000"/>
          </a:xfrm>
          <a:prstGeom prst="round2DiagRect">
            <a:avLst>
              <a:gd name="adj1" fmla="val 14303"/>
              <a:gd name="adj2" fmla="val 0"/>
            </a:avLst>
          </a:prstGeom>
          <a:solidFill>
            <a:schemeClr val="accent1">
              <a:alpha val="69803"/>
            </a:schemeClr>
          </a:solidFill>
          <a:ln w="12700" cap="flat" cmpd="sng">
            <a:solidFill>
              <a:srgbClr val="BABAB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27"/>
          <p:cNvSpPr/>
          <p:nvPr/>
        </p:nvSpPr>
        <p:spPr>
          <a:xfrm>
            <a:off x="636722" y="1602371"/>
            <a:ext cx="2603863" cy="2268000"/>
          </a:xfrm>
          <a:prstGeom prst="round2DiagRect">
            <a:avLst>
              <a:gd name="adj1" fmla="val 14303"/>
              <a:gd name="adj2" fmla="val 0"/>
            </a:avLst>
          </a:prstGeom>
          <a:solidFill>
            <a:schemeClr val="accent1">
              <a:alpha val="69803"/>
            </a:schemeClr>
          </a:solidFill>
          <a:ln w="12700" cap="flat" cmpd="sng">
            <a:solidFill>
              <a:srgbClr val="BABAB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27"/>
          <p:cNvSpPr/>
          <p:nvPr/>
        </p:nvSpPr>
        <p:spPr>
          <a:xfrm>
            <a:off x="3412103" y="1602373"/>
            <a:ext cx="2603863" cy="2268000"/>
          </a:xfrm>
          <a:prstGeom prst="round2DiagRect">
            <a:avLst>
              <a:gd name="adj1" fmla="val 14303"/>
              <a:gd name="adj2" fmla="val 0"/>
            </a:avLst>
          </a:prstGeom>
          <a:solidFill>
            <a:schemeClr val="accent1">
              <a:alpha val="69803"/>
            </a:schemeClr>
          </a:solidFill>
          <a:ln w="12700" cap="flat" cmpd="sng">
            <a:solidFill>
              <a:srgbClr val="BABAB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27"/>
          <p:cNvSpPr/>
          <p:nvPr/>
        </p:nvSpPr>
        <p:spPr>
          <a:xfrm>
            <a:off x="6187484" y="1602373"/>
            <a:ext cx="2603863" cy="2268000"/>
          </a:xfrm>
          <a:prstGeom prst="round2DiagRect">
            <a:avLst>
              <a:gd name="adj1" fmla="val 14303"/>
              <a:gd name="adj2" fmla="val 0"/>
            </a:avLst>
          </a:prstGeom>
          <a:solidFill>
            <a:schemeClr val="accent1">
              <a:alpha val="69803"/>
            </a:schemeClr>
          </a:solidFill>
          <a:ln w="12700" cap="flat" cmpd="sng">
            <a:solidFill>
              <a:srgbClr val="BABAB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27"/>
          <p:cNvSpPr/>
          <p:nvPr/>
        </p:nvSpPr>
        <p:spPr>
          <a:xfrm>
            <a:off x="8962865" y="1602373"/>
            <a:ext cx="2603863" cy="2268000"/>
          </a:xfrm>
          <a:prstGeom prst="round2DiagRect">
            <a:avLst>
              <a:gd name="adj1" fmla="val 13535"/>
              <a:gd name="adj2" fmla="val 0"/>
            </a:avLst>
          </a:prstGeom>
          <a:solidFill>
            <a:schemeClr val="accent1">
              <a:alpha val="69803"/>
            </a:schemeClr>
          </a:solidFill>
          <a:ln w="12700" cap="flat" cmpd="sng">
            <a:solidFill>
              <a:srgbClr val="BABAB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27"/>
          <p:cNvSpPr>
            <a:spLocks noGrp="1"/>
          </p:cNvSpPr>
          <p:nvPr>
            <p:ph type="pic" idx="2"/>
          </p:nvPr>
        </p:nvSpPr>
        <p:spPr>
          <a:xfrm>
            <a:off x="768653" y="1728545"/>
            <a:ext cx="2340000" cy="1620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Google Shape;57;p27"/>
          <p:cNvSpPr>
            <a:spLocks noGrp="1"/>
          </p:cNvSpPr>
          <p:nvPr>
            <p:ph type="pic" idx="3"/>
          </p:nvPr>
        </p:nvSpPr>
        <p:spPr>
          <a:xfrm>
            <a:off x="3544035" y="1732888"/>
            <a:ext cx="2340000" cy="1620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" name="Google Shape;58;p27"/>
          <p:cNvSpPr>
            <a:spLocks noGrp="1"/>
          </p:cNvSpPr>
          <p:nvPr>
            <p:ph type="pic" idx="4"/>
          </p:nvPr>
        </p:nvSpPr>
        <p:spPr>
          <a:xfrm>
            <a:off x="6319416" y="1732888"/>
            <a:ext cx="2340000" cy="1620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Google Shape;59;p27"/>
          <p:cNvSpPr>
            <a:spLocks noGrp="1"/>
          </p:cNvSpPr>
          <p:nvPr>
            <p:ph type="pic" idx="5"/>
          </p:nvPr>
        </p:nvSpPr>
        <p:spPr>
          <a:xfrm>
            <a:off x="9094797" y="1732888"/>
            <a:ext cx="2340000" cy="1620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Google Shape;60;p27"/>
          <p:cNvSpPr>
            <a:spLocks noGrp="1"/>
          </p:cNvSpPr>
          <p:nvPr>
            <p:ph type="pic" idx="6"/>
          </p:nvPr>
        </p:nvSpPr>
        <p:spPr>
          <a:xfrm>
            <a:off x="768654" y="4205993"/>
            <a:ext cx="2340000" cy="1620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Google Shape;61;p27"/>
          <p:cNvSpPr>
            <a:spLocks noGrp="1"/>
          </p:cNvSpPr>
          <p:nvPr>
            <p:ph type="pic" idx="7"/>
          </p:nvPr>
        </p:nvSpPr>
        <p:spPr>
          <a:xfrm>
            <a:off x="3544035" y="4206134"/>
            <a:ext cx="2340000" cy="1620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Google Shape;62;p27"/>
          <p:cNvSpPr>
            <a:spLocks noGrp="1"/>
          </p:cNvSpPr>
          <p:nvPr>
            <p:ph type="pic" idx="8"/>
          </p:nvPr>
        </p:nvSpPr>
        <p:spPr>
          <a:xfrm>
            <a:off x="6319416" y="4205993"/>
            <a:ext cx="2340000" cy="1620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Google Shape;63;p27"/>
          <p:cNvSpPr>
            <a:spLocks noGrp="1"/>
          </p:cNvSpPr>
          <p:nvPr>
            <p:ph type="pic" idx="9"/>
          </p:nvPr>
        </p:nvSpPr>
        <p:spPr>
          <a:xfrm>
            <a:off x="9094797" y="4205993"/>
            <a:ext cx="2340000" cy="1620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Google Shape;64;p27"/>
          <p:cNvSpPr txBox="1">
            <a:spLocks noGrp="1"/>
          </p:cNvSpPr>
          <p:nvPr>
            <p:ph type="body" idx="1"/>
          </p:nvPr>
        </p:nvSpPr>
        <p:spPr>
          <a:xfrm>
            <a:off x="0" y="237778"/>
            <a:ext cx="12192000" cy="724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IMAGE AND CONTENTS LAYOUT_01">
  <p:cSld name="1_IMAGE AND CONTENTS LAYOUT_0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8"/>
          <p:cNvSpPr txBox="1">
            <a:spLocks noGrp="1"/>
          </p:cNvSpPr>
          <p:nvPr>
            <p:ph type="body" idx="1"/>
          </p:nvPr>
        </p:nvSpPr>
        <p:spPr>
          <a:xfrm>
            <a:off x="0" y="237778"/>
            <a:ext cx="12192000" cy="724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Google Shape;67;p28"/>
          <p:cNvSpPr>
            <a:spLocks noGrp="1"/>
          </p:cNvSpPr>
          <p:nvPr>
            <p:ph type="pic" idx="2"/>
          </p:nvPr>
        </p:nvSpPr>
        <p:spPr>
          <a:xfrm>
            <a:off x="729575" y="1749042"/>
            <a:ext cx="3240000" cy="4320000"/>
          </a:xfrm>
          <a:prstGeom prst="rect">
            <a:avLst/>
          </a:prstGeom>
          <a:solidFill>
            <a:srgbClr val="F2F2F2"/>
          </a:solidFill>
          <a:ln w="444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Google Shape;68;p28"/>
          <p:cNvSpPr>
            <a:spLocks noGrp="1"/>
          </p:cNvSpPr>
          <p:nvPr>
            <p:ph type="pic" idx="3"/>
          </p:nvPr>
        </p:nvSpPr>
        <p:spPr>
          <a:xfrm>
            <a:off x="8222425" y="1749042"/>
            <a:ext cx="3240000" cy="4320000"/>
          </a:xfrm>
          <a:prstGeom prst="rect">
            <a:avLst/>
          </a:prstGeom>
          <a:solidFill>
            <a:srgbClr val="F2F2F2"/>
          </a:solidFill>
          <a:ln w="4445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NG sets layout">
  <p:cSld name="PNG sets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9"/>
          <p:cNvSpPr txBox="1">
            <a:spLocks noGrp="1"/>
          </p:cNvSpPr>
          <p:nvPr>
            <p:ph type="body" idx="1"/>
          </p:nvPr>
        </p:nvSpPr>
        <p:spPr>
          <a:xfrm>
            <a:off x="323528" y="123478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5400"/>
              <a:buFont typeface="Arial"/>
              <a:buNone/>
              <a:defRPr sz="5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Icon sets layout">
  <p:cSld name="1_Icon sets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0"/>
          <p:cNvSpPr txBox="1">
            <a:spLocks noGrp="1"/>
          </p:cNvSpPr>
          <p:nvPr>
            <p:ph type="body" idx="1"/>
          </p:nvPr>
        </p:nvSpPr>
        <p:spPr>
          <a:xfrm>
            <a:off x="323528" y="123478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  <a:defRPr sz="5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" name="Google Shape;73;p30"/>
          <p:cNvSpPr/>
          <p:nvPr/>
        </p:nvSpPr>
        <p:spPr>
          <a:xfrm>
            <a:off x="354009" y="1131590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>
              <a:alpha val="76862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30"/>
          <p:cNvSpPr/>
          <p:nvPr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dk2">
              <a:alpha val="40784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30"/>
          <p:cNvSpPr/>
          <p:nvPr/>
        </p:nvSpPr>
        <p:spPr>
          <a:xfrm rot="5400000">
            <a:off x="3057176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lt1">
              <a:alpha val="22745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30"/>
          <p:cNvSpPr txBox="1"/>
          <p:nvPr/>
        </p:nvSpPr>
        <p:spPr>
          <a:xfrm>
            <a:off x="711704" y="1637213"/>
            <a:ext cx="2232248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You can Resize without losing quality</a:t>
            </a:r>
            <a:endParaRPr sz="1400" b="1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30"/>
          <p:cNvSpPr txBox="1"/>
          <p:nvPr/>
        </p:nvSpPr>
        <p:spPr>
          <a:xfrm>
            <a:off x="711704" y="2127462"/>
            <a:ext cx="2232248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You can Change Fill Color &amp;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Line Color</a:t>
            </a:r>
            <a:endParaRPr sz="1400" b="1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30"/>
          <p:cNvSpPr txBox="1"/>
          <p:nvPr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www.allppt.com</a:t>
            </a:r>
            <a:endParaRPr sz="14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30"/>
          <p:cNvSpPr txBox="1"/>
          <p:nvPr/>
        </p:nvSpPr>
        <p:spPr>
          <a:xfrm>
            <a:off x="721229" y="4450323"/>
            <a:ext cx="2717296" cy="1384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FREE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PPT TEMPLATES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d slide layout">
  <p:cSld name="End slide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8"/>
          <p:cNvSpPr/>
          <p:nvPr/>
        </p:nvSpPr>
        <p:spPr>
          <a:xfrm>
            <a:off x="-148" y="4019107"/>
            <a:ext cx="12192148" cy="1818170"/>
          </a:xfrm>
          <a:prstGeom prst="rect">
            <a:avLst/>
          </a:prstGeom>
          <a:solidFill>
            <a:schemeClr val="lt1">
              <a:alpha val="35686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8"/>
          <p:cNvSpPr txBox="1">
            <a:spLocks noGrp="1"/>
          </p:cNvSpPr>
          <p:nvPr>
            <p:ph type="body" idx="1"/>
          </p:nvPr>
        </p:nvSpPr>
        <p:spPr>
          <a:xfrm>
            <a:off x="0" y="4458994"/>
            <a:ext cx="12192000" cy="576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  <a:defRPr sz="5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8"/>
          <p:cNvSpPr txBox="1">
            <a:spLocks noGrp="1"/>
          </p:cNvSpPr>
          <p:nvPr>
            <p:ph type="body" idx="2"/>
          </p:nvPr>
        </p:nvSpPr>
        <p:spPr>
          <a:xfrm>
            <a:off x="-148" y="5098856"/>
            <a:ext cx="12192000" cy="288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Break Slide layout">
  <p:cSld name="Section Break Slide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3"/>
          <p:cNvSpPr txBox="1">
            <a:spLocks noGrp="1"/>
          </p:cNvSpPr>
          <p:nvPr>
            <p:ph type="body" idx="1"/>
          </p:nvPr>
        </p:nvSpPr>
        <p:spPr>
          <a:xfrm>
            <a:off x="5695950" y="2667000"/>
            <a:ext cx="6496050" cy="677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  <a:defRPr sz="5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Google Shape;16;p13"/>
          <p:cNvSpPr txBox="1">
            <a:spLocks noGrp="1"/>
          </p:cNvSpPr>
          <p:nvPr>
            <p:ph type="body" idx="2"/>
          </p:nvPr>
        </p:nvSpPr>
        <p:spPr>
          <a:xfrm>
            <a:off x="5695950" y="3563491"/>
            <a:ext cx="6496050" cy="288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Style slide layout">
  <p:cSld name="2_Style slide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s slide layout">
  <p:cSld name="Contents slide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6"/>
          <p:cNvSpPr txBox="1">
            <a:spLocks noGrp="1"/>
          </p:cNvSpPr>
          <p:nvPr>
            <p:ph type="body" idx="1"/>
          </p:nvPr>
        </p:nvSpPr>
        <p:spPr>
          <a:xfrm>
            <a:off x="0" y="876766"/>
            <a:ext cx="12192000" cy="724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Style slide layout">
  <p:cSld name="1_Style slide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7"/>
          <p:cNvSpPr txBox="1">
            <a:spLocks noGrp="1"/>
          </p:cNvSpPr>
          <p:nvPr>
            <p:ph type="body" idx="1"/>
          </p:nvPr>
        </p:nvSpPr>
        <p:spPr>
          <a:xfrm>
            <a:off x="792480" y="4212902"/>
            <a:ext cx="2422901" cy="22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Arial"/>
              <a:buNone/>
              <a:defRPr sz="4400" b="1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Char char="•"/>
              <a:defRPr sz="1200" b="1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Char char="•"/>
              <a:defRPr sz="1200" b="1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Char char="•"/>
              <a:defRPr sz="1200" b="1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Char char="•"/>
              <a:defRPr sz="1200" b="1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Google Shape;23;p17"/>
          <p:cNvSpPr>
            <a:spLocks noGrp="1"/>
          </p:cNvSpPr>
          <p:nvPr>
            <p:ph type="pic" idx="2"/>
          </p:nvPr>
        </p:nvSpPr>
        <p:spPr>
          <a:xfrm>
            <a:off x="3777911" y="1184363"/>
            <a:ext cx="2496277" cy="5061878"/>
          </a:xfrm>
          <a:prstGeom prst="rect">
            <a:avLst/>
          </a:prstGeom>
          <a:solidFill>
            <a:srgbClr val="F2F2F2"/>
          </a:solidFill>
          <a:ln w="31750" cap="flat" cmpd="sng">
            <a:solidFill>
              <a:schemeClr val="lt1">
                <a:alpha val="69803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Google Shape;24;p17"/>
          <p:cNvSpPr>
            <a:spLocks noGrp="1"/>
          </p:cNvSpPr>
          <p:nvPr>
            <p:ph type="pic" idx="3"/>
          </p:nvPr>
        </p:nvSpPr>
        <p:spPr>
          <a:xfrm>
            <a:off x="6400145" y="1184363"/>
            <a:ext cx="2496277" cy="5061878"/>
          </a:xfrm>
          <a:prstGeom prst="rect">
            <a:avLst/>
          </a:prstGeom>
          <a:solidFill>
            <a:srgbClr val="F2F2F2"/>
          </a:solidFill>
          <a:ln w="31750" cap="flat" cmpd="sng">
            <a:solidFill>
              <a:schemeClr val="lt1">
                <a:alpha val="69803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Google Shape;25;p17"/>
          <p:cNvSpPr>
            <a:spLocks noGrp="1"/>
          </p:cNvSpPr>
          <p:nvPr>
            <p:ph type="pic" idx="4"/>
          </p:nvPr>
        </p:nvSpPr>
        <p:spPr>
          <a:xfrm>
            <a:off x="9022378" y="1184363"/>
            <a:ext cx="2496277" cy="5061878"/>
          </a:xfrm>
          <a:prstGeom prst="rect">
            <a:avLst/>
          </a:prstGeom>
          <a:solidFill>
            <a:srgbClr val="F2F2F2"/>
          </a:solidFill>
          <a:ln w="31750" cap="flat" cmpd="sng">
            <a:solidFill>
              <a:schemeClr val="lt1">
                <a:alpha val="69803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tyle slide layout">
  <p:cSld name="Style slide layou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Contents slide layout">
  <p:cSld name="2_Contents slide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0"/>
          <p:cNvSpPr txBox="1">
            <a:spLocks noGrp="1"/>
          </p:cNvSpPr>
          <p:nvPr>
            <p:ph type="body" idx="1"/>
          </p:nvPr>
        </p:nvSpPr>
        <p:spPr>
          <a:xfrm>
            <a:off x="3552825" y="542578"/>
            <a:ext cx="8639176" cy="724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ontents slide layout">
  <p:cSld name="1_Contents slide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1"/>
          <p:cNvSpPr txBox="1">
            <a:spLocks noGrp="1"/>
          </p:cNvSpPr>
          <p:nvPr>
            <p:ph type="body" idx="1"/>
          </p:nvPr>
        </p:nvSpPr>
        <p:spPr>
          <a:xfrm>
            <a:off x="0" y="237778"/>
            <a:ext cx="12192000" cy="724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6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2" Type="http://schemas.openxmlformats.org/officeDocument/2006/relationships/slideLayout" Target="../slideLayouts/slideLayout5.xml"/><Relationship Id="rId16" Type="http://schemas.openxmlformats.org/officeDocument/2006/relationships/theme" Target="../theme/theme3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52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  <p:sldLayoutId id="2147483665" r:id="rId12"/>
    <p:sldLayoutId id="2147483666" r:id="rId13"/>
    <p:sldLayoutId id="2147483667" r:id="rId14"/>
    <p:sldLayoutId id="2147483668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oogle Shape;84;p1"/>
          <p:cNvGrpSpPr/>
          <p:nvPr/>
        </p:nvGrpSpPr>
        <p:grpSpPr>
          <a:xfrm>
            <a:off x="4374093" y="883187"/>
            <a:ext cx="3347356" cy="3347356"/>
            <a:chOff x="343959" y="1317709"/>
            <a:chExt cx="3347356" cy="3347356"/>
          </a:xfrm>
        </p:grpSpPr>
        <p:pic>
          <p:nvPicPr>
            <p:cNvPr id="85" name="Google Shape;85;p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343959" y="1317709"/>
              <a:ext cx="3347356" cy="334735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6" name="Google Shape;86;p1"/>
            <p:cNvSpPr/>
            <p:nvPr/>
          </p:nvSpPr>
          <p:spPr>
            <a:xfrm>
              <a:off x="546313" y="1525114"/>
              <a:ext cx="2942647" cy="2932546"/>
            </a:xfrm>
            <a:prstGeom prst="ellipse">
              <a:avLst/>
            </a:prstGeom>
            <a:noFill/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7" name="Google Shape;87;p1"/>
          <p:cNvSpPr txBox="1">
            <a:spLocks noGrp="1"/>
          </p:cNvSpPr>
          <p:nvPr>
            <p:ph type="body" idx="1"/>
          </p:nvPr>
        </p:nvSpPr>
        <p:spPr>
          <a:xfrm>
            <a:off x="0" y="4706245"/>
            <a:ext cx="12192000" cy="717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</a:pPr>
            <a:r>
              <a:rPr lang="en-US" sz="5400"/>
              <a:t>CÁC HỆ THỐNG PHÂN TÁN</a:t>
            </a:r>
            <a:endParaRPr sz="5400"/>
          </a:p>
        </p:txBody>
      </p:sp>
      <p:sp>
        <p:nvSpPr>
          <p:cNvPr id="88" name="Google Shape;88;p1"/>
          <p:cNvSpPr txBox="1">
            <a:spLocks noGrp="1"/>
          </p:cNvSpPr>
          <p:nvPr>
            <p:ph type="body" idx="2"/>
          </p:nvPr>
        </p:nvSpPr>
        <p:spPr>
          <a:xfrm>
            <a:off x="0" y="5715820"/>
            <a:ext cx="12192000" cy="432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</a:pPr>
            <a:r>
              <a:rPr lang="en-US" sz="2500"/>
              <a:t>Đề tài: Hệ thống tưới cây tự động</a:t>
            </a:r>
            <a:endParaRPr sz="2500"/>
          </a:p>
        </p:txBody>
      </p:sp>
      <p:pic>
        <p:nvPicPr>
          <p:cNvPr id="89" name="Google Shape;89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888089" y="1437364"/>
            <a:ext cx="2720622" cy="2240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 txBox="1">
            <a:spLocks noGrp="1"/>
          </p:cNvSpPr>
          <p:nvPr>
            <p:ph type="body" idx="1"/>
          </p:nvPr>
        </p:nvSpPr>
        <p:spPr>
          <a:xfrm>
            <a:off x="5181600" y="2713936"/>
            <a:ext cx="5631039" cy="677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</a:pPr>
            <a:r>
              <a:rPr lang="en-US"/>
              <a:t>NHÓM 7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95" name="Google Shape;95;p2"/>
          <p:cNvGrpSpPr/>
          <p:nvPr/>
        </p:nvGrpSpPr>
        <p:grpSpPr>
          <a:xfrm>
            <a:off x="1563159" y="1761067"/>
            <a:ext cx="3335866" cy="3335866"/>
            <a:chOff x="1820334" y="1761067"/>
            <a:chExt cx="3335866" cy="3335866"/>
          </a:xfrm>
        </p:grpSpPr>
        <p:pic>
          <p:nvPicPr>
            <p:cNvPr id="96" name="Google Shape;96;p2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820334" y="1761067"/>
              <a:ext cx="3335866" cy="333586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7" name="Google Shape;97;p2"/>
            <p:cNvSpPr/>
            <p:nvPr/>
          </p:nvSpPr>
          <p:spPr>
            <a:xfrm>
              <a:off x="2021994" y="1962727"/>
              <a:ext cx="2932546" cy="2932546"/>
            </a:xfrm>
            <a:prstGeom prst="ellipse">
              <a:avLst/>
            </a:prstGeom>
            <a:noFill/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2"/>
            <p:cNvSpPr/>
            <p:nvPr/>
          </p:nvSpPr>
          <p:spPr>
            <a:xfrm rot="10800000">
              <a:off x="3353776" y="3294509"/>
              <a:ext cx="268982" cy="268982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3189625" y="3130358"/>
              <a:ext cx="597284" cy="597284"/>
            </a:xfrm>
            <a:prstGeom prst="ellipse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00" name="Google Shape;100;p2"/>
          <p:cNvCxnSpPr>
            <a:stCxn id="98" idx="2"/>
          </p:cNvCxnSpPr>
          <p:nvPr/>
        </p:nvCxnSpPr>
        <p:spPr>
          <a:xfrm>
            <a:off x="3365583" y="3429000"/>
            <a:ext cx="8045400" cy="0"/>
          </a:xfrm>
          <a:prstGeom prst="straightConnector1">
            <a:avLst/>
          </a:prstGeom>
          <a:noFill/>
          <a:ln w="25400" cap="flat" cmpd="sng">
            <a:solidFill>
              <a:schemeClr val="lt1"/>
            </a:solidFill>
            <a:prstDash val="solid"/>
            <a:miter lim="800000"/>
            <a:headEnd type="none" w="sm" len="sm"/>
            <a:tailEnd type="oval" w="lg" len="lg"/>
          </a:ln>
        </p:spPr>
      </p:cxnSp>
      <p:pic>
        <p:nvPicPr>
          <p:cNvPr id="101" name="Google Shape;101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860137">
            <a:off x="3123184" y="2702677"/>
            <a:ext cx="771842" cy="672754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2"/>
          <p:cNvSpPr txBox="1"/>
          <p:nvPr/>
        </p:nvSpPr>
        <p:spPr>
          <a:xfrm>
            <a:off x="5105062" y="3727642"/>
            <a:ext cx="6447913" cy="1631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MÀN MẠNH LỘC		N17DCCN085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VÕ LÊ QUỐC DŨNG	N17DCCN024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HÀ ĐỨC HÙNG	 	N17DCCN055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BÙI DUY KHOA	 	N17DCCN072</a:t>
            </a:r>
            <a:endParaRPr sz="25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"/>
          <p:cNvSpPr txBox="1"/>
          <p:nvPr/>
        </p:nvSpPr>
        <p:spPr>
          <a:xfrm>
            <a:off x="169330" y="2791567"/>
            <a:ext cx="3510848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QUY TRÌNH           THỰC HIỆN</a:t>
            </a:r>
            <a:endParaRPr sz="45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8" name="Google Shape;108;p3"/>
          <p:cNvGrpSpPr/>
          <p:nvPr/>
        </p:nvGrpSpPr>
        <p:grpSpPr>
          <a:xfrm>
            <a:off x="4162513" y="452610"/>
            <a:ext cx="7580808" cy="1482452"/>
            <a:chOff x="3953967" y="1697879"/>
            <a:chExt cx="7580808" cy="1482452"/>
          </a:xfrm>
        </p:grpSpPr>
        <p:grpSp>
          <p:nvGrpSpPr>
            <p:cNvPr id="109" name="Google Shape;109;p3"/>
            <p:cNvGrpSpPr/>
            <p:nvPr/>
          </p:nvGrpSpPr>
          <p:grpSpPr>
            <a:xfrm>
              <a:off x="3953967" y="1697879"/>
              <a:ext cx="1482452" cy="1482452"/>
              <a:chOff x="3953967" y="1670955"/>
              <a:chExt cx="1482452" cy="1482452"/>
            </a:xfrm>
          </p:grpSpPr>
          <p:sp>
            <p:nvSpPr>
              <p:cNvPr id="110" name="Google Shape;110;p3"/>
              <p:cNvSpPr/>
              <p:nvPr/>
            </p:nvSpPr>
            <p:spPr>
              <a:xfrm rot="-2700000">
                <a:off x="4171067" y="1888055"/>
                <a:ext cx="1048252" cy="1048252"/>
              </a:xfrm>
              <a:custGeom>
                <a:avLst/>
                <a:gdLst/>
                <a:ahLst/>
                <a:cxnLst/>
                <a:rect l="l" t="t" r="r" b="b"/>
                <a:pathLst>
                  <a:path w="817390" h="817390" extrusionOk="0">
                    <a:moveTo>
                      <a:pt x="1" y="466598"/>
                    </a:moveTo>
                    <a:cubicBezTo>
                      <a:pt x="1" y="272861"/>
                      <a:pt x="141413" y="173165"/>
                      <a:pt x="350793" y="115806"/>
                    </a:cubicBezTo>
                    <a:lnTo>
                      <a:pt x="817390" y="0"/>
                    </a:lnTo>
                    <a:cubicBezTo>
                      <a:pt x="786104" y="179504"/>
                      <a:pt x="743299" y="349668"/>
                      <a:pt x="701584" y="466598"/>
                    </a:cubicBezTo>
                    <a:cubicBezTo>
                      <a:pt x="654655" y="634263"/>
                      <a:pt x="544529" y="817390"/>
                      <a:pt x="350792" y="817390"/>
                    </a:cubicBezTo>
                    <a:cubicBezTo>
                      <a:pt x="157055" y="817390"/>
                      <a:pt x="0" y="660335"/>
                      <a:pt x="0" y="466598"/>
                    </a:cubicBezTo>
                    <a:lnTo>
                      <a:pt x="1" y="46659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" name="Google Shape;111;p3"/>
              <p:cNvSpPr txBox="1"/>
              <p:nvPr/>
            </p:nvSpPr>
            <p:spPr>
              <a:xfrm>
                <a:off x="4330541" y="2193790"/>
                <a:ext cx="736736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3600" b="1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rPr>
                  <a:t>01</a:t>
                </a:r>
                <a:endParaRPr sz="3600" b="1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12" name="Google Shape;112;p3"/>
            <p:cNvSpPr txBox="1"/>
            <p:nvPr/>
          </p:nvSpPr>
          <p:spPr>
            <a:xfrm>
              <a:off x="5443851" y="2254581"/>
              <a:ext cx="6090923" cy="4770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8000" tIns="45700" rIns="108000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5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CHUẨN BỊ DỤNG CỤ</a:t>
              </a:r>
              <a:endParaRPr sz="25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3" name="Google Shape;113;p3"/>
          <p:cNvGrpSpPr/>
          <p:nvPr/>
        </p:nvGrpSpPr>
        <p:grpSpPr>
          <a:xfrm>
            <a:off x="4154493" y="1968589"/>
            <a:ext cx="7557337" cy="1482452"/>
            <a:chOff x="3953967" y="1697879"/>
            <a:chExt cx="7557337" cy="1482452"/>
          </a:xfrm>
        </p:grpSpPr>
        <p:grpSp>
          <p:nvGrpSpPr>
            <p:cNvPr id="114" name="Google Shape;114;p3"/>
            <p:cNvGrpSpPr/>
            <p:nvPr/>
          </p:nvGrpSpPr>
          <p:grpSpPr>
            <a:xfrm>
              <a:off x="3953967" y="1697879"/>
              <a:ext cx="1482452" cy="1482452"/>
              <a:chOff x="3953967" y="1670955"/>
              <a:chExt cx="1482452" cy="1482452"/>
            </a:xfrm>
          </p:grpSpPr>
          <p:sp>
            <p:nvSpPr>
              <p:cNvPr id="115" name="Google Shape;115;p3"/>
              <p:cNvSpPr/>
              <p:nvPr/>
            </p:nvSpPr>
            <p:spPr>
              <a:xfrm rot="-2700000">
                <a:off x="4171067" y="1888055"/>
                <a:ext cx="1048252" cy="1048252"/>
              </a:xfrm>
              <a:custGeom>
                <a:avLst/>
                <a:gdLst/>
                <a:ahLst/>
                <a:cxnLst/>
                <a:rect l="l" t="t" r="r" b="b"/>
                <a:pathLst>
                  <a:path w="817390" h="817390" extrusionOk="0">
                    <a:moveTo>
                      <a:pt x="1" y="466598"/>
                    </a:moveTo>
                    <a:cubicBezTo>
                      <a:pt x="1" y="272861"/>
                      <a:pt x="141413" y="173165"/>
                      <a:pt x="350793" y="115806"/>
                    </a:cubicBezTo>
                    <a:lnTo>
                      <a:pt x="817390" y="0"/>
                    </a:lnTo>
                    <a:cubicBezTo>
                      <a:pt x="786104" y="179504"/>
                      <a:pt x="743299" y="349668"/>
                      <a:pt x="701584" y="466598"/>
                    </a:cubicBezTo>
                    <a:cubicBezTo>
                      <a:pt x="654655" y="634263"/>
                      <a:pt x="544529" y="817390"/>
                      <a:pt x="350792" y="817390"/>
                    </a:cubicBezTo>
                    <a:cubicBezTo>
                      <a:pt x="157055" y="817390"/>
                      <a:pt x="0" y="660335"/>
                      <a:pt x="0" y="466598"/>
                    </a:cubicBezTo>
                    <a:lnTo>
                      <a:pt x="1" y="46659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" name="Google Shape;116;p3"/>
              <p:cNvSpPr txBox="1"/>
              <p:nvPr/>
            </p:nvSpPr>
            <p:spPr>
              <a:xfrm>
                <a:off x="4330541" y="2193790"/>
                <a:ext cx="736736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3600" b="1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rPr>
                  <a:t>02</a:t>
                </a:r>
                <a:endParaRPr sz="3600" b="1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17" name="Google Shape;117;p3"/>
            <p:cNvSpPr txBox="1"/>
            <p:nvPr/>
          </p:nvSpPr>
          <p:spPr>
            <a:xfrm>
              <a:off x="5420380" y="2008218"/>
              <a:ext cx="6090923" cy="86177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8000" tIns="45700" rIns="108000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5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SƠ ĐỒ LẮP MẠCH VÀ CODE CHƯƠNG TRÌNH</a:t>
              </a:r>
              <a:endParaRPr sz="25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8" name="Google Shape;118;p3"/>
          <p:cNvGrpSpPr/>
          <p:nvPr/>
        </p:nvGrpSpPr>
        <p:grpSpPr>
          <a:xfrm>
            <a:off x="4146473" y="3484568"/>
            <a:ext cx="7553325" cy="1482452"/>
            <a:chOff x="3953967" y="1697879"/>
            <a:chExt cx="7553325" cy="1482452"/>
          </a:xfrm>
        </p:grpSpPr>
        <p:grpSp>
          <p:nvGrpSpPr>
            <p:cNvPr id="119" name="Google Shape;119;p3"/>
            <p:cNvGrpSpPr/>
            <p:nvPr/>
          </p:nvGrpSpPr>
          <p:grpSpPr>
            <a:xfrm>
              <a:off x="3953967" y="1697879"/>
              <a:ext cx="1482452" cy="1482452"/>
              <a:chOff x="3953967" y="1670955"/>
              <a:chExt cx="1482452" cy="1482452"/>
            </a:xfrm>
          </p:grpSpPr>
          <p:sp>
            <p:nvSpPr>
              <p:cNvPr id="120" name="Google Shape;120;p3"/>
              <p:cNvSpPr/>
              <p:nvPr/>
            </p:nvSpPr>
            <p:spPr>
              <a:xfrm rot="-2700000">
                <a:off x="4171067" y="1888055"/>
                <a:ext cx="1048252" cy="1048252"/>
              </a:xfrm>
              <a:custGeom>
                <a:avLst/>
                <a:gdLst/>
                <a:ahLst/>
                <a:cxnLst/>
                <a:rect l="l" t="t" r="r" b="b"/>
                <a:pathLst>
                  <a:path w="817390" h="817390" extrusionOk="0">
                    <a:moveTo>
                      <a:pt x="1" y="466598"/>
                    </a:moveTo>
                    <a:cubicBezTo>
                      <a:pt x="1" y="272861"/>
                      <a:pt x="141413" y="173165"/>
                      <a:pt x="350793" y="115806"/>
                    </a:cubicBezTo>
                    <a:lnTo>
                      <a:pt x="817390" y="0"/>
                    </a:lnTo>
                    <a:cubicBezTo>
                      <a:pt x="786104" y="179504"/>
                      <a:pt x="743299" y="349668"/>
                      <a:pt x="701584" y="466598"/>
                    </a:cubicBezTo>
                    <a:cubicBezTo>
                      <a:pt x="654655" y="634263"/>
                      <a:pt x="544529" y="817390"/>
                      <a:pt x="350792" y="817390"/>
                    </a:cubicBezTo>
                    <a:cubicBezTo>
                      <a:pt x="157055" y="817390"/>
                      <a:pt x="0" y="660335"/>
                      <a:pt x="0" y="466598"/>
                    </a:cubicBezTo>
                    <a:lnTo>
                      <a:pt x="1" y="46659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" name="Google Shape;121;p3"/>
              <p:cNvSpPr txBox="1"/>
              <p:nvPr/>
            </p:nvSpPr>
            <p:spPr>
              <a:xfrm>
                <a:off x="4330541" y="2193790"/>
                <a:ext cx="736736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3600" b="1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rPr>
                  <a:t>03</a:t>
                </a:r>
                <a:endParaRPr sz="3600" b="1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22" name="Google Shape;122;p3"/>
            <p:cNvSpPr txBox="1"/>
            <p:nvPr/>
          </p:nvSpPr>
          <p:spPr>
            <a:xfrm>
              <a:off x="5440429" y="2112992"/>
              <a:ext cx="6066863" cy="86177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8000" tIns="45700" rIns="108000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5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GIỚI THIỆU BLYNK SERVER VÀ THƯ VIỆN BLYNK</a:t>
              </a:r>
              <a:endParaRPr sz="25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3" name="Google Shape;123;p3"/>
          <p:cNvGrpSpPr/>
          <p:nvPr/>
        </p:nvGrpSpPr>
        <p:grpSpPr>
          <a:xfrm>
            <a:off x="4138453" y="5000547"/>
            <a:ext cx="7604867" cy="1482452"/>
            <a:chOff x="3953967" y="1697879"/>
            <a:chExt cx="7604867" cy="1482452"/>
          </a:xfrm>
        </p:grpSpPr>
        <p:grpSp>
          <p:nvGrpSpPr>
            <p:cNvPr id="124" name="Google Shape;124;p3"/>
            <p:cNvGrpSpPr/>
            <p:nvPr/>
          </p:nvGrpSpPr>
          <p:grpSpPr>
            <a:xfrm>
              <a:off x="3953967" y="1697879"/>
              <a:ext cx="1482452" cy="1482452"/>
              <a:chOff x="3953967" y="1670955"/>
              <a:chExt cx="1482452" cy="1482452"/>
            </a:xfrm>
          </p:grpSpPr>
          <p:sp>
            <p:nvSpPr>
              <p:cNvPr id="125" name="Google Shape;125;p3"/>
              <p:cNvSpPr/>
              <p:nvPr/>
            </p:nvSpPr>
            <p:spPr>
              <a:xfrm rot="-2700000">
                <a:off x="4171067" y="1888055"/>
                <a:ext cx="1048252" cy="1048252"/>
              </a:xfrm>
              <a:custGeom>
                <a:avLst/>
                <a:gdLst/>
                <a:ahLst/>
                <a:cxnLst/>
                <a:rect l="l" t="t" r="r" b="b"/>
                <a:pathLst>
                  <a:path w="817390" h="817390" extrusionOk="0">
                    <a:moveTo>
                      <a:pt x="1" y="466598"/>
                    </a:moveTo>
                    <a:cubicBezTo>
                      <a:pt x="1" y="272861"/>
                      <a:pt x="141413" y="173165"/>
                      <a:pt x="350793" y="115806"/>
                    </a:cubicBezTo>
                    <a:lnTo>
                      <a:pt x="817390" y="0"/>
                    </a:lnTo>
                    <a:cubicBezTo>
                      <a:pt x="786104" y="179504"/>
                      <a:pt x="743299" y="349668"/>
                      <a:pt x="701584" y="466598"/>
                    </a:cubicBezTo>
                    <a:cubicBezTo>
                      <a:pt x="654655" y="634263"/>
                      <a:pt x="544529" y="817390"/>
                      <a:pt x="350792" y="817390"/>
                    </a:cubicBezTo>
                    <a:cubicBezTo>
                      <a:pt x="157055" y="817390"/>
                      <a:pt x="0" y="660335"/>
                      <a:pt x="0" y="466598"/>
                    </a:cubicBezTo>
                    <a:lnTo>
                      <a:pt x="1" y="46659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" name="Google Shape;126;p3"/>
              <p:cNvSpPr txBox="1"/>
              <p:nvPr/>
            </p:nvSpPr>
            <p:spPr>
              <a:xfrm>
                <a:off x="4330541" y="2193790"/>
                <a:ext cx="736736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3600" b="1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rPr>
                  <a:t>04</a:t>
                </a:r>
                <a:endParaRPr sz="3600" b="1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27" name="Google Shape;127;p3"/>
            <p:cNvSpPr txBox="1"/>
            <p:nvPr/>
          </p:nvSpPr>
          <p:spPr>
            <a:xfrm>
              <a:off x="5467911" y="2200184"/>
              <a:ext cx="6090923" cy="4770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8000" tIns="45700" rIns="108000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5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DEMO</a:t>
              </a:r>
              <a:endParaRPr sz="25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4"/>
          <p:cNvSpPr txBox="1">
            <a:spLocks noGrp="1"/>
          </p:cNvSpPr>
          <p:nvPr>
            <p:ph type="body" idx="1"/>
          </p:nvPr>
        </p:nvSpPr>
        <p:spPr>
          <a:xfrm>
            <a:off x="0" y="549389"/>
            <a:ext cx="12192000" cy="724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</a:pPr>
            <a:r>
              <a:rPr lang="en-US" sz="4500"/>
              <a:t>CHUẨN BỊ DỤNG CỤ</a:t>
            </a:r>
            <a:endParaRPr sz="4500"/>
          </a:p>
        </p:txBody>
      </p:sp>
      <p:pic>
        <p:nvPicPr>
          <p:cNvPr id="133" name="Google Shape;133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95148" y="1885594"/>
            <a:ext cx="3009766" cy="3578228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4"/>
          <p:cNvSpPr txBox="1"/>
          <p:nvPr/>
        </p:nvSpPr>
        <p:spPr>
          <a:xfrm>
            <a:off x="1095148" y="5542844"/>
            <a:ext cx="259631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Cảm biến đo độ ẩm đất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5" name="Google Shape;135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798573" y="2606108"/>
            <a:ext cx="3390432" cy="2123936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4"/>
          <p:cNvSpPr txBox="1"/>
          <p:nvPr/>
        </p:nvSpPr>
        <p:spPr>
          <a:xfrm>
            <a:off x="5279130" y="5542844"/>
            <a:ext cx="259631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Rờ le 5VDC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7" name="Google Shape;137;p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272505" y="2676206"/>
            <a:ext cx="3793937" cy="1819616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4"/>
          <p:cNvSpPr txBox="1"/>
          <p:nvPr/>
        </p:nvSpPr>
        <p:spPr>
          <a:xfrm>
            <a:off x="8545249" y="5573509"/>
            <a:ext cx="259631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Máy bơm mini 5VDC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9" name="Google Shape;139;p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95147" y="2637151"/>
            <a:ext cx="2596319" cy="2196201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4"/>
          <p:cNvSpPr txBox="1"/>
          <p:nvPr/>
        </p:nvSpPr>
        <p:spPr>
          <a:xfrm>
            <a:off x="1095145" y="5543010"/>
            <a:ext cx="259631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Đề 4 pin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1" name="Google Shape;141;p4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882073" y="2897532"/>
            <a:ext cx="3390432" cy="1982936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4"/>
          <p:cNvSpPr txBox="1"/>
          <p:nvPr/>
        </p:nvSpPr>
        <p:spPr>
          <a:xfrm>
            <a:off x="5279130" y="5562220"/>
            <a:ext cx="259631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NodeCMU ESP8266</a:t>
            </a:r>
            <a:endParaRPr/>
          </a:p>
        </p:txBody>
      </p:sp>
      <p:pic>
        <p:nvPicPr>
          <p:cNvPr id="143" name="Google Shape;143;p4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635565" y="2656451"/>
            <a:ext cx="2714717" cy="231408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4"/>
          <p:cNvSpPr txBox="1"/>
          <p:nvPr/>
        </p:nvSpPr>
        <p:spPr>
          <a:xfrm>
            <a:off x="8545248" y="5581596"/>
            <a:ext cx="259631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Ống dẫn nước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5" name="Google Shape;145;p4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515047" y="2314059"/>
            <a:ext cx="3431822" cy="284238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6" name="Google Shape;146;p4"/>
          <p:cNvGrpSpPr/>
          <p:nvPr/>
        </p:nvGrpSpPr>
        <p:grpSpPr>
          <a:xfrm>
            <a:off x="5158875" y="2054256"/>
            <a:ext cx="2669827" cy="2994445"/>
            <a:chOff x="5158875" y="2054256"/>
            <a:chExt cx="2669827" cy="2994445"/>
          </a:xfrm>
        </p:grpSpPr>
        <p:pic>
          <p:nvPicPr>
            <p:cNvPr id="147" name="Google Shape;147;p4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5158875" y="3677214"/>
              <a:ext cx="2669827" cy="137148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8" name="Google Shape;148;p4"/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>
              <a:off x="5427077" y="2054256"/>
              <a:ext cx="2133424" cy="183474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9" name="Google Shape;149;p4"/>
          <p:cNvSpPr txBox="1"/>
          <p:nvPr/>
        </p:nvSpPr>
        <p:spPr>
          <a:xfrm>
            <a:off x="5279130" y="5581596"/>
            <a:ext cx="259631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Cáp USB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4"/>
          <p:cNvSpPr txBox="1"/>
          <p:nvPr/>
        </p:nvSpPr>
        <p:spPr>
          <a:xfrm>
            <a:off x="1064865" y="5562220"/>
            <a:ext cx="259631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Adruino UNO  R3 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5"/>
          <p:cNvSpPr txBox="1"/>
          <p:nvPr/>
        </p:nvSpPr>
        <p:spPr>
          <a:xfrm>
            <a:off x="0" y="549389"/>
            <a:ext cx="12192000" cy="724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"/>
              <a:buNone/>
            </a:pPr>
            <a:r>
              <a:rPr lang="en-US" sz="4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SƠ ĐỒ LẮP RÁP</a:t>
            </a:r>
            <a:endParaRPr sz="45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6" name="Google Shape;156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5400000">
            <a:off x="2964500" y="-1382252"/>
            <a:ext cx="6014642" cy="105889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6"/>
          <p:cNvSpPr txBox="1"/>
          <p:nvPr/>
        </p:nvSpPr>
        <p:spPr>
          <a:xfrm>
            <a:off x="270932" y="2833510"/>
            <a:ext cx="4651023" cy="1631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CODE LẬP TRÌNH</a:t>
            </a:r>
            <a:endParaRPr sz="5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2" name="Google Shape;162;p6"/>
          <p:cNvPicPr preferRelativeResize="0"/>
          <p:nvPr/>
        </p:nvPicPr>
        <p:blipFill rotWithShape="1">
          <a:blip r:embed="rId3">
            <a:alphaModFix/>
          </a:blip>
          <a:srcRect t="17947"/>
          <a:stretch/>
        </p:blipFill>
        <p:spPr>
          <a:xfrm>
            <a:off x="4278489" y="253858"/>
            <a:ext cx="7529689" cy="62033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736625" y="468346"/>
            <a:ext cx="8331199" cy="53680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7"/>
          <p:cNvSpPr txBox="1"/>
          <p:nvPr/>
        </p:nvSpPr>
        <p:spPr>
          <a:xfrm>
            <a:off x="0" y="244589"/>
            <a:ext cx="12192000" cy="12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"/>
              <a:buNone/>
            </a:pPr>
            <a:r>
              <a:rPr lang="en-US" sz="4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GIỚI THIỆU BLYNK SERVER VÀ THƯ VIỆN BLYNK</a:t>
            </a:r>
            <a:endParaRPr sz="45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9" name="Google Shape;169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9899" y="1535289"/>
            <a:ext cx="5795434" cy="4222044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7"/>
          <p:cNvSpPr txBox="1"/>
          <p:nvPr/>
        </p:nvSpPr>
        <p:spPr>
          <a:xfrm>
            <a:off x="282222" y="5867021"/>
            <a:ext cx="5441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SƠ ĐỒ HOẠT ĐỘNG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7"/>
          <p:cNvSpPr txBox="1"/>
          <p:nvPr/>
        </p:nvSpPr>
        <p:spPr>
          <a:xfrm>
            <a:off x="6637867" y="2235200"/>
            <a:ext cx="5215466" cy="2585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Là 1 phần mềm mã nguồn mở thiết kế cho các ứng dụng IOT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Điều khiển phần cứng từ xa, hiển thị dữ liệu cảm biến, lưu trữ dữ liệu, biến đổi dữ liệu.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Blynk Server – Chịu trách nhiệm giao tiếp qua lại hai chiều giữa điện thoại và phần cứng.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Blynk Library – Thư viện chứa các nền tảng phổ biến , giúp việc giao tiếp phần cứng với Server dễ dàng hơn.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Google Shape;176;p8"/>
          <p:cNvPicPr preferRelativeResize="0"/>
          <p:nvPr/>
        </p:nvPicPr>
        <p:blipFill rotWithShape="1">
          <a:blip r:embed="rId3">
            <a:alphaModFix/>
          </a:blip>
          <a:srcRect t="29161" b="31876"/>
          <a:stretch/>
        </p:blipFill>
        <p:spPr>
          <a:xfrm>
            <a:off x="1281283" y="1885241"/>
            <a:ext cx="9474264" cy="36914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9"/>
          <p:cNvSpPr txBox="1">
            <a:spLocks noGrp="1"/>
          </p:cNvSpPr>
          <p:nvPr>
            <p:ph type="body" idx="1"/>
          </p:nvPr>
        </p:nvSpPr>
        <p:spPr>
          <a:xfrm>
            <a:off x="0" y="4458994"/>
            <a:ext cx="12192000" cy="576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</a:pPr>
            <a:r>
              <a:rPr lang="en-US"/>
              <a:t>Thanks for your listening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natural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375623"/>
      </a:accent1>
      <a:accent2>
        <a:srgbClr val="FFFFFF"/>
      </a:accent2>
      <a:accent3>
        <a:srgbClr val="375623"/>
      </a:accent3>
      <a:accent4>
        <a:srgbClr val="FFFFFF"/>
      </a:accent4>
      <a:accent5>
        <a:srgbClr val="375623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ection Break Slide Master">
  <a:themeElements>
    <a:clrScheme name="allppt-natural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375623"/>
      </a:accent1>
      <a:accent2>
        <a:srgbClr val="FFFFFF"/>
      </a:accent2>
      <a:accent3>
        <a:srgbClr val="375623"/>
      </a:accent3>
      <a:accent4>
        <a:srgbClr val="FFFFFF"/>
      </a:accent4>
      <a:accent5>
        <a:srgbClr val="375623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ontents Slide Master">
  <a:themeElements>
    <a:clrScheme name="ALLPPT-NATURE">
      <a:dk1>
        <a:srgbClr val="000000"/>
      </a:dk1>
      <a:lt1>
        <a:srgbClr val="FFFFFF"/>
      </a:lt1>
      <a:dk2>
        <a:srgbClr val="42682A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205</Words>
  <Application>Microsoft Office PowerPoint</Application>
  <PresentationFormat>Widescreen</PresentationFormat>
  <Paragraphs>34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Cover and End Slide Master</vt:lpstr>
      <vt:lpstr>Section Break Slide Master</vt:lpstr>
      <vt:lpstr>Contents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Allppt.com;Googleslidesppt.com</dc:creator>
  <cp:lastModifiedBy>Lộc Màn</cp:lastModifiedBy>
  <cp:revision>1</cp:revision>
  <dcterms:created xsi:type="dcterms:W3CDTF">2018-04-24T17:14:44Z</dcterms:created>
  <dcterms:modified xsi:type="dcterms:W3CDTF">2020-12-13T18:16:33Z</dcterms:modified>
</cp:coreProperties>
</file>