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  <p:sldMasterId id="214748365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5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802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76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2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1" name="Google Shape;2061;p2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2" name="Google Shape;206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2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2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5" name="Google Shape;2065;p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 advClick="0" advTm="3000" spd="slow" p14:dur="1500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93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456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92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655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05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14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5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AE41DBD-0330-4889-BB17-3BEFF58A584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A6BA14B-2F20-4A61-8F82-B0948C320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"/>
          <p:cNvSpPr txBox="1"/>
          <p:nvPr>
            <p:ph type="title"/>
          </p:nvPr>
        </p:nvSpPr>
        <p:spPr>
          <a:xfrm>
            <a:off x="1261872" y="294198"/>
            <a:ext cx="96927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  <a:defRPr b="1" i="0" sz="44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5" name="Google Shape;2055;p1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056" name="Google Shape;2056;p1"/>
          <p:cNvSpPr txBox="1"/>
          <p:nvPr>
            <p:ph idx="10" type="dt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B19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057" name="Google Shape;2057;p1"/>
          <p:cNvSpPr txBox="1"/>
          <p:nvPr>
            <p:ph idx="11" type="ftr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B19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058" name="Google Shape;2058;p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advClick="0" advTm="3000" spd="slow" p14:dur="1500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"/>
          <p:cNvSpPr txBox="1"/>
          <p:nvPr>
            <p:ph type="ctrTitle"/>
          </p:nvPr>
        </p:nvSpPr>
        <p:spPr>
          <a:xfrm>
            <a:off x="1261872" y="758952"/>
            <a:ext cx="94182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GB"/>
              <a:t>Luther ESP car project</a:t>
            </a:r>
            <a:endParaRPr/>
          </a:p>
        </p:txBody>
      </p:sp>
      <p:sp>
        <p:nvSpPr>
          <p:cNvPr id="2068" name="Google Shape;2068;p3"/>
          <p:cNvSpPr txBox="1"/>
          <p:nvPr>
            <p:ph idx="1" type="subTitle"/>
          </p:nvPr>
        </p:nvSpPr>
        <p:spPr>
          <a:xfrm>
            <a:off x="1261872" y="4800600"/>
            <a:ext cx="9418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advClick="0" advTm="3000" spd="slow" p14:dur="1500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0C93-9332-278B-483A-3876BE1C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Parts Used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1C4E-78C2-DE42-91D4-39EC6195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47" y="1691322"/>
            <a:ext cx="8595360" cy="4351337"/>
          </a:xfrm>
        </p:spPr>
        <p:txBody>
          <a:bodyPr/>
          <a:lstStyle/>
          <a:p>
            <a:r>
              <a:rPr lang="en-ZW" dirty="0"/>
              <a:t>2 x DC motor + wheel</a:t>
            </a:r>
          </a:p>
          <a:p>
            <a:endParaRPr lang="en-ZW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ESP 8266</a:t>
            </a:r>
          </a:p>
        </p:txBody>
      </p:sp>
      <p:pic>
        <p:nvPicPr>
          <p:cNvPr id="1026" name="Picture 2" descr="Wheel + DC Motor 65x26mm 5V with 48:1 Gear">
            <a:extLst>
              <a:ext uri="{FF2B5EF4-FFF2-40B4-BE49-F238E27FC236}">
                <a16:creationId xmlns:a16="http://schemas.microsoft.com/office/drawing/2014/main" id="{87E8CA4F-FD30-8F3A-5376-FCC5D428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18" y="159643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module ESP8266 Wemos NodeMCU V3 32Mb - 11 GPIO, ADC, PWM">
            <a:extLst>
              <a:ext uri="{FF2B5EF4-FFF2-40B4-BE49-F238E27FC236}">
                <a16:creationId xmlns:a16="http://schemas.microsoft.com/office/drawing/2014/main" id="{C3470166-A3B9-4488-FBD3-B99C4D97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46" y="386699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1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F007-3FA1-F342-D4A2-E2E003B4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7" y="0"/>
            <a:ext cx="8595360" cy="6668219"/>
          </a:xfrm>
        </p:spPr>
        <p:txBody>
          <a:bodyPr/>
          <a:lstStyle/>
          <a:p>
            <a:r>
              <a:rPr lang="en-ZW" dirty="0"/>
              <a:t>2 x Ultra sonic distance sensor</a:t>
            </a:r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r>
              <a:rPr lang="en-ZW" dirty="0"/>
              <a:t>3D printed body of our own design </a:t>
            </a:r>
            <a:endParaRPr lang="en-GB" dirty="0"/>
          </a:p>
        </p:txBody>
      </p:sp>
      <p:pic>
        <p:nvPicPr>
          <p:cNvPr id="2050" name="Picture 2" descr="A02YYUW ultrasonic distance sensor 3-450cm - waterproof - DFRobot SEN0311">
            <a:extLst>
              <a:ext uri="{FF2B5EF4-FFF2-40B4-BE49-F238E27FC236}">
                <a16:creationId xmlns:a16="http://schemas.microsoft.com/office/drawing/2014/main" id="{BD67B850-9EFE-9608-C066-5DAD0EA9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8978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7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4B82-DF9E-CD4C-5EF6-C0FC45AF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02" y="1855579"/>
            <a:ext cx="9692640" cy="1397124"/>
          </a:xfrm>
        </p:spPr>
        <p:txBody>
          <a:bodyPr/>
          <a:lstStyle/>
          <a:p>
            <a:pPr algn="ctr"/>
            <a:r>
              <a:rPr lang="en-ZW" dirty="0"/>
              <a:t>Car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92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605B20-5586-3CA1-AF32-90BF6088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11" y="0"/>
            <a:ext cx="7142672" cy="4017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EAD49-ABD6-7D11-3E9B-11B87E64C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94" y="2415396"/>
            <a:ext cx="6533106" cy="36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5E96C-0057-B3F4-7265-DAD89B58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" y="0"/>
            <a:ext cx="7221501" cy="406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1BF14-500B-C5D3-EE3A-F8EDAE25B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61" y="2924354"/>
            <a:ext cx="6990742" cy="39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17378-80AB-1D76-AAC6-DBD29052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6778818" cy="381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C21D5-646F-A198-0BAD-D3D4961BD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56" y="2874470"/>
            <a:ext cx="6772416" cy="38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3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