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79" r:id="rId5"/>
    <p:sldId id="284" r:id="rId6"/>
    <p:sldId id="294" r:id="rId7"/>
    <p:sldId id="296" r:id="rId8"/>
    <p:sldId id="292" r:id="rId9"/>
    <p:sldId id="293" r:id="rId10"/>
    <p:sldId id="295" r:id="rId11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6" autoAdjust="0"/>
    <p:restoredTop sz="87621" autoAdjust="0"/>
  </p:normalViewPr>
  <p:slideViewPr>
    <p:cSldViewPr>
      <p:cViewPr varScale="1">
        <p:scale>
          <a:sx n="73" d="100"/>
          <a:sy n="73" d="100"/>
        </p:scale>
        <p:origin x="810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11/28/2024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11/28/2024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1617" y="440089"/>
            <a:ext cx="8229600" cy="2038350"/>
          </a:xfrm>
        </p:spPr>
        <p:txBody>
          <a:bodyPr>
            <a:normAutofit fontScale="90000"/>
          </a:bodyPr>
          <a:lstStyle/>
          <a:p>
            <a:pPr algn="r"/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74074" y="4629150"/>
            <a:ext cx="6503225" cy="4227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22AIP10 &amp; INTERNET OF THINGS LABORATORY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17" y="3369207"/>
            <a:ext cx="269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  :</a:t>
            </a:r>
          </a:p>
          <a:p>
            <a:r>
              <a:rPr lang="en-US" dirty="0"/>
              <a:t>     MRS.LALITHA 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399" y="3276717"/>
            <a:ext cx="3207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  :</a:t>
            </a:r>
          </a:p>
          <a:p>
            <a:r>
              <a:rPr lang="en-US" dirty="0"/>
              <a:t>MADHAN.V [22AI025]</a:t>
            </a:r>
          </a:p>
          <a:p>
            <a:r>
              <a:rPr lang="en-US" dirty="0"/>
              <a:t>SABARISREE.M.Y [22AI043]</a:t>
            </a:r>
          </a:p>
          <a:p>
            <a:r>
              <a:rPr lang="en-US" dirty="0"/>
              <a:t>HEMANITHRAN.R.S [22AI060] 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7F5CA-F50F-09C9-4EC5-DD800E7E3176}"/>
              </a:ext>
            </a:extLst>
          </p:cNvPr>
          <p:cNvSpPr txBox="1"/>
          <p:nvPr/>
        </p:nvSpPr>
        <p:spPr>
          <a:xfrm>
            <a:off x="71617" y="1730603"/>
            <a:ext cx="10344037" cy="1495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 </a:t>
            </a:r>
            <a:r>
              <a:rPr lang="en-US" sz="4800" dirty="0"/>
              <a:t> </a:t>
            </a:r>
            <a:r>
              <a:rPr lang="en-US" sz="4400" dirty="0"/>
              <a:t>SMART VEHICLE SECURITY SYSTEM 
</a:t>
            </a:r>
            <a:endParaRPr lang="en-IN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854F2-0704-C52C-EF17-C049846048A1}"/>
              </a:ext>
            </a:extLst>
          </p:cNvPr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NO</a:t>
            </a:r>
            <a:r>
              <a:rPr lang="en-US" dirty="0"/>
              <a:t> : 23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5AEB0-F164-9663-8F16-5439FFA9FB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1148" y="2209524"/>
            <a:ext cx="7341704" cy="3665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8800" dirty="0"/>
              <a:t>THANK YOU..!!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5456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C2709-83B8-9EEB-BC00-244AE6CFFFE4}"/>
              </a:ext>
            </a:extLst>
          </p:cNvPr>
          <p:cNvSpPr txBox="1"/>
          <p:nvPr/>
        </p:nvSpPr>
        <p:spPr>
          <a:xfrm>
            <a:off x="437417" y="1440626"/>
            <a:ext cx="870658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This project develops an </a:t>
            </a:r>
            <a:r>
              <a:rPr lang="en-US" sz="3600" dirty="0" err="1"/>
              <a:t>IoT</a:t>
            </a:r>
            <a:r>
              <a:rPr lang="en-US" sz="3600" dirty="0"/>
              <a:t>-based smart vehicle security system  using an ESP32 CAM for wireless video monitoring, GPS for location tracking, and remote control of a solenoid lock, enhancing vehicle security and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E5D90-DCD1-2902-B7D3-5BAE297FB8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6905" y="1427053"/>
            <a:ext cx="8905326" cy="3268625"/>
          </a:xfrm>
        </p:spPr>
        <p:txBody>
          <a:bodyPr>
            <a:noAutofit/>
          </a:bodyPr>
          <a:lstStyle/>
          <a:p>
            <a:r>
              <a:rPr lang="en-IN" sz="3600" dirty="0"/>
              <a:t>The objective of this project is to create a smart transportation system that provides real-time vehicle tracking, remote video monitoring, wireless access control, and reliable power management using </a:t>
            </a:r>
            <a:r>
              <a:rPr lang="en-IN" sz="3600" dirty="0" err="1"/>
              <a:t>IoT</a:t>
            </a:r>
            <a:r>
              <a:rPr lang="en-IN" sz="3600" dirty="0"/>
              <a:t> technology.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 Required</a:t>
            </a:r>
            <a:r>
              <a:rPr lang="en-US" dirty="0"/>
              <a:t>: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2135410" y="1692599"/>
            <a:ext cx="8619597" cy="3332791"/>
          </a:xfrm>
        </p:spPr>
        <p:txBody>
          <a:bodyPr anchor="ctr">
            <a:noAutofit/>
          </a:bodyPr>
          <a:lstStyle/>
          <a:p>
            <a:pPr marL="571500" lvl="1" indent="-571500"/>
            <a:r>
              <a:rPr lang="en-US" sz="2800" u="sng" dirty="0"/>
              <a:t>ESP32 CAM:</a:t>
            </a:r>
          </a:p>
          <a:p>
            <a:pPr marL="571500" lvl="1" indent="-571500"/>
            <a:r>
              <a:rPr lang="en-US" sz="2800" u="sng" dirty="0"/>
              <a:t>Relay Module: </a:t>
            </a:r>
          </a:p>
          <a:p>
            <a:pPr marL="571500" lvl="1" indent="-571500"/>
            <a:r>
              <a:rPr lang="en-US" sz="2800" u="sng" dirty="0"/>
              <a:t>Solenoid Lock</a:t>
            </a:r>
          </a:p>
          <a:p>
            <a:pPr marL="571500" lvl="1" indent="-571500"/>
            <a:r>
              <a:rPr lang="en-US" sz="2800" u="sng" dirty="0"/>
              <a:t>12V Power Supply/Battery</a:t>
            </a:r>
          </a:p>
          <a:p>
            <a:pPr marL="571500" lvl="1" indent="-571500"/>
            <a:r>
              <a:rPr lang="en-US" sz="2800" u="sng" dirty="0"/>
              <a:t>7805 Voltage Regulator</a:t>
            </a:r>
          </a:p>
          <a:p>
            <a:pPr marL="571500" lvl="1" indent="-571500"/>
            <a:r>
              <a:rPr lang="en-US" sz="2800" u="sng" dirty="0" err="1"/>
              <a:t>ByLink</a:t>
            </a:r>
            <a:r>
              <a:rPr lang="en-US" sz="2800" u="sng" dirty="0"/>
              <a:t> App</a:t>
            </a:r>
          </a:p>
          <a:p>
            <a:pPr marL="571500" lvl="1" indent="-571500"/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51622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/>
          </p:cNvSpPr>
          <p:nvPr/>
        </p:nvSpPr>
        <p:spPr>
          <a:xfrm>
            <a:off x="0" y="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b="1" dirty="0"/>
              <a:t>Flow Diagram</a:t>
            </a:r>
            <a:r>
              <a:rPr lang="en-US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2488B0-A67C-B510-730B-5B7BF1C7E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56" y="502507"/>
            <a:ext cx="3484101" cy="444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0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8C80-6241-6040-272A-7338E146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1FCD71-F9E1-C1A0-5472-845D0DDF599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95" y="1706663"/>
            <a:ext cx="6937789" cy="3046450"/>
          </a:xfrm>
        </p:spPr>
      </p:pic>
    </p:spTree>
    <p:extLst>
      <p:ext uri="{BB962C8B-B14F-4D97-AF65-F5344CB8AC3E}">
        <p14:creationId xmlns:p14="http://schemas.microsoft.com/office/powerpoint/2010/main" val="345801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D41A-2EB3-F91B-C941-634D3D194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Model: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4D50AE-82AF-C23E-9963-A5AAA07205D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15" y="1547523"/>
            <a:ext cx="5806037" cy="3274604"/>
          </a:xfrm>
        </p:spPr>
      </p:pic>
    </p:spTree>
    <p:extLst>
      <p:ext uri="{BB962C8B-B14F-4D97-AF65-F5344CB8AC3E}">
        <p14:creationId xmlns:p14="http://schemas.microsoft.com/office/powerpoint/2010/main" val="261420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599" y="583959"/>
            <a:ext cx="8153400" cy="10058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Implementation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90FBD2-5F09-DD43-DD4A-7AA1AD7D45C4}"/>
              </a:ext>
            </a:extLst>
          </p:cNvPr>
          <p:cNvSpPr txBox="1"/>
          <p:nvPr/>
        </p:nvSpPr>
        <p:spPr>
          <a:xfrm rot="10800000" flipV="1">
            <a:off x="387151" y="1609070"/>
            <a:ext cx="85982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Hardware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ESP32 CAM</a:t>
            </a:r>
            <a:r>
              <a:rPr lang="en-US" dirty="0"/>
              <a:t> Setup: Connect the </a:t>
            </a:r>
            <a:r>
              <a:rPr lang="en-US" b="1" dirty="0"/>
              <a:t>ESP32 CAM </a:t>
            </a:r>
            <a:r>
              <a:rPr lang="en-US" dirty="0"/>
              <a:t>to Wi-Fi and write firmware to control the camera and relay.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Relay and Solenoid Lock:</a:t>
            </a:r>
            <a:r>
              <a:rPr lang="en-US" dirty="0"/>
              <a:t> Connect the relay module to the </a:t>
            </a:r>
            <a:r>
              <a:rPr lang="en-US" b="1" dirty="0"/>
              <a:t>ESP32 CAM </a:t>
            </a:r>
            <a:r>
              <a:rPr lang="en-US" dirty="0"/>
              <a:t>and the solenoid lock to the relay.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Power Management</a:t>
            </a:r>
            <a:r>
              <a:rPr lang="en-US" dirty="0"/>
              <a:t>: Use a 12V power supply, regulated to 5V with a </a:t>
            </a:r>
            <a:r>
              <a:rPr lang="en-US" b="1" dirty="0"/>
              <a:t>7805</a:t>
            </a:r>
            <a:r>
              <a:rPr lang="en-US" dirty="0"/>
              <a:t> </a:t>
            </a:r>
            <a:r>
              <a:rPr lang="en-US" b="1" dirty="0"/>
              <a:t>regulator</a:t>
            </a:r>
            <a:r>
              <a:rPr lang="en-US" dirty="0"/>
              <a:t>, and stabilize with a </a:t>
            </a:r>
            <a:r>
              <a:rPr lang="en-US" b="1" dirty="0"/>
              <a:t>100uF</a:t>
            </a:r>
            <a:r>
              <a:rPr lang="en-US" dirty="0"/>
              <a:t> </a:t>
            </a:r>
            <a:r>
              <a:rPr lang="en-US" b="1" dirty="0"/>
              <a:t>capacitor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LED Connection: </a:t>
            </a:r>
            <a:r>
              <a:rPr lang="en-US" dirty="0"/>
              <a:t>Attach an LED to a GPIO pin on the </a:t>
            </a:r>
            <a:r>
              <a:rPr lang="en-US" b="1" dirty="0"/>
              <a:t>ESP32</a:t>
            </a:r>
            <a:r>
              <a:rPr lang="en-US" dirty="0"/>
              <a:t> </a:t>
            </a:r>
            <a:r>
              <a:rPr lang="en-US" b="1" dirty="0"/>
              <a:t>CAM</a:t>
            </a:r>
            <a:r>
              <a:rPr lang="en-US" dirty="0"/>
              <a:t> for status display.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Integration: Combine all components with correct connections and settings.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Testing</a:t>
            </a:r>
            <a:r>
              <a:rPr lang="en-US" dirty="0"/>
              <a:t>: Verify that the camera, GPS tracking, relay, solenoid lock, and LED work properly.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818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8BC8-2D17-0562-32BF-AFD1E482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33E4B-D84D-598F-F5F6-967D54578B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1122" y="1352551"/>
            <a:ext cx="7701878" cy="3268624"/>
          </a:xfrm>
        </p:spPr>
        <p:txBody>
          <a:bodyPr>
            <a:noAutofit/>
          </a:bodyPr>
          <a:lstStyle/>
          <a:p>
            <a:r>
              <a:rPr lang="en-US" sz="3600" dirty="0"/>
              <a:t>This </a:t>
            </a:r>
            <a:r>
              <a:rPr lang="en-US" sz="3600" dirty="0" err="1"/>
              <a:t>IoT</a:t>
            </a:r>
            <a:r>
              <a:rPr lang="en-US" sz="3600" dirty="0"/>
              <a:t>-based smart transportation system improves vehicle security and management with real-time monitoring and control, offering a reliable and scalable solution for safer transportation operations.</a:t>
            </a:r>
          </a:p>
        </p:txBody>
      </p:sp>
    </p:spTree>
    <p:extLst>
      <p:ext uri="{BB962C8B-B14F-4D97-AF65-F5344CB8AC3E}">
        <p14:creationId xmlns:p14="http://schemas.microsoft.com/office/powerpoint/2010/main" val="2929210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59</Words>
  <Application>Microsoft Office PowerPoint</Application>
  <PresentationFormat>On-screen Show (16:9)</PresentationFormat>
  <Paragraphs>23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WidescreenPresentation</vt:lpstr>
      <vt:lpstr>          </vt:lpstr>
      <vt:lpstr>Abstract:</vt:lpstr>
      <vt:lpstr>Objectives:</vt:lpstr>
      <vt:lpstr>Components Required:</vt:lpstr>
      <vt:lpstr>PowerPoint Presentation</vt:lpstr>
      <vt:lpstr>Design:</vt:lpstr>
      <vt:lpstr>Model:</vt:lpstr>
      <vt:lpstr>Implementation: 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</dc:title>
  <dc:creator/>
  <cp:lastModifiedBy>bestmanmadhan@gmail.com</cp:lastModifiedBy>
  <cp:revision>9</cp:revision>
  <dcterms:created xsi:type="dcterms:W3CDTF">2015-08-10T20:36:54Z</dcterms:created>
  <dcterms:modified xsi:type="dcterms:W3CDTF">2024-11-28T07:15:59Z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