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67"/>
    <p:restoredTop sz="94772"/>
  </p:normalViewPr>
  <p:slideViewPr>
    <p:cSldViewPr snapToGrid="0" snapToObjects="1">
      <p:cViewPr>
        <p:scale>
          <a:sx n="180" d="100"/>
          <a:sy n="180" d="100"/>
        </p:scale>
        <p:origin x="-28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D1B3-2AEA-4F47-97B3-43961ED3EFD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5B09-57F7-794F-85BE-E1089932B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E5B09-57F7-794F-85BE-E1089932B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7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6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9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3BD3-2C89-3147-A1A3-D5112FFA85B6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E762-B1C3-014B-A987-6920EB4D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Refinement of Mesh3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9" y="3525716"/>
            <a:ext cx="3903730" cy="39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69" y="3525716"/>
            <a:ext cx="3907247" cy="39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69" y="-731491"/>
            <a:ext cx="3931915" cy="39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" y="-731491"/>
            <a:ext cx="390016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42" b="5021"/>
          <a:stretch/>
        </p:blipFill>
        <p:spPr>
          <a:xfrm>
            <a:off x="807915" y="0"/>
            <a:ext cx="2550747" cy="3077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924" b="5021"/>
          <a:stretch/>
        </p:blipFill>
        <p:spPr>
          <a:xfrm>
            <a:off x="3358662" y="0"/>
            <a:ext cx="2542930" cy="3077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79" b="4646"/>
          <a:stretch/>
        </p:blipFill>
        <p:spPr>
          <a:xfrm>
            <a:off x="807915" y="3077308"/>
            <a:ext cx="2550747" cy="308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96" b="4646"/>
          <a:stretch/>
        </p:blipFill>
        <p:spPr>
          <a:xfrm>
            <a:off x="3351937" y="3077308"/>
            <a:ext cx="2542932" cy="308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2"/>
          <a:stretch/>
        </p:blipFill>
        <p:spPr>
          <a:xfrm>
            <a:off x="5894868" y="3077308"/>
            <a:ext cx="727156" cy="30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2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83" y="821038"/>
            <a:ext cx="1005714" cy="28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0" y="821038"/>
            <a:ext cx="1699454" cy="295465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 smtClean="0"/>
              <a:t>Num. of elements: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b="1" dirty="0" smtClean="0"/>
              <a:t>1104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b="1" dirty="0" smtClean="0"/>
              <a:t>1984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b="1" dirty="0" smtClean="0"/>
              <a:t>4512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b="1" dirty="0" smtClean="0"/>
              <a:t>8064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b="1" dirty="0" smtClean="0"/>
              <a:t>16128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85" y="3701038"/>
            <a:ext cx="2873462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54" y="3701038"/>
            <a:ext cx="2880000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85" y="821038"/>
            <a:ext cx="2873469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3" y="821038"/>
            <a:ext cx="2873462" cy="288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10" y="3701038"/>
            <a:ext cx="2893714" cy="28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50772" y="6119373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0852" y="6119373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4335" y="3239373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4454" y="6119373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335" y="3239373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14"/>
          <a:stretch/>
        </p:blipFill>
        <p:spPr>
          <a:xfrm>
            <a:off x="6726882" y="821038"/>
            <a:ext cx="586191" cy="288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50582" y="787418"/>
            <a:ext cx="52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180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650581" y="1634706"/>
            <a:ext cx="52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123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650581" y="2535922"/>
            <a:ext cx="59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66.7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650582" y="3410243"/>
            <a:ext cx="765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10.0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797984" y="404479"/>
            <a:ext cx="600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Mechanical </a:t>
            </a:r>
            <a:r>
              <a:rPr lang="en-US" sz="2000" smtClean="0"/>
              <a:t>Dissipation </a:t>
            </a:r>
            <a:r>
              <a:rPr lang="en-US" sz="2000"/>
              <a:t>W</a:t>
            </a:r>
            <a:r>
              <a:rPr lang="en-US" sz="2000" smtClean="0"/>
              <a:t>ith </a:t>
            </a:r>
            <a:r>
              <a:rPr lang="en-US" sz="2000"/>
              <a:t>V</a:t>
            </a:r>
            <a:r>
              <a:rPr lang="en-US" sz="2000" smtClean="0"/>
              <a:t>arious </a:t>
            </a:r>
            <a:r>
              <a:rPr lang="en-US" sz="2000"/>
              <a:t>M</a:t>
            </a:r>
            <a:r>
              <a:rPr lang="en-US" sz="2000" smtClean="0"/>
              <a:t>esh </a:t>
            </a:r>
            <a:r>
              <a:rPr lang="en-US" sz="2000" dirty="0"/>
              <a:t>R</a:t>
            </a:r>
            <a:r>
              <a:rPr lang="en-US" sz="2000" smtClean="0"/>
              <a:t>efinements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52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68"/>
          <a:stretch/>
        </p:blipFill>
        <p:spPr>
          <a:xfrm>
            <a:off x="442259" y="1216964"/>
            <a:ext cx="4811062" cy="43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71" y="1216964"/>
            <a:ext cx="4747835" cy="43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259" y="5703939"/>
            <a:ext cx="350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Without </a:t>
            </a:r>
            <a:r>
              <a:rPr lang="en-US" dirty="0" smtClean="0"/>
              <a:t>temperature, at t=0.125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9843" y="5703939"/>
            <a:ext cx="2955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 With </a:t>
            </a:r>
            <a:r>
              <a:rPr lang="en-US" dirty="0" smtClean="0"/>
              <a:t>temperature, t=0.125</a:t>
            </a:r>
          </a:p>
          <a:p>
            <a:r>
              <a:rPr lang="en-US" dirty="0" smtClean="0"/>
              <a:t>(thermo-damage coupling)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0705" y="575451"/>
            <a:ext cx="1649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At t/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ref</a:t>
            </a:r>
            <a:r>
              <a:rPr lang="en-US" sz="2000" dirty="0" smtClean="0"/>
              <a:t>=0.125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168060" y="4862203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777" y="4862203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4155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5"/>
          <a:stretch/>
        </p:blipFill>
        <p:spPr>
          <a:xfrm>
            <a:off x="806681" y="1243853"/>
            <a:ext cx="4476866" cy="432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5"/>
          <a:stretch/>
        </p:blipFill>
        <p:spPr>
          <a:xfrm>
            <a:off x="4280090" y="1243853"/>
            <a:ext cx="4402415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0705" y="575451"/>
            <a:ext cx="1649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At t/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ref</a:t>
            </a:r>
            <a:r>
              <a:rPr lang="en-US" sz="2000" dirty="0" smtClean="0"/>
              <a:t>=0.125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1249" y="5703939"/>
            <a:ext cx="350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Without </a:t>
            </a:r>
            <a:r>
              <a:rPr lang="en-US" dirty="0" smtClean="0"/>
              <a:t>temperature, at t=0.125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68833" y="5703939"/>
            <a:ext cx="2955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 With </a:t>
            </a:r>
            <a:r>
              <a:rPr lang="en-US" dirty="0" smtClean="0"/>
              <a:t>temperature, t=0.125</a:t>
            </a:r>
          </a:p>
          <a:p>
            <a:r>
              <a:rPr lang="en-US" dirty="0" smtClean="0"/>
              <a:t>(thermo-damage coupling)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76417" y="4851570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6666" y="4851570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943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7"/>
          <a:stretch/>
        </p:blipFill>
        <p:spPr>
          <a:xfrm>
            <a:off x="824640" y="1243852"/>
            <a:ext cx="4511056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0705" y="575451"/>
            <a:ext cx="1649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At t/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ref</a:t>
            </a:r>
            <a:r>
              <a:rPr lang="en-US" sz="2000" dirty="0" smtClean="0"/>
              <a:t>=0.125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7"/>
          <a:stretch/>
        </p:blipFill>
        <p:spPr>
          <a:xfrm>
            <a:off x="4317189" y="1243852"/>
            <a:ext cx="4533299" cy="43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1249" y="5703939"/>
            <a:ext cx="350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Without </a:t>
            </a:r>
            <a:r>
              <a:rPr lang="en-US" dirty="0" smtClean="0"/>
              <a:t>temperature, at t=0.125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68833" y="5703939"/>
            <a:ext cx="2955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 With </a:t>
            </a:r>
            <a:r>
              <a:rPr lang="en-US" dirty="0" smtClean="0"/>
              <a:t>temperature, t=0.125</a:t>
            </a:r>
          </a:p>
          <a:p>
            <a:r>
              <a:rPr lang="en-US" dirty="0" smtClean="0"/>
              <a:t>(thermo-damage coupling)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76417" y="4851570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6666" y="4851570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7"/>
          <a:stretch/>
        </p:blipFill>
        <p:spPr>
          <a:xfrm>
            <a:off x="838817" y="1250940"/>
            <a:ext cx="4511056" cy="43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7"/>
          <a:stretch/>
        </p:blipFill>
        <p:spPr>
          <a:xfrm>
            <a:off x="4331366" y="1250940"/>
            <a:ext cx="4533299" cy="43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90594" y="4858658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843" y="4858658"/>
            <a:ext cx="27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2131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fig.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increase the temperature (e.g. from 0.1 to 1 on the exterior boundary), the slip lines vanish because the material becomes more on the ductile 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6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8188" y="5254207"/>
            <a:ext cx="326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temperature, at t=0.125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75772" y="5254207"/>
            <a:ext cx="2697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temperature, t=0.125</a:t>
            </a:r>
          </a:p>
          <a:p>
            <a:r>
              <a:rPr lang="en-US" dirty="0" smtClean="0"/>
              <a:t>(thermo-damage coupling)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30705" y="575451"/>
            <a:ext cx="1649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At t/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ref</a:t>
            </a:r>
            <a:r>
              <a:rPr lang="en-US" sz="2000" dirty="0" smtClean="0"/>
              <a:t>=0.125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5" y="1243853"/>
            <a:ext cx="3655623" cy="39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29" y="1243853"/>
            <a:ext cx="367625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4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144</Words>
  <Application>Microsoft Macintosh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Refinement of Mesh3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fig.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Refinement of Mesh3</dc:title>
  <dc:creator>Manman Hu</dc:creator>
  <cp:lastModifiedBy>Manman Hu</cp:lastModifiedBy>
  <cp:revision>18</cp:revision>
  <dcterms:created xsi:type="dcterms:W3CDTF">2016-08-11T05:15:02Z</dcterms:created>
  <dcterms:modified xsi:type="dcterms:W3CDTF">2016-08-23T07:58:57Z</dcterms:modified>
</cp:coreProperties>
</file>