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3CC-079B-4A4D-81CE-4FC0386A9BBE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3AD9-CCE7-3D47-AAEB-905E9065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9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3CC-079B-4A4D-81CE-4FC0386A9BBE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3AD9-CCE7-3D47-AAEB-905E9065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8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3CC-079B-4A4D-81CE-4FC0386A9BBE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3AD9-CCE7-3D47-AAEB-905E9065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3CC-079B-4A4D-81CE-4FC0386A9BBE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3AD9-CCE7-3D47-AAEB-905E9065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3CC-079B-4A4D-81CE-4FC0386A9BBE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3AD9-CCE7-3D47-AAEB-905E9065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5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3CC-079B-4A4D-81CE-4FC0386A9BBE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3AD9-CCE7-3D47-AAEB-905E9065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5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3CC-079B-4A4D-81CE-4FC0386A9BBE}" type="datetimeFigureOut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3AD9-CCE7-3D47-AAEB-905E9065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2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3CC-079B-4A4D-81CE-4FC0386A9BBE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3AD9-CCE7-3D47-AAEB-905E9065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6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3CC-079B-4A4D-81CE-4FC0386A9BBE}" type="datetimeFigureOut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3AD9-CCE7-3D47-AAEB-905E9065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6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3CC-079B-4A4D-81CE-4FC0386A9BBE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3AD9-CCE7-3D47-AAEB-905E9065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6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3CC-079B-4A4D-81CE-4FC0386A9BBE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3AD9-CCE7-3D47-AAEB-905E9065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2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C3CC-079B-4A4D-81CE-4FC0386A9BBE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3AD9-CCE7-3D47-AAEB-905E9065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36"/>
          <a:stretch/>
        </p:blipFill>
        <p:spPr>
          <a:xfrm>
            <a:off x="777548" y="1122363"/>
            <a:ext cx="3864792" cy="4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4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60" y="321733"/>
            <a:ext cx="9617941" cy="556708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6079259" y="2441010"/>
            <a:ext cx="3810323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34301" y="217967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Finer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6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10154" y="829994"/>
            <a:ext cx="5400000" cy="54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Oval 4"/>
          <p:cNvSpPr/>
          <p:nvPr/>
        </p:nvSpPr>
        <p:spPr>
          <a:xfrm>
            <a:off x="4414154" y="3133994"/>
            <a:ext cx="792000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10154" y="46999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50154" y="3458800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510154" y="354692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776287" y="622999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86399" y="49759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532533" y="248920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684933" y="264160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837333" y="279400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989733" y="294640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142133" y="309880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889066" y="4368800"/>
            <a:ext cx="288000" cy="22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50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Manman Hu</dc:creator>
  <cp:lastModifiedBy>Manman Hu</cp:lastModifiedBy>
  <cp:revision>7</cp:revision>
  <dcterms:created xsi:type="dcterms:W3CDTF">2016-06-06T08:23:44Z</dcterms:created>
  <dcterms:modified xsi:type="dcterms:W3CDTF">2016-06-06T21:25:45Z</dcterms:modified>
</cp:coreProperties>
</file>