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3"/>
    <p:restoredTop sz="94697"/>
  </p:normalViewPr>
  <p:slideViewPr>
    <p:cSldViewPr snapToGrid="0" snapToObjects="1">
      <p:cViewPr>
        <p:scale>
          <a:sx n="130" d="100"/>
          <a:sy n="130" d="100"/>
        </p:scale>
        <p:origin x="1912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1FBE6-87FB-8649-B68C-98FFC3FCF66B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5C404-366F-9047-B1EB-0FB04DA9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Sigma_out</a:t>
            </a:r>
            <a:r>
              <a:rPr lang="en-US" dirty="0" smtClean="0"/>
              <a:t> = 1e-3 fixed. </a:t>
            </a:r>
            <a:r>
              <a:rPr lang="en-US" dirty="0" err="1" smtClean="0"/>
              <a:t>Sigma_in</a:t>
            </a:r>
            <a:r>
              <a:rPr lang="en-US" dirty="0" smtClean="0"/>
              <a:t> = 3e-3, 2e-3, 5e-4.</a:t>
            </a:r>
          </a:p>
          <a:p>
            <a:r>
              <a:rPr lang="en-US" dirty="0" smtClean="0"/>
              <a:t>Corresponds to Thin_test_1.e,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Thin_test.e</a:t>
            </a:r>
            <a:r>
              <a:rPr lang="en-US" baseline="0" dirty="0" smtClean="0"/>
              <a:t>, Thin_test_2.e.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5C404-366F-9047-B1EB-0FB04DA9B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3467-2DE3-B646-87B6-989C1BBB5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7B3C-6033-0D4C-AF9C-57F624B2D888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390-6E5D-C14F-9545-7ADC22EE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8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Bifurcation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/>
          <a:stretch/>
        </p:blipFill>
        <p:spPr>
          <a:xfrm>
            <a:off x="2496311" y="286196"/>
            <a:ext cx="7360921" cy="5907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936" y="6109511"/>
            <a:ext cx="379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(Vardoulakis and </a:t>
            </a:r>
            <a:r>
              <a:rPr lang="en-US" dirty="0" err="1" smtClean="0"/>
              <a:t>Papanastasiou</a:t>
            </a:r>
            <a:r>
              <a:rPr lang="en-US" dirty="0" smtClean="0"/>
              <a:t>, 1988)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5" y="1664533"/>
            <a:ext cx="3820408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23" y="1664533"/>
            <a:ext cx="3812093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36" y="1664533"/>
            <a:ext cx="3790628" cy="28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4056" y="1074052"/>
                <a:ext cx="2224968" cy="568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=0.33</m:t>
                    </m:r>
                  </m:oMath>
                </a14:m>
                <a:r>
                  <a:rPr lang="en-US" dirty="0" smtClean="0"/>
                  <a:t>, slope = 0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56" y="1074052"/>
                <a:ext cx="2224968" cy="568169"/>
              </a:xfrm>
              <a:prstGeom prst="rect">
                <a:avLst/>
              </a:prstGeom>
              <a:blipFill rotWithShape="0">
                <a:blip r:embed="rId6"/>
                <a:stretch>
                  <a:fillRect r="-137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06855" y="1074051"/>
                <a:ext cx="2096728" cy="568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=0.5</m:t>
                    </m:r>
                  </m:oMath>
                </a14:m>
                <a:r>
                  <a:rPr lang="en-US" dirty="0" smtClean="0"/>
                  <a:t>, slope =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55" y="1074051"/>
                <a:ext cx="2096728" cy="568169"/>
              </a:xfrm>
              <a:prstGeom prst="rect">
                <a:avLst/>
              </a:prstGeom>
              <a:blipFill rotWithShape="0">
                <a:blip r:embed="rId7"/>
                <a:stretch>
                  <a:fillRect r="-145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56913" y="1079004"/>
                <a:ext cx="1920398" cy="568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dirty="0" smtClean="0"/>
                  <a:t>, slope = 0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13" y="1079004"/>
                <a:ext cx="1920398" cy="568169"/>
              </a:xfrm>
              <a:prstGeom prst="rect">
                <a:avLst/>
              </a:prstGeom>
              <a:blipFill rotWithShape="0">
                <a:blip r:embed="rId8"/>
                <a:stretch>
                  <a:fillRect r="-158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11896" y="4561893"/>
            <a:ext cx="370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No shear-banding</a:t>
            </a:r>
            <a:r>
              <a:rPr lang="en-US" sz="1600" smtClean="0"/>
              <a:t>, </a:t>
            </a:r>
            <a:r>
              <a:rPr lang="en-US" sz="1600" smtClean="0"/>
              <a:t>neither</a:t>
            </a:r>
            <a:r>
              <a:rPr lang="en-US" sz="1600" smtClean="0"/>
              <a:t> </a:t>
            </a:r>
            <a:r>
              <a:rPr lang="en-US" sz="1600" dirty="0" smtClean="0"/>
              <a:t>observed in </a:t>
            </a:r>
            <a:r>
              <a:rPr lang="en-US" sz="1600" smtClean="0"/>
              <a:t>the evolution of </a:t>
            </a:r>
            <a:r>
              <a:rPr lang="en-US" sz="1600" dirty="0" smtClean="0"/>
              <a:t>mechanical dissipation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05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-623942" y="7306754"/>
            <a:ext cx="13450942" cy="8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-262824" y="-2310580"/>
            <a:ext cx="26850" cy="10141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25407" y="740306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slope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08676" y="74868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0.15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8625" y="748304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0.3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08343" y="748304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0.45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66875" y="74868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0.55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1469" y="74830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-1168603" y="-2116781"/>
                <a:ext cx="809196" cy="784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8603" y="-2116781"/>
                <a:ext cx="809196" cy="7847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-986770" y="533874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-919795" y="339607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-986770" y="143132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0.75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-928260" y="-79280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1.0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03969" y="8233472"/>
            <a:ext cx="381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Damage pattern (same scale)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78457" y="513092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(0.15, 0.33)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8457" y="336589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(0.15, 0.67)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069" y="613808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(0, 0.25)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1068" y="425376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(0, 0.5)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1070" y="2556501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step=100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07798" y="1695140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step=100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40646" y="424833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(0.3, 0.5)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1196" y="235201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(0.3, 0.75)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00537" y="681259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step=100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78125" y="69930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(0.45</a:t>
            </a:r>
            <a:r>
              <a:rPr lang="en-US" smtClean="0"/>
              <a:t>, 0.83)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78125" y="235241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(0.45, 0.75)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97896" y="-979849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step=100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513586" y="6795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(0.55, 0.83)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67776" y="-93244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(0.55, 1.0)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311103" y="-2623172"/>
            <a:ext cx="14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step=50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37" y="1004061"/>
            <a:ext cx="1618318" cy="144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37" y="2878191"/>
            <a:ext cx="1603523" cy="144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74" y="3760631"/>
            <a:ext cx="1607053" cy="14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60" y="2006597"/>
            <a:ext cx="1625480" cy="1440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72" y="-662134"/>
            <a:ext cx="1610990" cy="144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93" y="975140"/>
            <a:ext cx="1617902" cy="1440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2" y="2860741"/>
            <a:ext cx="1621895" cy="1440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2" y="4744705"/>
            <a:ext cx="1626353" cy="1440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12" y="-2299463"/>
            <a:ext cx="1590794" cy="1440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76" y="-659899"/>
            <a:ext cx="161246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119</Words>
  <Application>Microsoft Macintosh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Bifurcation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Bifurcation Diagram</dc:title>
  <dc:creator>Manman Hu</dc:creator>
  <cp:lastModifiedBy>Manman Hu</cp:lastModifiedBy>
  <cp:revision>11</cp:revision>
  <dcterms:created xsi:type="dcterms:W3CDTF">2016-08-26T04:45:35Z</dcterms:created>
  <dcterms:modified xsi:type="dcterms:W3CDTF">2016-09-07T07:39:47Z</dcterms:modified>
</cp:coreProperties>
</file>