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318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66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31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82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759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40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273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127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342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6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36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401D68DC-9E9E-087E-F470-6416CCA67F1E}"/>
              </a:ext>
            </a:extLst>
          </p:cNvPr>
          <p:cNvSpPr txBox="1"/>
          <p:nvPr/>
        </p:nvSpPr>
        <p:spPr>
          <a:xfrm>
            <a:off x="420251" y="339574"/>
            <a:ext cx="8109528" cy="1278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GB" sz="4000" kern="0" dirty="0">
                <a:effectLst/>
                <a:latin typeface="Myriad Pro" panose="020B0503030403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myClim</a:t>
            </a:r>
            <a:endParaRPr lang="cs-CZ" sz="4000" kern="0" dirty="0">
              <a:latin typeface="Myriad Pro" panose="020B0503030403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GB" sz="2400" kern="0" dirty="0">
                <a:effectLst/>
                <a:latin typeface="Myriad Pro" panose="020B0503030403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Microclimate data handling and standardised analyses in R</a:t>
            </a:r>
            <a:endParaRPr lang="cs-CZ" sz="2400" kern="0" dirty="0">
              <a:effectLst/>
              <a:latin typeface="Myriad Pro" panose="020B0503030403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2824084-F596-BDE8-895C-F84B28E99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69" y="1721636"/>
            <a:ext cx="5661895" cy="2562169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6AB4E9DA-E48A-CF34-8893-28F0BEBDC752}"/>
              </a:ext>
            </a:extLst>
          </p:cNvPr>
          <p:cNvSpPr txBox="1"/>
          <p:nvPr/>
        </p:nvSpPr>
        <p:spPr>
          <a:xfrm>
            <a:off x="2285999" y="51528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https://github.com/ibot-geoecology/myClim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F7046F6F-9725-0C10-7668-E6823607267E}"/>
              </a:ext>
            </a:extLst>
          </p:cNvPr>
          <p:cNvSpPr txBox="1"/>
          <p:nvPr/>
        </p:nvSpPr>
        <p:spPr>
          <a:xfrm>
            <a:off x="1886527" y="5675747"/>
            <a:ext cx="537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https://github.com/manmatej/2023_SoilTemp_virtual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56AD920-A0CC-BFCF-3C1E-84554C607B1E}"/>
              </a:ext>
            </a:extLst>
          </p:cNvPr>
          <p:cNvSpPr txBox="1"/>
          <p:nvPr/>
        </p:nvSpPr>
        <p:spPr>
          <a:xfrm>
            <a:off x="420251" y="6389118"/>
            <a:ext cx="8243456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Matěj Man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Vojtěch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Kalčík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Martin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Macek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Josef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Brůna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Lucia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Hederová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Jan Wil</a:t>
            </a:r>
            <a:r>
              <a:rPr lang="cs-CZ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d,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Martin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Kopecký</a:t>
            </a:r>
            <a:endParaRPr lang="cs-CZ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55935275-A928-E793-0118-0F60CDDC597D}"/>
              </a:ext>
            </a:extLst>
          </p:cNvPr>
          <p:cNvSpPr txBox="1"/>
          <p:nvPr/>
        </p:nvSpPr>
        <p:spPr>
          <a:xfrm>
            <a:off x="3179614" y="4666936"/>
            <a:ext cx="259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http://labgis.ibot.cas.cz</a:t>
            </a:r>
          </a:p>
        </p:txBody>
      </p:sp>
    </p:spTree>
    <p:extLst>
      <p:ext uri="{BB962C8B-B14F-4D97-AF65-F5344CB8AC3E}">
        <p14:creationId xmlns:p14="http://schemas.microsoft.com/office/powerpoint/2010/main" val="355790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B2FE5BA1-98EC-8468-BDF9-4C1F9C48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210"/>
            <a:ext cx="9144000" cy="49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8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9B394112-739D-31B7-E69A-A4CB1712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656"/>
            <a:ext cx="9144000" cy="51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7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55D2D2DE-D233-CE42-9832-51B48F97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31" y="0"/>
            <a:ext cx="7182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8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9860CD1-1627-7DB3-1F64-AEADAE3CD4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7" y="636342"/>
            <a:ext cx="8710673" cy="55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75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61</Words>
  <Application>Microsoft Office PowerPoint</Application>
  <PresentationFormat>Předvádění na obrazovce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Myriad Pro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Matěj Man</dc:creator>
  <cp:lastModifiedBy>Matěj Man</cp:lastModifiedBy>
  <cp:revision>3</cp:revision>
  <dcterms:created xsi:type="dcterms:W3CDTF">2023-05-05T10:31:14Z</dcterms:created>
  <dcterms:modified xsi:type="dcterms:W3CDTF">2023-05-05T20:28:44Z</dcterms:modified>
</cp:coreProperties>
</file>