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1174" y="144476"/>
            <a:ext cx="8991600" cy="16459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B.R.A.D</a:t>
            </a:r>
            <a:r>
              <a:rPr lang="en-US" sz="1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  <a:t>.</a:t>
            </a:r>
            <a:br>
              <a:rPr lang="en-US" sz="1800" dirty="0" smtClean="0">
                <a:solidFill>
                  <a:schemeClr val="bg1"/>
                </a:solidFill>
                <a:latin typeface="Bahnschrift Condensed" panose="020B0502040204020203" pitchFamily="34" charset="0"/>
              </a:rPr>
            </a:br>
            <a:r>
              <a:rPr lang="en-US" sz="1800" dirty="0"/>
              <a:t>Breast-Cancer Risk </a:t>
            </a:r>
            <a:r>
              <a:rPr lang="en-US" sz="1800" dirty="0" err="1" smtClean="0"/>
              <a:t>AnalySis</a:t>
            </a:r>
            <a:r>
              <a:rPr lang="en-US" sz="1800" dirty="0" smtClean="0"/>
              <a:t> </a:t>
            </a:r>
            <a:r>
              <a:rPr lang="en-US" sz="1800" dirty="0"/>
              <a:t>and </a:t>
            </a:r>
            <a:r>
              <a:rPr lang="en-US" sz="1800" dirty="0" smtClean="0"/>
              <a:t>Diagnostics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A </a:t>
            </a:r>
            <a:r>
              <a:rPr lang="en-US" sz="1800" dirty="0"/>
              <a:t>machine learning </a:t>
            </a:r>
            <a:r>
              <a:rPr lang="en-US" sz="1800" dirty="0" smtClean="0"/>
              <a:t>Application to </a:t>
            </a:r>
            <a:r>
              <a:rPr lang="en-US" sz="1800" dirty="0"/>
              <a:t>classify breast cancer tumors as benign or malignant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8947" y="1790396"/>
            <a:ext cx="6801612" cy="322823"/>
          </a:xfrm>
        </p:spPr>
        <p:txBody>
          <a:bodyPr>
            <a:normAutofit lnSpcReduction="10000"/>
          </a:bodyPr>
          <a:lstStyle/>
          <a:p>
            <a:r>
              <a:rPr lang="en-US" sz="1600" dirty="0" smtClean="0"/>
              <a:t>By: TJ Chase, Mike Klein, Pat </a:t>
            </a:r>
            <a:r>
              <a:rPr lang="en-US" sz="1600" dirty="0" err="1" smtClean="0"/>
              <a:t>Iwaszko</a:t>
            </a:r>
            <a:r>
              <a:rPr lang="en-US" sz="1600" dirty="0" smtClean="0"/>
              <a:t>, &amp; </a:t>
            </a:r>
            <a:r>
              <a:rPr lang="en-US" sz="1600" dirty="0" err="1" smtClean="0"/>
              <a:t>Manmeet</a:t>
            </a:r>
            <a:r>
              <a:rPr lang="en-US" sz="1600" dirty="0" smtClean="0"/>
              <a:t> Singh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34514" y="2144295"/>
            <a:ext cx="563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Using </a:t>
            </a:r>
            <a:r>
              <a:rPr lang="en-US" sz="1600" dirty="0"/>
              <a:t>Breast Cancer Wisconsin </a:t>
            </a:r>
            <a:r>
              <a:rPr lang="en-US" sz="1600" dirty="0" smtClean="0"/>
              <a:t>Diagnostic (WBCD) Dataset</a:t>
            </a:r>
            <a:r>
              <a:rPr lang="en-US" sz="1600" dirty="0" smtClean="0"/>
              <a:t>, </a:t>
            </a:r>
            <a:r>
              <a:rPr lang="en-US" sz="1600" dirty="0" smtClean="0"/>
              <a:t>we </a:t>
            </a:r>
            <a:r>
              <a:rPr lang="en-US" sz="1600" dirty="0" smtClean="0"/>
              <a:t>us</a:t>
            </a:r>
            <a:r>
              <a:rPr lang="en-US" sz="1600" dirty="0" smtClean="0"/>
              <a:t>ed machine learning to correctly predict breast cancer tumors as benign/malignant to 97% accuracy</a:t>
            </a:r>
            <a:endParaRPr lang="en-US" sz="16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831" y="3074127"/>
            <a:ext cx="7623457" cy="44875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9" y="3196046"/>
            <a:ext cx="5456928" cy="35612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2118" y="2144295"/>
            <a:ext cx="5041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Integrated into a JavaScript app to allow easy use by doctors to test their own data for quick, accurate classifications </a:t>
            </a:r>
            <a:endParaRPr lang="en-US" sz="1600" dirty="0" smtClean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With a dataset consisting of 500+ inputs, 30 different values and 7 models, found Random Forest on average beat all other models on all inputs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0683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275</TotalTime>
  <Words>91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Bahnschrift Condensed</vt:lpstr>
      <vt:lpstr>Gill Sans MT</vt:lpstr>
      <vt:lpstr>Parcel</vt:lpstr>
      <vt:lpstr>B.R.A.D. Breast-Cancer Risk AnalySis and Diagnostics  A machine learning Application to classify breast cancer tumors as benign or malignant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B.R.A.D. Breast-Cancer Risk AnalySis and Diagnostics  An AI program implementing machine learning to classify breast cancer tumors as benign or malignant</dc:title>
  <dc:creator>Windows User</dc:creator>
  <cp:lastModifiedBy>Windows User</cp:lastModifiedBy>
  <cp:revision>12</cp:revision>
  <dcterms:created xsi:type="dcterms:W3CDTF">2018-11-04T14:55:58Z</dcterms:created>
  <dcterms:modified xsi:type="dcterms:W3CDTF">2018-12-07T16:31:44Z</dcterms:modified>
</cp:coreProperties>
</file>