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4CE"/>
    <a:srgbClr val="B6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3953" autoAdjust="0"/>
  </p:normalViewPr>
  <p:slideViewPr>
    <p:cSldViewPr>
      <p:cViewPr varScale="1">
        <p:scale>
          <a:sx n="133" d="100"/>
          <a:sy n="133" d="100"/>
        </p:scale>
        <p:origin x="46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Steinhardt" userId="18a309de4d2b721d" providerId="LiveId" clId="{5AEA08EB-008F-4A8E-A274-A9FA7743DF08}"/>
    <pc:docChg chg="custSel modSld">
      <pc:chgData name="Matt Steinhardt" userId="18a309de4d2b721d" providerId="LiveId" clId="{5AEA08EB-008F-4A8E-A274-A9FA7743DF08}" dt="2021-12-17T21:30:49.980" v="23" actId="20577"/>
      <pc:docMkLst>
        <pc:docMk/>
      </pc:docMkLst>
      <pc:sldChg chg="modSp mod">
        <pc:chgData name="Matt Steinhardt" userId="18a309de4d2b721d" providerId="LiveId" clId="{5AEA08EB-008F-4A8E-A274-A9FA7743DF08}" dt="2021-12-17T21:30:49.980" v="23" actId="20577"/>
        <pc:sldMkLst>
          <pc:docMk/>
          <pc:sldMk cId="0" sldId="256"/>
        </pc:sldMkLst>
        <pc:spChg chg="mod">
          <ac:chgData name="Matt Steinhardt" userId="18a309de4d2b721d" providerId="LiveId" clId="{5AEA08EB-008F-4A8E-A274-A9FA7743DF08}" dt="2021-12-17T21:30:49.980" v="23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5B2C-1D39-4048-967F-A1F6A22C9ACA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BC9D-39CB-4A22-95C8-221047EFB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 = PP2 first milestone</a:t>
            </a:r>
          </a:p>
          <a:p>
            <a:r>
              <a:rPr lang="en-US" dirty="0"/>
              <a:t>First Playable = PP2 final milestone</a:t>
            </a:r>
          </a:p>
          <a:p>
            <a:r>
              <a:rPr lang="en-US" dirty="0"/>
              <a:t>Alpha = PP3 alpha milestone</a:t>
            </a:r>
          </a:p>
          <a:p>
            <a:r>
              <a:rPr lang="en-US" dirty="0"/>
              <a:t>Final = Game today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548D-CB1A-4257-9AB2-49DC217BF5F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637427"/>
            <a:ext cx="6400800" cy="1216024"/>
          </a:xfrm>
        </p:spPr>
        <p:txBody>
          <a:bodyPr numCol="1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“Top-down dungeon crawler with unique spell </a:t>
            </a:r>
            <a:r>
              <a:rPr lang="en-US" sz="2800">
                <a:solidFill>
                  <a:schemeClr val="tx1"/>
                </a:solidFill>
              </a:rPr>
              <a:t>combo system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BE7728-7BC5-4912-9C13-016FFD794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-27296"/>
            <a:ext cx="7448550" cy="2770496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05DE3823-158A-4F68-BC48-AB1F9283AB7B}"/>
              </a:ext>
            </a:extLst>
          </p:cNvPr>
          <p:cNvSpPr txBox="1">
            <a:spLocks/>
          </p:cNvSpPr>
          <p:nvPr/>
        </p:nvSpPr>
        <p:spPr>
          <a:xfrm>
            <a:off x="3429000" y="2743200"/>
            <a:ext cx="3200400" cy="60801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chemeClr val="tx1"/>
                </a:solidFill>
              </a:rPr>
              <a:t>By</a:t>
            </a:r>
            <a:r>
              <a:rPr lang="en-US" sz="2800" i="1" dirty="0">
                <a:solidFill>
                  <a:schemeClr val="tx1"/>
                </a:solidFill>
              </a:rPr>
              <a:t> Generous Koalas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908425"/>
            <a:ext cx="6400800" cy="2568575"/>
          </a:xfrm>
        </p:spPr>
        <p:txBody>
          <a:bodyPr numCol="2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Yashwant Patel </a:t>
            </a:r>
          </a:p>
          <a:p>
            <a:r>
              <a:rPr lang="en-US" sz="1200" dirty="0">
                <a:solidFill>
                  <a:schemeClr val="tx1"/>
                </a:solidFill>
              </a:rPr>
              <a:t>Upgrades System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Spell System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Matthew Steinhardt</a:t>
            </a:r>
          </a:p>
          <a:p>
            <a:r>
              <a:rPr lang="en-US" sz="1200" dirty="0">
                <a:solidFill>
                  <a:schemeClr val="tx1"/>
                </a:solidFill>
              </a:rPr>
              <a:t>Final Boss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Camera &amp; Movement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 err="1">
                <a:solidFill>
                  <a:schemeClr val="tx1"/>
                </a:solidFill>
              </a:rPr>
              <a:t>Manmeet</a:t>
            </a:r>
            <a:r>
              <a:rPr lang="en-US" sz="1200" b="1" dirty="0">
                <a:solidFill>
                  <a:schemeClr val="tx1"/>
                </a:solidFill>
              </a:rPr>
              <a:t> Singh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Enemy AI</a:t>
            </a:r>
          </a:p>
          <a:p>
            <a:r>
              <a:rPr lang="en-US" sz="1200" dirty="0">
                <a:solidFill>
                  <a:schemeClr val="tx1"/>
                </a:solidFill>
              </a:rPr>
              <a:t>UI &amp; Art Assets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William Bowers 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Models &amp; Animation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Dynamic Loot &amp; Gold System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Nicholas Martin</a:t>
            </a:r>
          </a:p>
          <a:p>
            <a:r>
              <a:rPr lang="en-US" sz="1200" dirty="0">
                <a:solidFill>
                  <a:schemeClr val="tx1"/>
                </a:solidFill>
              </a:rPr>
              <a:t>Level Design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Balancing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Aiden Lucas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Sound Design</a:t>
            </a:r>
          </a:p>
          <a:p>
            <a:r>
              <a:rPr lang="en-US" sz="1200" dirty="0">
                <a:solidFill>
                  <a:schemeClr val="tx1"/>
                </a:solidFill>
              </a:rPr>
              <a:t>Traps System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1EB889E-1E5E-4B56-A8C9-DC950DC1E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77" y="1380785"/>
            <a:ext cx="3175845" cy="23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3810000"/>
            <a:ext cx="8534400" cy="3657600"/>
          </a:xfrm>
        </p:spPr>
        <p:txBody>
          <a:bodyPr numCol="2">
            <a:normAutofit lnSpcReduction="10000"/>
          </a:bodyPr>
          <a:lstStyle/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Playable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ED42B-DCBB-455B-BEC2-E3B497AD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2" y="1600200"/>
            <a:ext cx="368200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D10D1-7560-477F-935F-2672AB18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600200"/>
            <a:ext cx="38100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04ABFD-9256-4D5B-897F-205AB169A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242035"/>
            <a:ext cx="3810000" cy="2234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972F7C-E4C8-4058-AF8C-BAEF96186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62" y="4246235"/>
            <a:ext cx="3682005" cy="223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Tips/Tricks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Greenlight Phase</a:t>
            </a:r>
          </a:p>
          <a:p>
            <a:pPr lvl="1"/>
            <a:r>
              <a:rPr lang="en-US" dirty="0"/>
              <a:t>Ensure all team members have the same understanding about what game is being pitched. Often, people </a:t>
            </a:r>
            <a:r>
              <a:rPr lang="en-US" i="1" dirty="0"/>
              <a:t>think </a:t>
            </a:r>
            <a:r>
              <a:rPr lang="en-US" dirty="0"/>
              <a:t>they understand each other until specific details are discussed.</a:t>
            </a:r>
          </a:p>
          <a:p>
            <a:pPr lvl="1"/>
            <a:r>
              <a:rPr lang="en-US" dirty="0"/>
              <a:t>Don’t reinvent the wheel. Utilize existing games as references (especially when pitching to others).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Pre-Production</a:t>
            </a:r>
          </a:p>
          <a:p>
            <a:pPr lvl="1"/>
            <a:r>
              <a:rPr lang="en-US" dirty="0"/>
              <a:t>Paper Models will save you time! Utilize them heavily.</a:t>
            </a:r>
          </a:p>
          <a:p>
            <a:pPr lvl="1"/>
            <a:r>
              <a:rPr lang="en-US" dirty="0"/>
              <a:t>Make sure you cover </a:t>
            </a:r>
            <a:r>
              <a:rPr lang="en-US" i="1" dirty="0"/>
              <a:t>every </a:t>
            </a:r>
            <a:r>
              <a:rPr lang="en-US" dirty="0"/>
              <a:t>system during pre-production. Technical debt can make or break a project!</a:t>
            </a:r>
          </a:p>
          <a:p>
            <a:pPr lvl="1"/>
            <a:r>
              <a:rPr lang="en-US" dirty="0"/>
              <a:t>Use one Trello board as a repository for ideas and potential features, then pull those cards into a different board during prototyping.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Open Production</a:t>
            </a:r>
          </a:p>
          <a:p>
            <a:pPr lvl="1"/>
            <a:r>
              <a:rPr lang="en-US" dirty="0"/>
              <a:t>YouTube is your best friend! Always look up tutorials before wasting all your time trying to do it yourself.</a:t>
            </a:r>
          </a:p>
          <a:p>
            <a:pPr lvl="1"/>
            <a:r>
              <a:rPr lang="en-US" dirty="0"/>
              <a:t>Make hard deadlines and adhere to them.</a:t>
            </a:r>
          </a:p>
          <a:p>
            <a:pPr lvl="1"/>
            <a:r>
              <a:rPr lang="en-US" dirty="0"/>
              <a:t>Start your builds way earlier than you think it will take!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General Tips</a:t>
            </a:r>
          </a:p>
          <a:p>
            <a:pPr lvl="1"/>
            <a:r>
              <a:rPr lang="en-US" dirty="0"/>
              <a:t>Communication is key! </a:t>
            </a:r>
          </a:p>
          <a:p>
            <a:pPr lvl="2"/>
            <a:r>
              <a:rPr lang="en-US" dirty="0"/>
              <a:t>Good communication includes having consistent communication!</a:t>
            </a:r>
          </a:p>
          <a:p>
            <a:pPr lvl="2"/>
            <a:r>
              <a:rPr lang="en-US" dirty="0"/>
              <a:t>Utilize Daily Standups!</a:t>
            </a:r>
          </a:p>
          <a:p>
            <a:pPr lvl="1"/>
            <a:r>
              <a:rPr lang="en-US" b="1" dirty="0"/>
              <a:t>Avoid burnout at all cost! </a:t>
            </a:r>
            <a:r>
              <a:rPr lang="en-US" dirty="0"/>
              <a:t>(Eat, sleep, take time off)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Decided on the type of game quickly.</a:t>
            </a:r>
          </a:p>
          <a:p>
            <a:pPr lvl="1"/>
            <a:r>
              <a:rPr lang="en-US" dirty="0"/>
              <a:t>Getting on the same page quickly allowed us to spend more time developing our ideas and describing them to the professor.</a:t>
            </a:r>
          </a:p>
          <a:p>
            <a:endParaRPr lang="en-US" dirty="0"/>
          </a:p>
          <a:p>
            <a:r>
              <a:rPr lang="en-US" b="1" dirty="0"/>
              <a:t>Our GDD was well thought out.</a:t>
            </a:r>
          </a:p>
          <a:p>
            <a:pPr lvl="1"/>
            <a:r>
              <a:rPr lang="en-US" dirty="0"/>
              <a:t>Helped increase our creativity when thinking about spells, enemies, and systems we wanted to implement.</a:t>
            </a:r>
          </a:p>
          <a:p>
            <a:endParaRPr lang="en-US" dirty="0"/>
          </a:p>
          <a:p>
            <a:r>
              <a:rPr lang="en-US" b="1" dirty="0"/>
              <a:t>Most core systems were in a stable state by the time we got to the prototype.</a:t>
            </a:r>
          </a:p>
          <a:p>
            <a:pPr lvl="1"/>
            <a:r>
              <a:rPr lang="en-US" dirty="0"/>
              <a:t>This allowed us to focus on additional features we had to scrap during the Pre-Production.</a:t>
            </a:r>
          </a:p>
          <a:p>
            <a:endParaRPr lang="en-US" dirty="0"/>
          </a:p>
          <a:p>
            <a:r>
              <a:rPr lang="en-US" b="1" dirty="0"/>
              <a:t>We had plenty of ideas to pull from Trello.</a:t>
            </a:r>
          </a:p>
          <a:p>
            <a:pPr lvl="1"/>
            <a:r>
              <a:rPr lang="en-US" dirty="0"/>
              <a:t>We didn’t need to think up new ideas halfway through. This allowed us to keep our momentum throughout the entire project.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 completed most of our game before the Beta build.</a:t>
            </a:r>
          </a:p>
          <a:p>
            <a:pPr lvl="1"/>
            <a:r>
              <a:rPr lang="en-US" dirty="0"/>
              <a:t>This allowed us to focus heavily on polishing (lighting, effects, sounds, </a:t>
            </a:r>
            <a:r>
              <a:rPr lang="en-US" dirty="0" err="1"/>
              <a:t>etc</a:t>
            </a:r>
            <a:r>
              <a:rPr lang="en-US" dirty="0"/>
              <a:t>) before Gold release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Trying to describe our game pitch was harder than expected.</a:t>
            </a:r>
          </a:p>
          <a:p>
            <a:pPr lvl="1"/>
            <a:r>
              <a:rPr lang="en-US" dirty="0"/>
              <a:t>Understanding  the spell system proved difficult to describe for some who had not played the reference games. </a:t>
            </a:r>
          </a:p>
          <a:p>
            <a:pPr lvl="1"/>
            <a:r>
              <a:rPr lang="en-US" dirty="0"/>
              <a:t>We overcame this when the people who didn’t understand continued to ask questions until it was clear.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Draw.io was horrible to use.</a:t>
            </a:r>
          </a:p>
          <a:p>
            <a:pPr lvl="1"/>
            <a:r>
              <a:rPr lang="en-US" dirty="0"/>
              <a:t>We wasted a lot of valuable time trying to work  collaboratively with Draw.io.</a:t>
            </a:r>
          </a:p>
          <a:p>
            <a:pPr lvl="1"/>
            <a:r>
              <a:rPr lang="en-US" dirty="0"/>
              <a:t>We overcame this by switching to a </a:t>
            </a:r>
            <a:r>
              <a:rPr lang="en-US" i="1" dirty="0"/>
              <a:t>much </a:t>
            </a:r>
            <a:r>
              <a:rPr lang="en-US" dirty="0"/>
              <a:t>better service called </a:t>
            </a:r>
            <a:r>
              <a:rPr lang="en-US" b="1" dirty="0"/>
              <a:t>Figma.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Coming to terms with the necessity of scrapping several features during the prototype was difficult.</a:t>
            </a:r>
          </a:p>
          <a:p>
            <a:pPr lvl="1"/>
            <a:r>
              <a:rPr lang="en-US" dirty="0"/>
              <a:t>We spent too much time planning and tweaking possible features. This used up a lot of wasted time and effort.</a:t>
            </a:r>
          </a:p>
          <a:p>
            <a:pPr lvl="1"/>
            <a:r>
              <a:rPr lang="en-US" dirty="0"/>
              <a:t>Once we focused on the bare minimum, we were able to expand on those features more quickly.</a:t>
            </a:r>
          </a:p>
          <a:p>
            <a:endParaRPr lang="en-US" dirty="0"/>
          </a:p>
          <a:p>
            <a:r>
              <a:rPr lang="en-US" b="1" dirty="0"/>
              <a:t>Keeping track of checked out Binary files was difficult.</a:t>
            </a:r>
          </a:p>
          <a:p>
            <a:pPr lvl="1"/>
            <a:r>
              <a:rPr lang="en-US" dirty="0"/>
              <a:t>We had many “Oh Shit” moments where someone accidentally mangled someone else’s work.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590</Words>
  <Application>Microsoft Office PowerPoint</Application>
  <PresentationFormat>On-screen Show (4:3)</PresentationFormat>
  <Paragraphs>103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PowerPoint Presentation</vt:lpstr>
      <vt:lpstr>The Team</vt:lpstr>
      <vt:lpstr>Progress</vt:lpstr>
      <vt:lpstr>Tips/Tricks</vt:lpstr>
      <vt:lpstr>What Went Right</vt:lpstr>
      <vt:lpstr>What Went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Garcia</dc:creator>
  <cp:lastModifiedBy>Matt Steinhardt</cp:lastModifiedBy>
  <cp:revision>32</cp:revision>
  <dcterms:created xsi:type="dcterms:W3CDTF">2012-05-22T15:12:24Z</dcterms:created>
  <dcterms:modified xsi:type="dcterms:W3CDTF">2021-12-17T21:30:51Z</dcterms:modified>
</cp:coreProperties>
</file>