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31" autoAdjust="0"/>
  </p:normalViewPr>
  <p:slideViewPr>
    <p:cSldViewPr>
      <p:cViewPr varScale="1">
        <p:scale>
          <a:sx n="89" d="100"/>
          <a:sy n="89" d="100"/>
        </p:scale>
        <p:origin x="-23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28053-00AE-44EB-8887-B8A54A9FA55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80095-47FC-4AFD-A95B-F742396F1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2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- Insufficient data</a:t>
            </a:r>
          </a:p>
          <a:p>
            <a:pPr lvl="1"/>
            <a:r>
              <a:rPr lang="en-US" dirty="0" smtClean="0"/>
              <a:t>- Unbalanced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0095-47FC-4AFD-A95B-F742396F14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2B28-C43A-4ECD-962A-82DE2830063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2F2E3-2A3F-4570-BA8C-BB8A9D70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7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Survey on Face Data Augmentation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Original Paper by Want, et al.</a:t>
            </a:r>
          </a:p>
          <a:p>
            <a:r>
              <a:rPr lang="en-US" dirty="0" smtClean="0"/>
              <a:t>Presentation by Manmeet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3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Overcome limitation of existing data</a:t>
            </a:r>
          </a:p>
          <a:p>
            <a:r>
              <a:rPr lang="en-US" dirty="0" smtClean="0"/>
              <a:t>Represent un-captured distributions </a:t>
            </a:r>
            <a:r>
              <a:rPr lang="en-US" dirty="0" smtClean="0"/>
              <a:t>synthetically </a:t>
            </a:r>
          </a:p>
          <a:p>
            <a:r>
              <a:rPr lang="en-US" dirty="0" smtClean="0"/>
              <a:t>Generate faces without self-occlusion</a:t>
            </a:r>
          </a:p>
          <a:p>
            <a:r>
              <a:rPr lang="en-US" dirty="0" smtClean="0"/>
              <a:t>Generate faces with more intra-class variation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71418"/>
            <a:ext cx="4470400" cy="278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76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31605"/>
            <a:ext cx="8229600" cy="4525963"/>
          </a:xfrm>
        </p:spPr>
        <p:txBody>
          <a:bodyPr/>
          <a:lstStyle/>
          <a:p>
            <a:r>
              <a:rPr lang="en-US" dirty="0" smtClean="0"/>
              <a:t>Generic</a:t>
            </a:r>
          </a:p>
          <a:p>
            <a:pPr lvl="1"/>
            <a:r>
              <a:rPr lang="en-US" sz="1400" dirty="0" smtClean="0"/>
              <a:t>Geometric</a:t>
            </a:r>
          </a:p>
          <a:p>
            <a:pPr lvl="1"/>
            <a:r>
              <a:rPr lang="en-US" sz="1400" dirty="0" smtClean="0"/>
              <a:t>Photometric</a:t>
            </a:r>
            <a:endParaRPr lang="en-US" dirty="0" smtClean="0"/>
          </a:p>
          <a:p>
            <a:r>
              <a:rPr lang="en-US" dirty="0" smtClean="0"/>
              <a:t>Component</a:t>
            </a:r>
          </a:p>
          <a:p>
            <a:pPr lvl="1"/>
            <a:r>
              <a:rPr lang="en-US" sz="1400" dirty="0" smtClean="0"/>
              <a:t>Hairstyle</a:t>
            </a:r>
          </a:p>
          <a:p>
            <a:pPr lvl="1"/>
            <a:r>
              <a:rPr lang="en-US" sz="1400" dirty="0" smtClean="0"/>
              <a:t>Makeup</a:t>
            </a:r>
          </a:p>
          <a:p>
            <a:pPr lvl="1"/>
            <a:r>
              <a:rPr lang="en-US" sz="1400" dirty="0" smtClean="0"/>
              <a:t>Accessory</a:t>
            </a:r>
          </a:p>
          <a:p>
            <a:r>
              <a:rPr lang="en-US" dirty="0" smtClean="0"/>
              <a:t>Attribute</a:t>
            </a:r>
          </a:p>
          <a:p>
            <a:pPr lvl="1"/>
            <a:r>
              <a:rPr lang="en-US" sz="1400" dirty="0" smtClean="0"/>
              <a:t>Post </a:t>
            </a:r>
          </a:p>
          <a:p>
            <a:pPr lvl="1"/>
            <a:r>
              <a:rPr lang="en-US" sz="1400" dirty="0" smtClean="0"/>
              <a:t>Expression</a:t>
            </a:r>
          </a:p>
          <a:p>
            <a:pPr lvl="1"/>
            <a:r>
              <a:rPr lang="en-US" sz="1400" dirty="0" smtClean="0"/>
              <a:t>Age</a:t>
            </a:r>
            <a:endParaRPr lang="en-US" sz="14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506" y="1371600"/>
            <a:ext cx="316653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504" y="2819400"/>
            <a:ext cx="280869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506" y="4343400"/>
            <a:ext cx="3282462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14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realistic variations</a:t>
            </a:r>
          </a:p>
          <a:p>
            <a:pPr lvl="1"/>
            <a:r>
              <a:rPr lang="en-US" dirty="0" smtClean="0"/>
              <a:t>Make-up, hair color, occlusion,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71</Words>
  <Application>Microsoft Office PowerPoint</Application>
  <PresentationFormat>On-screen Show 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 Survey on Face Data Augmentation</vt:lpstr>
      <vt:lpstr>Motivation</vt:lpstr>
      <vt:lpstr>Transformation Types</vt:lpstr>
      <vt:lpstr>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Face Data Augmentation</dc:title>
  <dc:creator>manmeet singh</dc:creator>
  <cp:lastModifiedBy>manmeet singh</cp:lastModifiedBy>
  <cp:revision>3</cp:revision>
  <dcterms:created xsi:type="dcterms:W3CDTF">2020-05-16T01:45:19Z</dcterms:created>
  <dcterms:modified xsi:type="dcterms:W3CDTF">2020-05-16T02:08:28Z</dcterms:modified>
</cp:coreProperties>
</file>