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4FF"/>
    <a:srgbClr val="EDE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8"/>
  </p:normalViewPr>
  <p:slideViewPr>
    <p:cSldViewPr snapToGrid="0">
      <p:cViewPr varScale="1">
        <p:scale>
          <a:sx n="95" d="100"/>
          <a:sy n="95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87D9-0664-108A-FF10-9111E301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3C9E-9930-EA7A-2EE0-3B505AF4D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0751-007B-8247-833C-5F68C0CB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12BC-198D-0210-C36A-C60A1325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FECD-E4D4-714E-3FAC-CA4E63FE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0B2F-5840-CD10-5853-9337A8E3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7E29-B12A-F1DF-C7BA-43FAB660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7D9E-8FAF-17B4-E464-38910C8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05FB-6BC6-44BD-AFDB-6EEE4DBA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C612-F0DE-2E7A-5146-B53D5762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0FBEA-FEE3-3370-D5E7-D6DE9B0B2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03094-4E72-F24E-8965-F20F69BB5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84F6-E227-07FD-B8F4-5DB2D7E2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6D51-7B41-3272-D1D5-C947A2F2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50CA-8738-3041-8C5D-F40856A1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1077-8826-9984-0058-14F03CB5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CE587-5F8F-5A90-5DBE-D53D4B34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4E71-17F2-93CE-8129-9EB8D629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C91D-382D-D865-0BF4-EC46F6EC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E7DC5-025B-A181-EA78-294CCBBB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E2D6-3856-3289-248F-D709E397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ABDD5-EE94-E5B9-8211-91908765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922B-20FE-D955-79C2-3AAFED07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4D7A-EBAF-E2F5-F732-21E08A2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8294-5AF5-1E78-F38C-3690F04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CA75-BD65-0204-857A-19396F32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B35C-BD30-30F9-65FA-C03ECEA0F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D7916-FEA2-9DF8-08AD-13F91E87A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F31DF-E722-8BDA-2739-E83D079A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370DF-4D25-E215-FD43-BFB28DD8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BDF11-039A-CF2C-AD28-47C45134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7CFA-79E7-AF91-426B-4825759E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917B-3D29-6912-D081-6323E307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F31D-88A9-9EFA-4D0B-115AC2CC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F964C-50A8-8AE7-0454-82C48590D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32C88-8785-44D6-840C-5FA169986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E0B98-AEC3-2217-8943-AC0EBBB2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450DD-EAF5-72D8-A224-663BD3EE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95F0E-CC96-1FC4-4F46-BAE9188A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75C5-E70E-ECE3-F579-85262F6C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C4B09-B078-0A9C-D63B-36DFCEC2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38598-F130-1307-1BBF-005B4958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6E434-E07D-F726-5CF8-59154C62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B0F01-EAE3-3D20-17FC-AE557455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6A861-63CF-88F3-1628-0AAD4FB7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3A97-FAFC-CBED-4AE7-DFF2065B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D9AC-1EBF-1B0C-0908-964698ED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21CB-B3B5-E123-645C-0C0BE9B4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32E30-7F52-835D-E39B-701CAB6E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1583-8B5F-09C4-2955-8AEE457F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A6DCE-7969-F617-BDDD-8873A9FC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61F0-9889-94AA-F305-5F837D7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1E17-D5B3-AF0B-3AF7-AA8E8039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9968A-6A18-81BB-9F1B-D5164571C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52BA2-78D7-1741-4520-1BD5BEF0B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1BE6A-906F-BA16-A629-C107783D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661D-8A9A-96B6-88F5-F7E62EB2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D23-3CD8-866A-99EA-0430B8BD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EDFC4-E42B-849E-3D3F-63C04262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38A03-0347-AF55-8DE2-D876FB154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E5A8-890F-EA43-4CF1-5E18E3DA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2B865-F83B-5543-B1A0-B02316803D43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7A39-468F-B648-1671-DA905352E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D743-45E1-66BC-7FBC-0743F82F6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98242-4107-A349-9698-F37E17F04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E11A98-0D8F-D21C-DD06-0CBB7C690DB4}"/>
              </a:ext>
            </a:extLst>
          </p:cNvPr>
          <p:cNvSpPr/>
          <p:nvPr/>
        </p:nvSpPr>
        <p:spPr>
          <a:xfrm>
            <a:off x="115677" y="1581407"/>
            <a:ext cx="2479604" cy="449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E4A0E-AC56-9BC3-B147-E2B602EBAFC1}"/>
              </a:ext>
            </a:extLst>
          </p:cNvPr>
          <p:cNvSpPr/>
          <p:nvPr/>
        </p:nvSpPr>
        <p:spPr>
          <a:xfrm>
            <a:off x="115676" y="2271690"/>
            <a:ext cx="2479605" cy="449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 radiation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CA16B-A04A-8C76-CA49-8FCC64149BE9}"/>
              </a:ext>
            </a:extLst>
          </p:cNvPr>
          <p:cNvSpPr/>
          <p:nvPr/>
        </p:nvSpPr>
        <p:spPr>
          <a:xfrm>
            <a:off x="115676" y="2961973"/>
            <a:ext cx="2479605" cy="449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ED7A7-4FB3-E1B1-CE56-02BFF4934001}"/>
              </a:ext>
            </a:extLst>
          </p:cNvPr>
          <p:cNvSpPr/>
          <p:nvPr/>
        </p:nvSpPr>
        <p:spPr>
          <a:xfrm>
            <a:off x="115674" y="3652256"/>
            <a:ext cx="2479607" cy="44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daily temperature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48520E-A3B7-778F-C435-7D139EBAC5A0}"/>
              </a:ext>
            </a:extLst>
          </p:cNvPr>
          <p:cNvSpPr/>
          <p:nvPr/>
        </p:nvSpPr>
        <p:spPr>
          <a:xfrm>
            <a:off x="115673" y="4342539"/>
            <a:ext cx="2479607" cy="449099"/>
          </a:xfrm>
          <a:prstGeom prst="rect">
            <a:avLst/>
          </a:prstGeom>
          <a:solidFill>
            <a:srgbClr val="EDEB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daily temperature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F22239-2D7A-2DB7-AE07-73DBB006D3EF}"/>
              </a:ext>
            </a:extLst>
          </p:cNvPr>
          <p:cNvSpPr/>
          <p:nvPr/>
        </p:nvSpPr>
        <p:spPr>
          <a:xfrm>
            <a:off x="115672" y="5032822"/>
            <a:ext cx="2479607" cy="4490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Vapor Pressure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CF49D-C812-3489-5F09-0C30010438B7}"/>
              </a:ext>
            </a:extLst>
          </p:cNvPr>
          <p:cNvSpPr/>
          <p:nvPr/>
        </p:nvSpPr>
        <p:spPr>
          <a:xfrm>
            <a:off x="2917148" y="1581407"/>
            <a:ext cx="2479604" cy="449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8711EF-B182-4E9B-5D43-4B4AE3107401}"/>
              </a:ext>
            </a:extLst>
          </p:cNvPr>
          <p:cNvSpPr/>
          <p:nvPr/>
        </p:nvSpPr>
        <p:spPr>
          <a:xfrm>
            <a:off x="2917147" y="2271690"/>
            <a:ext cx="2479605" cy="449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 radiation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59679D-4DBF-F9C8-AB02-50F16F38D387}"/>
              </a:ext>
            </a:extLst>
          </p:cNvPr>
          <p:cNvSpPr/>
          <p:nvPr/>
        </p:nvSpPr>
        <p:spPr>
          <a:xfrm>
            <a:off x="2917147" y="2961973"/>
            <a:ext cx="2479605" cy="449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length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B346C-7C60-9096-FE9A-569C49158088}"/>
              </a:ext>
            </a:extLst>
          </p:cNvPr>
          <p:cNvSpPr/>
          <p:nvPr/>
        </p:nvSpPr>
        <p:spPr>
          <a:xfrm>
            <a:off x="2917145" y="3652256"/>
            <a:ext cx="2479607" cy="44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daily temperature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9F32AD-B729-84A8-8773-2B8AFC7F732A}"/>
              </a:ext>
            </a:extLst>
          </p:cNvPr>
          <p:cNvSpPr/>
          <p:nvPr/>
        </p:nvSpPr>
        <p:spPr>
          <a:xfrm>
            <a:off x="2917144" y="4342539"/>
            <a:ext cx="2479607" cy="449099"/>
          </a:xfrm>
          <a:prstGeom prst="rect">
            <a:avLst/>
          </a:prstGeom>
          <a:solidFill>
            <a:srgbClr val="EDEB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daily temperature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BE0BAC-16B6-37FF-B5F0-9633D5B7D8A6}"/>
              </a:ext>
            </a:extLst>
          </p:cNvPr>
          <p:cNvSpPr/>
          <p:nvPr/>
        </p:nvSpPr>
        <p:spPr>
          <a:xfrm>
            <a:off x="2917143" y="5032822"/>
            <a:ext cx="2479607" cy="4490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Vapor Pressure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2A50B-2565-C644-5452-6A0AD5BA7947}"/>
              </a:ext>
            </a:extLst>
          </p:cNvPr>
          <p:cNvSpPr/>
          <p:nvPr/>
        </p:nvSpPr>
        <p:spPr>
          <a:xfrm>
            <a:off x="6096000" y="1581407"/>
            <a:ext cx="2479604" cy="449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Precipitation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1EA69C-7995-2508-E59B-0ACBF0053722}"/>
              </a:ext>
            </a:extLst>
          </p:cNvPr>
          <p:cNvSpPr/>
          <p:nvPr/>
        </p:nvSpPr>
        <p:spPr>
          <a:xfrm>
            <a:off x="6095999" y="2271690"/>
            <a:ext cx="2479605" cy="449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 radiation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62590D-083F-709C-A8C3-DEC9E9C36785}"/>
              </a:ext>
            </a:extLst>
          </p:cNvPr>
          <p:cNvSpPr/>
          <p:nvPr/>
        </p:nvSpPr>
        <p:spPr>
          <a:xfrm>
            <a:off x="6095999" y="2961973"/>
            <a:ext cx="2479605" cy="449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length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526788-B7F0-9C68-169F-E010E0F4655E}"/>
              </a:ext>
            </a:extLst>
          </p:cNvPr>
          <p:cNvSpPr/>
          <p:nvPr/>
        </p:nvSpPr>
        <p:spPr>
          <a:xfrm>
            <a:off x="6095997" y="3652256"/>
            <a:ext cx="2479607" cy="449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 daily temperature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1E9B54-9E09-6BBF-6D09-C751B825B790}"/>
              </a:ext>
            </a:extLst>
          </p:cNvPr>
          <p:cNvSpPr/>
          <p:nvPr/>
        </p:nvSpPr>
        <p:spPr>
          <a:xfrm>
            <a:off x="6095996" y="4342539"/>
            <a:ext cx="2479607" cy="449099"/>
          </a:xfrm>
          <a:prstGeom prst="rect">
            <a:avLst/>
          </a:prstGeom>
          <a:solidFill>
            <a:srgbClr val="EDEB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 daily temperature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CAA162-C1E2-EDAE-B5FD-44C870597A5F}"/>
              </a:ext>
            </a:extLst>
          </p:cNvPr>
          <p:cNvSpPr/>
          <p:nvPr/>
        </p:nvSpPr>
        <p:spPr>
          <a:xfrm>
            <a:off x="6095995" y="5032822"/>
            <a:ext cx="2479607" cy="4490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Vapor Pressure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625657-C331-3E7F-E3BF-E0D755BD8798}"/>
              </a:ext>
            </a:extLst>
          </p:cNvPr>
          <p:cNvSpPr/>
          <p:nvPr/>
        </p:nvSpPr>
        <p:spPr>
          <a:xfrm>
            <a:off x="10945906" y="3204450"/>
            <a:ext cx="1130417" cy="4490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Runoff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7402B-48C4-C987-A69C-E5B46964FCBE}"/>
              </a:ext>
            </a:extLst>
          </p:cNvPr>
          <p:cNvSpPr txBox="1"/>
          <p:nvPr/>
        </p:nvSpPr>
        <p:spPr>
          <a:xfrm>
            <a:off x="5338547" y="166117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42CF40-EC4C-C330-68D9-2336DFA2422A}"/>
              </a:ext>
            </a:extLst>
          </p:cNvPr>
          <p:cNvSpPr txBox="1"/>
          <p:nvPr/>
        </p:nvSpPr>
        <p:spPr>
          <a:xfrm>
            <a:off x="5338547" y="235145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4EE327-96DA-8E97-3895-D7A7AA93AA07}"/>
              </a:ext>
            </a:extLst>
          </p:cNvPr>
          <p:cNvSpPr txBox="1"/>
          <p:nvPr/>
        </p:nvSpPr>
        <p:spPr>
          <a:xfrm>
            <a:off x="5343887" y="304174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E642AD-C5C2-D062-CCA3-B4322E0EE69D}"/>
              </a:ext>
            </a:extLst>
          </p:cNvPr>
          <p:cNvSpPr txBox="1"/>
          <p:nvPr/>
        </p:nvSpPr>
        <p:spPr>
          <a:xfrm>
            <a:off x="5366303" y="3732023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3421A3-5C04-B25E-A2BD-9E56580B7EC9}"/>
              </a:ext>
            </a:extLst>
          </p:cNvPr>
          <p:cNvSpPr txBox="1"/>
          <p:nvPr/>
        </p:nvSpPr>
        <p:spPr>
          <a:xfrm>
            <a:off x="5366302" y="438242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71B57C-F5ED-A652-6A71-BE99905A7A01}"/>
              </a:ext>
            </a:extLst>
          </p:cNvPr>
          <p:cNvSpPr txBox="1"/>
          <p:nvPr/>
        </p:nvSpPr>
        <p:spPr>
          <a:xfrm>
            <a:off x="5343887" y="511258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9055C1-F3EE-EADB-7C72-97265477AD38}"/>
              </a:ext>
            </a:extLst>
          </p:cNvPr>
          <p:cNvSpPr txBox="1"/>
          <p:nvPr/>
        </p:nvSpPr>
        <p:spPr>
          <a:xfrm>
            <a:off x="683122" y="1112514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 - 364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90ED34-F2ED-3795-2DD1-0973B9BB1820}"/>
              </a:ext>
            </a:extLst>
          </p:cNvPr>
          <p:cNvSpPr txBox="1"/>
          <p:nvPr/>
        </p:nvSpPr>
        <p:spPr>
          <a:xfrm>
            <a:off x="3484593" y="1112514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 - 363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860722-40C6-289B-7465-CC1E493DE2B7}"/>
              </a:ext>
            </a:extLst>
          </p:cNvPr>
          <p:cNvSpPr txBox="1"/>
          <p:nvPr/>
        </p:nvSpPr>
        <p:spPr>
          <a:xfrm>
            <a:off x="6918951" y="1112514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1FA419-5DAB-DE64-1AE7-A944F9A922EB}"/>
              </a:ext>
            </a:extLst>
          </p:cNvPr>
          <p:cNvSpPr txBox="1"/>
          <p:nvPr/>
        </p:nvSpPr>
        <p:spPr>
          <a:xfrm>
            <a:off x="11159257" y="2817190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</a:t>
            </a:r>
          </a:p>
        </p:txBody>
      </p:sp>
      <p:sp>
        <p:nvSpPr>
          <p:cNvPr id="38" name="Right Arrow Callout 37">
            <a:extLst>
              <a:ext uri="{FF2B5EF4-FFF2-40B4-BE49-F238E27FC236}">
                <a16:creationId xmlns:a16="http://schemas.microsoft.com/office/drawing/2014/main" id="{D1E76A97-A89A-6231-DB0C-0EC716392308}"/>
              </a:ext>
            </a:extLst>
          </p:cNvPr>
          <p:cNvSpPr/>
          <p:nvPr/>
        </p:nvSpPr>
        <p:spPr>
          <a:xfrm>
            <a:off x="8846355" y="2618124"/>
            <a:ext cx="1828800" cy="1621750"/>
          </a:xfrm>
          <a:prstGeom prst="rightArrowCallout">
            <a:avLst/>
          </a:prstGeom>
          <a:solidFill>
            <a:srgbClr val="E0E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 Time series model</a:t>
            </a:r>
          </a:p>
        </p:txBody>
      </p:sp>
    </p:spTree>
    <p:extLst>
      <p:ext uri="{BB962C8B-B14F-4D97-AF65-F5344CB8AC3E}">
        <p14:creationId xmlns:p14="http://schemas.microsoft.com/office/powerpoint/2010/main" val="257208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Manmeet</dc:creator>
  <cp:lastModifiedBy>Singh, Manmeet</cp:lastModifiedBy>
  <cp:revision>1</cp:revision>
  <dcterms:created xsi:type="dcterms:W3CDTF">2025-10-25T19:25:56Z</dcterms:created>
  <dcterms:modified xsi:type="dcterms:W3CDTF">2025-10-25T19:33:39Z</dcterms:modified>
</cp:coreProperties>
</file>