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Oswald" pitchFamily="2" charset="77"/>
      <p:regular r:id="rId29"/>
      <p:bold r:id="rId30"/>
    </p:embeddedFont>
    <p:embeddedFont>
      <p:font typeface="Oswald Regular" pitchFamily="2" charset="77"/>
      <p:regular r:id="rId31"/>
      <p:bold r:id="rId32"/>
    </p:embeddedFont>
    <p:embeddedFont>
      <p:font typeface="Tinos" panose="02020603050405020304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85a9fe5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85a9fe5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8dcd82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8dcd82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8dcd82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8dcd82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85a9fe5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85a9fe5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85a9fe5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85a9fe5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85a9fe5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85a9fe5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8dcd825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8dcd825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85a9fe5e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85a9fe5e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85a9fe5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85a9fe5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8dcd825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8dcd825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8dcd825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8dcd825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85a9fe5e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85a9fe5e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8dcd825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08dcd825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85a9fe5e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85a9fe5e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85a9fe5e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85a9fe5e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85a9fe5e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85a9fe5e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85a9fe5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85a9fe5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85a9fe5e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85a9fe5e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8dcd825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8dcd825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85a9fe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85a9fe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85a9fe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85a9fe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85a9fe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85a9fe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85a9fe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85a9fe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033225" y="1429100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Book a Best-Seller?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2143125" y="2914225"/>
            <a:ext cx="32553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swald"/>
                <a:ea typeface="Oswald"/>
                <a:cs typeface="Oswald"/>
                <a:sym typeface="Oswald"/>
              </a:rPr>
              <a:t>Group 6: 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Thuria, Janie, Manmita and Mingming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58" name="Google Shape;58;p12"/>
          <p:cNvCxnSpPr/>
          <p:nvPr/>
        </p:nvCxnSpPr>
        <p:spPr>
          <a:xfrm>
            <a:off x="2143125" y="2856275"/>
            <a:ext cx="42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Season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DATA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1802850" y="1280250"/>
            <a:ext cx="64317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Publisher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Author, Primary_isbn10, Primary_isbn13,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Date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Contributor, Title,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Weeks_on_list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EXTRACT MONTH AND YEAR FROM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date to datetime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Create new year and month column by extracting year and month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DEFINE SEASON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Establish season by month value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Loop through month column and append new column based on season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Publisher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925" y="1537300"/>
            <a:ext cx="3753426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6182775" y="1933950"/>
            <a:ext cx="19902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Publishers: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Putnam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Penguin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Berkley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Month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Season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SIMILARITIES?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there similar themes with the data?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6838100" y="860575"/>
            <a:ext cx="1547100" cy="15471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CURRENT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585725" y="860575"/>
            <a:ext cx="1547100" cy="15471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HISTORIC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Season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STEP FURTHER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 of Extra Book Info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Recap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1811025" y="1294000"/>
            <a:ext cx="64644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BIG QUESTION TO ANSWER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What factors can impact whether or not a book becomes a best-seller?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INITIAL FACTORS TO EXPLORE IN 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Genre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Audience Gender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Audience Age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Author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Comparing different best-seller lists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INITIAL SUMMARY OF FINDINGS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Age and gender information is more scarce, and comparing books across lists is tricky due to differences in formatting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2"/>
          </p:nvPr>
        </p:nvSpPr>
        <p:spPr>
          <a:xfrm>
            <a:off x="1802850" y="1280250"/>
            <a:ext cx="67341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BookID, Title, Authors,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Average_rating,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isbn, isbn13, Language_code,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# num_pages, Ratings_count, 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Text_reviews_count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 TOPICS TO EXPLORE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Average rating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Length of Book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Number of Rating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 - 3.93 out of 5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750" y="1643625"/>
            <a:ext cx="3117975" cy="20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4125" y="1643625"/>
            <a:ext cx="3117975" cy="2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Book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REFLECT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1912025" y="3144850"/>
            <a:ext cx="6453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will increase your chances of being a best-seller?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2"/>
          </p:nvPr>
        </p:nvSpPr>
        <p:spPr>
          <a:xfrm>
            <a:off x="1663825" y="1419275"/>
            <a:ext cx="67341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FACTORS FOR A BEST SELLER -</a:t>
            </a:r>
            <a:endParaRPr sz="14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Genre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General Fiction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Publisher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- Penguin/Transworld Group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Length of Book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100-400 pages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Book Price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$10 or less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Publish Date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Spring/Summer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2"/>
          </p:nvPr>
        </p:nvSpPr>
        <p:spPr>
          <a:xfrm>
            <a:off x="1663825" y="1419275"/>
            <a:ext cx="67341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WHAT IF WE HAD MORE TIME?</a:t>
            </a:r>
            <a:endParaRPr sz="14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Explore more statistical tests to try against the data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Pull data from APIs 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Look into age/gender data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1794675" y="1304775"/>
            <a:ext cx="60228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FINAL FACTORS TO EXPLORE IN 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Genre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Publisher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Length of Book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Book Price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Publish Date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DATA USED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HISTORICAL DATA - Top 100 books of all time from 1998-2010 (Nielson Books UK)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CURRENT DATA - NY Times Best-Sellers from 2011-2018 (NY Times)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 FACTORS - Types of books bought most frequently  (GoodReads)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1802850" y="1280250"/>
            <a:ext cx="64317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Position, ISBN, Title,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Author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Imprint,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Publisher Group, Volume, Value, 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RRP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, ASP, Binding, Publ Date, Product Class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CONVERT CURRENCY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Strip column values of “£” sign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type from string to float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Convert pounds to dollars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EXTRACT MONTH AND YEAR FROM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date to datetime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Create new year and month column by extracting year and month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DEFINE SEASON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Establish season by month value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Loop through month column and append new column based on season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Genre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75" y="1526100"/>
            <a:ext cx="4093751" cy="25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182775" y="1933950"/>
            <a:ext cx="21663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Genres: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General Fiction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Crime, Adventure and Thriller 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Children’s Fiction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Publisher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925" y="1537300"/>
            <a:ext cx="3753426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182775" y="1933950"/>
            <a:ext cx="19902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Publishers: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Transworld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Random House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Penguin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Sale Price ($)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l="10872" r="7620" b="11134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Month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Macintosh PowerPoint</Application>
  <PresentationFormat>On-screen Show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Tinos</vt:lpstr>
      <vt:lpstr>Oswald Regular</vt:lpstr>
      <vt:lpstr>Oswald</vt:lpstr>
      <vt:lpstr>Quintus template</vt:lpstr>
      <vt:lpstr>What Makes a Book a Best-Seller?</vt:lpstr>
      <vt:lpstr>Objective Recap</vt:lpstr>
      <vt:lpstr>Questions &amp; Data</vt:lpstr>
      <vt:lpstr>HISTORICAL DATA</vt:lpstr>
      <vt:lpstr>Cleaning and Exploration</vt:lpstr>
      <vt:lpstr>Analysis - Genre</vt:lpstr>
      <vt:lpstr>Analysis - Publisher</vt:lpstr>
      <vt:lpstr>Analysis - Sale Price ($)</vt:lpstr>
      <vt:lpstr>Analysis - Publish by Month</vt:lpstr>
      <vt:lpstr>Analysis - Publish by Season</vt:lpstr>
      <vt:lpstr>CURRENT DATA</vt:lpstr>
      <vt:lpstr>Cleaning and Exploration</vt:lpstr>
      <vt:lpstr>Analysis - Publisher</vt:lpstr>
      <vt:lpstr>Analysis - Publish by Month</vt:lpstr>
      <vt:lpstr>Analysis - Publish by Season</vt:lpstr>
      <vt:lpstr>SIMILARITIES?</vt:lpstr>
      <vt:lpstr>Publisher</vt:lpstr>
      <vt:lpstr>Publish Season</vt:lpstr>
      <vt:lpstr>ONE STEP FURTHER</vt:lpstr>
      <vt:lpstr>Cleaning and Exploration</vt:lpstr>
      <vt:lpstr>Average Rating - 3.93 out of 5</vt:lpstr>
      <vt:lpstr>Length of Book</vt:lpstr>
      <vt:lpstr>CONCLUSION &amp; REFLECT</vt:lpstr>
      <vt:lpstr>Conclusion</vt:lpstr>
      <vt:lpstr>Reflection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Book a Best-Seller?</dc:title>
  <cp:lastModifiedBy>Microsoft Office User</cp:lastModifiedBy>
  <cp:revision>1</cp:revision>
  <dcterms:modified xsi:type="dcterms:W3CDTF">2019-09-10T00:59:32Z</dcterms:modified>
</cp:coreProperties>
</file>