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8" r:id="rId6"/>
    <p:sldId id="283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52" autoAdjust="0"/>
  </p:normalViewPr>
  <p:slideViewPr>
    <p:cSldViewPr snapToGrid="0" showGuides="1">
      <p:cViewPr>
        <p:scale>
          <a:sx n="80" d="100"/>
          <a:sy n="80" d="100"/>
        </p:scale>
        <p:origin x="-2011" y="261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938992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ETL Project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Group - 4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ETL Process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08600" y="2935407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3545840" y="3729157"/>
            <a:ext cx="1762760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 flipV="1">
            <a:off x="6896100" y="3722564"/>
            <a:ext cx="1985168" cy="6593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456943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Zillow Data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 Appraisal Data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5491480" y="3353233"/>
            <a:ext cx="108712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Cleaning, Filtering &amp; Joining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Mongo Table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Mongo Table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Mongo Table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753377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5360749" y="4721140"/>
            <a:ext cx="1348582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Transformation using Pandas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789886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245383"/>
            <a:ext cx="1348582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Load using MongoDB to avoid defining table schema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224700"/>
            <a:ext cx="1348582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Extraction using 3</a:t>
            </a:r>
            <a:r>
              <a:rPr lang="en-US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Party API calls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266067"/>
            <a:ext cx="1348582" cy="11980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Extraction using web scraping with Beautiful Soup &amp; Splinter.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Observations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9541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Successful scraping of data from various websites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Using scraped data to make API calls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Cleaned, filtered and joined data using Pandas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321281"/>
            <a:ext cx="4162870" cy="9541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Optimize the scraping process to get data faster</a:t>
            </a:r>
          </a:p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Create a template that can apply to multiple counties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5388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Define a schema and load it to RDBMS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Look at other counties 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Grab second Zillow layer to gather more neighborhood data (schooling, house structure,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etc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7543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Web scraping was a very time taking process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Scraping over a 15000 pages (scrape initially timed out for 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Scrape initially timed out after 8000 pages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Interaction would time out at 2am (perhaps due to a company system backup)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Accomplishments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Improvements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Next Steps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Challenges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186</Words>
  <Application>Microsoft Office PowerPoint</Application>
  <PresentationFormat>Widescreen</PresentationFormat>
  <Paragraphs>39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Segoe UI Light</vt:lpstr>
      <vt:lpstr>Office Theme</vt:lpstr>
      <vt:lpstr>ETL Project Analysis Presentation Group - 4</vt:lpstr>
      <vt:lpstr>Project analysis slide 4</vt:lpstr>
      <vt:lpstr>Project analysis slide 8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2019-10-16T03:01:06Z</dcterms:created>
  <dcterms:modified xsi:type="dcterms:W3CDTF">2019-10-17T00:13:17Z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