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8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7081B4-461F-4D2C-B3F0-D70F7EF899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338F73-F7EB-4B78-971C-A5E6398C03B6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Obtained from Kaggle, our dataset encompasses online sales in the United States, providing a comprehensive overview of sales trends and patterns.</a:t>
          </a:r>
        </a:p>
      </dgm:t>
    </dgm:pt>
    <dgm:pt modelId="{07AE21B3-C601-4E5B-BCFE-46064203E8CB}" type="parTrans" cxnId="{92036C8E-1C8D-43B6-AC99-5DCA872EDF2E}">
      <dgm:prSet/>
      <dgm:spPr/>
      <dgm:t>
        <a:bodyPr/>
        <a:lstStyle/>
        <a:p>
          <a:endParaRPr lang="en-US"/>
        </a:p>
      </dgm:t>
    </dgm:pt>
    <dgm:pt modelId="{556B4AC0-7D4C-4744-B031-D1297D6C10CF}" type="sibTrans" cxnId="{92036C8E-1C8D-43B6-AC99-5DCA872EDF2E}">
      <dgm:prSet/>
      <dgm:spPr/>
      <dgm:t>
        <a:bodyPr/>
        <a:lstStyle/>
        <a:p>
          <a:endParaRPr lang="en-US"/>
        </a:p>
      </dgm:t>
    </dgm:pt>
    <dgm:pt modelId="{D59A47B0-77FE-4185-85A8-AA5C52AE7F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dataset covers a wide range of products, including diverse merchandise and electronic items, enabling analysis across various industries and product categories.</a:t>
          </a:r>
        </a:p>
      </dgm:t>
    </dgm:pt>
    <dgm:pt modelId="{37745B5B-EE1B-4EB4-9BBB-A434C2166114}" type="parTrans" cxnId="{733792DC-F85E-4E80-A17C-9187620FDF2A}">
      <dgm:prSet/>
      <dgm:spPr/>
      <dgm:t>
        <a:bodyPr/>
        <a:lstStyle/>
        <a:p>
          <a:endParaRPr lang="en-US"/>
        </a:p>
      </dgm:t>
    </dgm:pt>
    <dgm:pt modelId="{EB0E82AC-05D7-4BFE-953A-D647C4A99837}" type="sibTrans" cxnId="{733792DC-F85E-4E80-A17C-9187620FDF2A}">
      <dgm:prSet/>
      <dgm:spPr/>
      <dgm:t>
        <a:bodyPr/>
        <a:lstStyle/>
        <a:p>
          <a:endParaRPr lang="en-US"/>
        </a:p>
      </dgm:t>
    </dgm:pt>
    <dgm:pt modelId="{35307B6D-8D9C-43E0-9D9D-D6A44D7DE7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Sales data is collected from different states, allowing for regional analysis and identification of geographical sales patterns and preferences.</a:t>
          </a:r>
        </a:p>
      </dgm:t>
    </dgm:pt>
    <dgm:pt modelId="{C6EDE4C0-E71C-4656-B0AE-9B08063A5B0E}" type="parTrans" cxnId="{E375E7B8-B554-43D2-870A-582F9BDDE6D2}">
      <dgm:prSet/>
      <dgm:spPr/>
      <dgm:t>
        <a:bodyPr/>
        <a:lstStyle/>
        <a:p>
          <a:endParaRPr lang="en-US"/>
        </a:p>
      </dgm:t>
    </dgm:pt>
    <dgm:pt modelId="{17E152B4-E339-4CEF-B334-C0FEB8F4DE81}" type="sibTrans" cxnId="{E375E7B8-B554-43D2-870A-582F9BDDE6D2}">
      <dgm:prSet/>
      <dgm:spPr/>
      <dgm:t>
        <a:bodyPr/>
        <a:lstStyle/>
        <a:p>
          <a:endParaRPr lang="en-US"/>
        </a:p>
      </dgm:t>
    </dgm:pt>
    <dgm:pt modelId="{874EF2D4-0F5D-4CCF-914D-57F73F4DF31E}" type="pres">
      <dgm:prSet presAssocID="{8A7081B4-461F-4D2C-B3F0-D70F7EF89919}" presName="root" presStyleCnt="0">
        <dgm:presLayoutVars>
          <dgm:dir/>
          <dgm:resizeHandles val="exact"/>
        </dgm:presLayoutVars>
      </dgm:prSet>
      <dgm:spPr/>
    </dgm:pt>
    <dgm:pt modelId="{EA80B18B-76D4-486F-8016-4FE2A5B4C9BC}" type="pres">
      <dgm:prSet presAssocID="{E1338F73-F7EB-4B78-971C-A5E6398C03B6}" presName="compNode" presStyleCnt="0"/>
      <dgm:spPr/>
    </dgm:pt>
    <dgm:pt modelId="{4BC0CEA2-F5E6-49E2-B406-6E7EF0CF27F7}" type="pres">
      <dgm:prSet presAssocID="{E1338F73-F7EB-4B78-971C-A5E6398C03B6}" presName="bgRect" presStyleLbl="bgShp" presStyleIdx="0" presStyleCnt="3" custLinFactNeighborY="-43"/>
      <dgm:spPr/>
    </dgm:pt>
    <dgm:pt modelId="{89382CDB-B5AB-4D5F-8DEF-D1B53C127216}" type="pres">
      <dgm:prSet presAssocID="{E1338F73-F7EB-4B78-971C-A5E6398C03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4E143A-6654-4B8F-A5A3-DD27F1718833}" type="pres">
      <dgm:prSet presAssocID="{E1338F73-F7EB-4B78-971C-A5E6398C03B6}" presName="spaceRect" presStyleCnt="0"/>
      <dgm:spPr/>
    </dgm:pt>
    <dgm:pt modelId="{D8F18B96-E97B-433B-A9AD-852D2D09C890}" type="pres">
      <dgm:prSet presAssocID="{E1338F73-F7EB-4B78-971C-A5E6398C03B6}" presName="parTx" presStyleLbl="revTx" presStyleIdx="0" presStyleCnt="3">
        <dgm:presLayoutVars>
          <dgm:chMax val="0"/>
          <dgm:chPref val="0"/>
        </dgm:presLayoutVars>
      </dgm:prSet>
      <dgm:spPr/>
    </dgm:pt>
    <dgm:pt modelId="{1BD77447-FAE4-4A64-AABD-7530ACB635A7}" type="pres">
      <dgm:prSet presAssocID="{556B4AC0-7D4C-4744-B031-D1297D6C10CF}" presName="sibTrans" presStyleCnt="0"/>
      <dgm:spPr/>
    </dgm:pt>
    <dgm:pt modelId="{011B9122-AE5E-492A-A2A5-54CA96BEDEBA}" type="pres">
      <dgm:prSet presAssocID="{D59A47B0-77FE-4185-85A8-AA5C52AE7FDC}" presName="compNode" presStyleCnt="0"/>
      <dgm:spPr/>
    </dgm:pt>
    <dgm:pt modelId="{7DD3B7E6-5B52-492E-B0C9-E5E73B5E98C3}" type="pres">
      <dgm:prSet presAssocID="{D59A47B0-77FE-4185-85A8-AA5C52AE7FDC}" presName="bgRect" presStyleLbl="bgShp" presStyleIdx="1" presStyleCnt="3" custLinFactNeighborY="-584"/>
      <dgm:spPr/>
    </dgm:pt>
    <dgm:pt modelId="{378A3936-7568-483B-A6F7-82335E5515AD}" type="pres">
      <dgm:prSet presAssocID="{D59A47B0-77FE-4185-85A8-AA5C52AE7F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2795FED-D2DF-4F70-BBB4-DEF853042CA9}" type="pres">
      <dgm:prSet presAssocID="{D59A47B0-77FE-4185-85A8-AA5C52AE7FDC}" presName="spaceRect" presStyleCnt="0"/>
      <dgm:spPr/>
    </dgm:pt>
    <dgm:pt modelId="{EA95FDB4-D08B-41FA-99DF-FC9C3E91D6C8}" type="pres">
      <dgm:prSet presAssocID="{D59A47B0-77FE-4185-85A8-AA5C52AE7FDC}" presName="parTx" presStyleLbl="revTx" presStyleIdx="1" presStyleCnt="3">
        <dgm:presLayoutVars>
          <dgm:chMax val="0"/>
          <dgm:chPref val="0"/>
        </dgm:presLayoutVars>
      </dgm:prSet>
      <dgm:spPr/>
    </dgm:pt>
    <dgm:pt modelId="{AA1F6922-A434-478C-ABBE-ABA713D66203}" type="pres">
      <dgm:prSet presAssocID="{EB0E82AC-05D7-4BFE-953A-D647C4A99837}" presName="sibTrans" presStyleCnt="0"/>
      <dgm:spPr/>
    </dgm:pt>
    <dgm:pt modelId="{AE5E57E5-2E61-4A34-9B29-660603D9C81B}" type="pres">
      <dgm:prSet presAssocID="{35307B6D-8D9C-43E0-9D9D-D6A44D7DE78A}" presName="compNode" presStyleCnt="0"/>
      <dgm:spPr/>
    </dgm:pt>
    <dgm:pt modelId="{823AD019-4AD6-4BFD-B16E-AA93C56B4209}" type="pres">
      <dgm:prSet presAssocID="{35307B6D-8D9C-43E0-9D9D-D6A44D7DE78A}" presName="bgRect" presStyleLbl="bgShp" presStyleIdx="2" presStyleCnt="3"/>
      <dgm:spPr/>
    </dgm:pt>
    <dgm:pt modelId="{58290C6C-BDC5-4290-8D13-7221E19622D6}" type="pres">
      <dgm:prSet presAssocID="{35307B6D-8D9C-43E0-9D9D-D6A44D7DE7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4C0CC74-FF05-4421-8EC3-CC5274AB14FF}" type="pres">
      <dgm:prSet presAssocID="{35307B6D-8D9C-43E0-9D9D-D6A44D7DE78A}" presName="spaceRect" presStyleCnt="0"/>
      <dgm:spPr/>
    </dgm:pt>
    <dgm:pt modelId="{B3CBC5F5-4125-4F43-91DB-2C69AB2E23CA}" type="pres">
      <dgm:prSet presAssocID="{35307B6D-8D9C-43E0-9D9D-D6A44D7DE7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7C7930-5F04-4055-AC4F-4DDFAF727B75}" type="presOf" srcId="{D59A47B0-77FE-4185-85A8-AA5C52AE7FDC}" destId="{EA95FDB4-D08B-41FA-99DF-FC9C3E91D6C8}" srcOrd="0" destOrd="0" presId="urn:microsoft.com/office/officeart/2018/2/layout/IconVerticalSolidList"/>
    <dgm:cxn modelId="{B74FC059-FC5E-48FE-BD84-651019B6245A}" type="presOf" srcId="{35307B6D-8D9C-43E0-9D9D-D6A44D7DE78A}" destId="{B3CBC5F5-4125-4F43-91DB-2C69AB2E23CA}" srcOrd="0" destOrd="0" presId="urn:microsoft.com/office/officeart/2018/2/layout/IconVerticalSolidList"/>
    <dgm:cxn modelId="{C1CD2F84-F841-4CF0-AD07-F15F8E8E8A91}" type="presOf" srcId="{E1338F73-F7EB-4B78-971C-A5E6398C03B6}" destId="{D8F18B96-E97B-433B-A9AD-852D2D09C890}" srcOrd="0" destOrd="0" presId="urn:microsoft.com/office/officeart/2018/2/layout/IconVerticalSolidList"/>
    <dgm:cxn modelId="{92036C8E-1C8D-43B6-AC99-5DCA872EDF2E}" srcId="{8A7081B4-461F-4D2C-B3F0-D70F7EF89919}" destId="{E1338F73-F7EB-4B78-971C-A5E6398C03B6}" srcOrd="0" destOrd="0" parTransId="{07AE21B3-C601-4E5B-BCFE-46064203E8CB}" sibTransId="{556B4AC0-7D4C-4744-B031-D1297D6C10CF}"/>
    <dgm:cxn modelId="{E375E7B8-B554-43D2-870A-582F9BDDE6D2}" srcId="{8A7081B4-461F-4D2C-B3F0-D70F7EF89919}" destId="{35307B6D-8D9C-43E0-9D9D-D6A44D7DE78A}" srcOrd="2" destOrd="0" parTransId="{C6EDE4C0-E71C-4656-B0AE-9B08063A5B0E}" sibTransId="{17E152B4-E339-4CEF-B334-C0FEB8F4DE81}"/>
    <dgm:cxn modelId="{6F43ACD1-0BD1-45E2-86C3-3D486E869ED1}" type="presOf" srcId="{8A7081B4-461F-4D2C-B3F0-D70F7EF89919}" destId="{874EF2D4-0F5D-4CCF-914D-57F73F4DF31E}" srcOrd="0" destOrd="0" presId="urn:microsoft.com/office/officeart/2018/2/layout/IconVerticalSolidList"/>
    <dgm:cxn modelId="{733792DC-F85E-4E80-A17C-9187620FDF2A}" srcId="{8A7081B4-461F-4D2C-B3F0-D70F7EF89919}" destId="{D59A47B0-77FE-4185-85A8-AA5C52AE7FDC}" srcOrd="1" destOrd="0" parTransId="{37745B5B-EE1B-4EB4-9BBB-A434C2166114}" sibTransId="{EB0E82AC-05D7-4BFE-953A-D647C4A99837}"/>
    <dgm:cxn modelId="{CC0181FF-CAAC-4BB0-B990-1317AFD08B80}" type="presParOf" srcId="{874EF2D4-0F5D-4CCF-914D-57F73F4DF31E}" destId="{EA80B18B-76D4-486F-8016-4FE2A5B4C9BC}" srcOrd="0" destOrd="0" presId="urn:microsoft.com/office/officeart/2018/2/layout/IconVerticalSolidList"/>
    <dgm:cxn modelId="{40B5E4E5-AA7C-4D96-98C1-876B47866110}" type="presParOf" srcId="{EA80B18B-76D4-486F-8016-4FE2A5B4C9BC}" destId="{4BC0CEA2-F5E6-49E2-B406-6E7EF0CF27F7}" srcOrd="0" destOrd="0" presId="urn:microsoft.com/office/officeart/2018/2/layout/IconVerticalSolidList"/>
    <dgm:cxn modelId="{D193C0E0-CBF6-431E-92CE-F187B62DBAEE}" type="presParOf" srcId="{EA80B18B-76D4-486F-8016-4FE2A5B4C9BC}" destId="{89382CDB-B5AB-4D5F-8DEF-D1B53C127216}" srcOrd="1" destOrd="0" presId="urn:microsoft.com/office/officeart/2018/2/layout/IconVerticalSolidList"/>
    <dgm:cxn modelId="{069B8ED9-EC8C-4B3F-97E0-BCD263F5A740}" type="presParOf" srcId="{EA80B18B-76D4-486F-8016-4FE2A5B4C9BC}" destId="{BB4E143A-6654-4B8F-A5A3-DD27F1718833}" srcOrd="2" destOrd="0" presId="urn:microsoft.com/office/officeart/2018/2/layout/IconVerticalSolidList"/>
    <dgm:cxn modelId="{082B063F-7893-453E-AE63-8E203243AE79}" type="presParOf" srcId="{EA80B18B-76D4-486F-8016-4FE2A5B4C9BC}" destId="{D8F18B96-E97B-433B-A9AD-852D2D09C890}" srcOrd="3" destOrd="0" presId="urn:microsoft.com/office/officeart/2018/2/layout/IconVerticalSolidList"/>
    <dgm:cxn modelId="{19180D91-65E4-4BA1-9D9E-268DD122DD7F}" type="presParOf" srcId="{874EF2D4-0F5D-4CCF-914D-57F73F4DF31E}" destId="{1BD77447-FAE4-4A64-AABD-7530ACB635A7}" srcOrd="1" destOrd="0" presId="urn:microsoft.com/office/officeart/2018/2/layout/IconVerticalSolidList"/>
    <dgm:cxn modelId="{CFC1F6B0-6550-477F-BEC4-B81CD125EBBA}" type="presParOf" srcId="{874EF2D4-0F5D-4CCF-914D-57F73F4DF31E}" destId="{011B9122-AE5E-492A-A2A5-54CA96BEDEBA}" srcOrd="2" destOrd="0" presId="urn:microsoft.com/office/officeart/2018/2/layout/IconVerticalSolidList"/>
    <dgm:cxn modelId="{9ACC4E05-6741-4954-B9D0-6AE1451880F0}" type="presParOf" srcId="{011B9122-AE5E-492A-A2A5-54CA96BEDEBA}" destId="{7DD3B7E6-5B52-492E-B0C9-E5E73B5E98C3}" srcOrd="0" destOrd="0" presId="urn:microsoft.com/office/officeart/2018/2/layout/IconVerticalSolidList"/>
    <dgm:cxn modelId="{0002F552-9B48-4E19-96F1-944A47708C61}" type="presParOf" srcId="{011B9122-AE5E-492A-A2A5-54CA96BEDEBA}" destId="{378A3936-7568-483B-A6F7-82335E5515AD}" srcOrd="1" destOrd="0" presId="urn:microsoft.com/office/officeart/2018/2/layout/IconVerticalSolidList"/>
    <dgm:cxn modelId="{4066BB2D-A721-42BC-AB27-98E2244AE8B9}" type="presParOf" srcId="{011B9122-AE5E-492A-A2A5-54CA96BEDEBA}" destId="{12795FED-D2DF-4F70-BBB4-DEF853042CA9}" srcOrd="2" destOrd="0" presId="urn:microsoft.com/office/officeart/2018/2/layout/IconVerticalSolidList"/>
    <dgm:cxn modelId="{8FF9194D-C699-4BC5-A1FB-1D4A416323A2}" type="presParOf" srcId="{011B9122-AE5E-492A-A2A5-54CA96BEDEBA}" destId="{EA95FDB4-D08B-41FA-99DF-FC9C3E91D6C8}" srcOrd="3" destOrd="0" presId="urn:microsoft.com/office/officeart/2018/2/layout/IconVerticalSolidList"/>
    <dgm:cxn modelId="{44CC5B47-9B3D-445C-8556-64E83134B38B}" type="presParOf" srcId="{874EF2D4-0F5D-4CCF-914D-57F73F4DF31E}" destId="{AA1F6922-A434-478C-ABBE-ABA713D66203}" srcOrd="3" destOrd="0" presId="urn:microsoft.com/office/officeart/2018/2/layout/IconVerticalSolidList"/>
    <dgm:cxn modelId="{247F5BAB-1E27-4801-AB09-48C0E7040690}" type="presParOf" srcId="{874EF2D4-0F5D-4CCF-914D-57F73F4DF31E}" destId="{AE5E57E5-2E61-4A34-9B29-660603D9C81B}" srcOrd="4" destOrd="0" presId="urn:microsoft.com/office/officeart/2018/2/layout/IconVerticalSolidList"/>
    <dgm:cxn modelId="{6C0A9591-E76C-4F91-B105-4A9DE56FC7F3}" type="presParOf" srcId="{AE5E57E5-2E61-4A34-9B29-660603D9C81B}" destId="{823AD019-4AD6-4BFD-B16E-AA93C56B4209}" srcOrd="0" destOrd="0" presId="urn:microsoft.com/office/officeart/2018/2/layout/IconVerticalSolidList"/>
    <dgm:cxn modelId="{3194D28D-CCE2-4F34-85B4-784409CCBEF9}" type="presParOf" srcId="{AE5E57E5-2E61-4A34-9B29-660603D9C81B}" destId="{58290C6C-BDC5-4290-8D13-7221E19622D6}" srcOrd="1" destOrd="0" presId="urn:microsoft.com/office/officeart/2018/2/layout/IconVerticalSolidList"/>
    <dgm:cxn modelId="{2F6A277B-0ED5-4ADC-A8AC-210931D56741}" type="presParOf" srcId="{AE5E57E5-2E61-4A34-9B29-660603D9C81B}" destId="{54C0CC74-FF05-4421-8EC3-CC5274AB14FF}" srcOrd="2" destOrd="0" presId="urn:microsoft.com/office/officeart/2018/2/layout/IconVerticalSolidList"/>
    <dgm:cxn modelId="{69CEEFE5-5B00-40C4-98A8-B319C7A7B94B}" type="presParOf" srcId="{AE5E57E5-2E61-4A34-9B29-660603D9C81B}" destId="{B3CBC5F5-4125-4F43-91DB-2C69AB2E23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DA07AD-FEBC-4369-BD71-CE04F77628C2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47A74D1-7B6A-441C-B17F-D8F1997DD183}">
      <dgm:prSet custT="1"/>
      <dgm:spPr>
        <a:ln>
          <a:solidFill>
            <a:schemeClr val="accent4"/>
          </a:solidFill>
        </a:ln>
      </dgm:spPr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Decision-Making: Sales forecasting enables informed strategic decision-making by providing insights into future demand trends and market conditions.</a:t>
          </a:r>
        </a:p>
      </dgm:t>
    </dgm:pt>
    <dgm:pt modelId="{7A84DFA9-D382-4E95-A8A5-3DD2861DE43D}" type="parTrans" cxnId="{1C4FE9FB-9863-4646-A2DB-C902D6FC5B1C}">
      <dgm:prSet/>
      <dgm:spPr/>
      <dgm:t>
        <a:bodyPr/>
        <a:lstStyle/>
        <a:p>
          <a:endParaRPr lang="en-US"/>
        </a:p>
      </dgm:t>
    </dgm:pt>
    <dgm:pt modelId="{C3B99ED6-D1E9-4F23-BFAE-06E793CE74DB}" type="sibTrans" cxnId="{1C4FE9FB-9863-4646-A2DB-C902D6FC5B1C}">
      <dgm:prSet/>
      <dgm:spPr/>
      <dgm:t>
        <a:bodyPr/>
        <a:lstStyle/>
        <a:p>
          <a:endParaRPr lang="en-US"/>
        </a:p>
      </dgm:t>
    </dgm:pt>
    <dgm:pt modelId="{5FBFAC1D-6DAB-4405-9398-A78C3B7D44A4}">
      <dgm:prSet custT="1"/>
      <dgm:spPr>
        <a:ln>
          <a:solidFill>
            <a:schemeClr val="accent4"/>
          </a:solidFill>
        </a:ln>
      </dgm:spPr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Allocation: Accurate sales forecasts help optimize resource allocation, including inventory management, production planning, and staffing, leading to cost savings and improved operational efficiency.</a:t>
          </a:r>
        </a:p>
      </dgm:t>
    </dgm:pt>
    <dgm:pt modelId="{AE49A6DC-3114-47AE-8DF9-04F8985EDB1C}" type="parTrans" cxnId="{B300D7DB-DA99-4DD6-A23A-C50694BB1C61}">
      <dgm:prSet/>
      <dgm:spPr/>
      <dgm:t>
        <a:bodyPr/>
        <a:lstStyle/>
        <a:p>
          <a:endParaRPr lang="en-US"/>
        </a:p>
      </dgm:t>
    </dgm:pt>
    <dgm:pt modelId="{930B4F33-5A0E-4389-A9F9-3FB25732BD45}" type="sibTrans" cxnId="{B300D7DB-DA99-4DD6-A23A-C50694BB1C61}">
      <dgm:prSet/>
      <dgm:spPr/>
      <dgm:t>
        <a:bodyPr/>
        <a:lstStyle/>
        <a:p>
          <a:endParaRPr lang="en-US"/>
        </a:p>
      </dgm:t>
    </dgm:pt>
    <dgm:pt modelId="{69FA84A4-238B-4E4A-8830-8855985D44F4}">
      <dgm:prSet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Proactive Planning: Sales forecasting allows businesses to proactively plan marketing and sales strategies, identify potential challenges, and capitalize on emerging opportunities, resulting in increased competitiveness and profitability.</a:t>
          </a:r>
        </a:p>
      </dgm:t>
    </dgm:pt>
    <dgm:pt modelId="{2C75C27B-D989-4120-8965-5DCAB6F34DF8}" type="parTrans" cxnId="{22BA8BFB-EF1D-4CE1-9D25-DEEF634F63FA}">
      <dgm:prSet/>
      <dgm:spPr/>
      <dgm:t>
        <a:bodyPr/>
        <a:lstStyle/>
        <a:p>
          <a:endParaRPr lang="en-US"/>
        </a:p>
      </dgm:t>
    </dgm:pt>
    <dgm:pt modelId="{8F65949D-BD69-402F-9F47-3264EC0F1D52}" type="sibTrans" cxnId="{22BA8BFB-EF1D-4CE1-9D25-DEEF634F63FA}">
      <dgm:prSet/>
      <dgm:spPr/>
      <dgm:t>
        <a:bodyPr/>
        <a:lstStyle/>
        <a:p>
          <a:endParaRPr lang="en-US"/>
        </a:p>
      </dgm:t>
    </dgm:pt>
    <dgm:pt modelId="{E837B274-41E0-4495-8CB9-031AEC45A4B2}" type="pres">
      <dgm:prSet presAssocID="{F4DA07AD-FEBC-4369-BD71-CE04F77628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ECA221-8FCE-4CFE-9860-4FEA701A199E}" type="pres">
      <dgm:prSet presAssocID="{747A74D1-7B6A-441C-B17F-D8F1997DD183}" presName="hierRoot1" presStyleCnt="0"/>
      <dgm:spPr/>
    </dgm:pt>
    <dgm:pt modelId="{14AB8233-8983-4A71-8B99-C033342326FD}" type="pres">
      <dgm:prSet presAssocID="{747A74D1-7B6A-441C-B17F-D8F1997DD183}" presName="composite" presStyleCnt="0"/>
      <dgm:spPr/>
    </dgm:pt>
    <dgm:pt modelId="{4216160C-469D-420A-8B64-5692855FFC2E}" type="pres">
      <dgm:prSet presAssocID="{747A74D1-7B6A-441C-B17F-D8F1997DD183}" presName="background" presStyleLbl="node0" presStyleIdx="0" presStyleCnt="3"/>
      <dgm:spPr>
        <a:solidFill>
          <a:schemeClr val="accent4"/>
        </a:solidFill>
      </dgm:spPr>
    </dgm:pt>
    <dgm:pt modelId="{90905DCE-23B7-40F8-B3CB-50C39C002457}" type="pres">
      <dgm:prSet presAssocID="{747A74D1-7B6A-441C-B17F-D8F1997DD183}" presName="text" presStyleLbl="fgAcc0" presStyleIdx="0" presStyleCnt="3">
        <dgm:presLayoutVars>
          <dgm:chPref val="3"/>
        </dgm:presLayoutVars>
      </dgm:prSet>
      <dgm:spPr/>
    </dgm:pt>
    <dgm:pt modelId="{6987A212-2C89-4B12-ABA5-C8FDF9004C87}" type="pres">
      <dgm:prSet presAssocID="{747A74D1-7B6A-441C-B17F-D8F1997DD183}" presName="hierChild2" presStyleCnt="0"/>
      <dgm:spPr/>
    </dgm:pt>
    <dgm:pt modelId="{40904848-EF3D-4DD9-B392-C44D6E822E46}" type="pres">
      <dgm:prSet presAssocID="{5FBFAC1D-6DAB-4405-9398-A78C3B7D44A4}" presName="hierRoot1" presStyleCnt="0"/>
      <dgm:spPr/>
    </dgm:pt>
    <dgm:pt modelId="{33E7A550-8A27-4F6E-BD53-A0761DFE51E1}" type="pres">
      <dgm:prSet presAssocID="{5FBFAC1D-6DAB-4405-9398-A78C3B7D44A4}" presName="composite" presStyleCnt="0"/>
      <dgm:spPr/>
    </dgm:pt>
    <dgm:pt modelId="{CE618A99-E1DC-436A-B70D-140D839578D9}" type="pres">
      <dgm:prSet presAssocID="{5FBFAC1D-6DAB-4405-9398-A78C3B7D44A4}" presName="background" presStyleLbl="node0" presStyleIdx="1" presStyleCnt="3"/>
      <dgm:spPr>
        <a:solidFill>
          <a:schemeClr val="accent4"/>
        </a:solidFill>
      </dgm:spPr>
    </dgm:pt>
    <dgm:pt modelId="{1B3E89E3-3D32-4063-946D-ED3779AA8D99}" type="pres">
      <dgm:prSet presAssocID="{5FBFAC1D-6DAB-4405-9398-A78C3B7D44A4}" presName="text" presStyleLbl="fgAcc0" presStyleIdx="1" presStyleCnt="3">
        <dgm:presLayoutVars>
          <dgm:chPref val="3"/>
        </dgm:presLayoutVars>
      </dgm:prSet>
      <dgm:spPr/>
    </dgm:pt>
    <dgm:pt modelId="{AE860ABB-1777-4B61-A35A-03233E334F03}" type="pres">
      <dgm:prSet presAssocID="{5FBFAC1D-6DAB-4405-9398-A78C3B7D44A4}" presName="hierChild2" presStyleCnt="0"/>
      <dgm:spPr/>
    </dgm:pt>
    <dgm:pt modelId="{835DAF06-F809-43E9-9706-FD10226CCF2E}" type="pres">
      <dgm:prSet presAssocID="{69FA84A4-238B-4E4A-8830-8855985D44F4}" presName="hierRoot1" presStyleCnt="0"/>
      <dgm:spPr/>
    </dgm:pt>
    <dgm:pt modelId="{6DF39E10-6407-475E-A9B2-5321A7120DF3}" type="pres">
      <dgm:prSet presAssocID="{69FA84A4-238B-4E4A-8830-8855985D44F4}" presName="composite" presStyleCnt="0"/>
      <dgm:spPr/>
    </dgm:pt>
    <dgm:pt modelId="{4771F939-4B42-4A15-ADCA-A0BB60293810}" type="pres">
      <dgm:prSet presAssocID="{69FA84A4-238B-4E4A-8830-8855985D44F4}" presName="background" presStyleLbl="node0" presStyleIdx="2" presStyleCnt="3"/>
      <dgm:spPr>
        <a:solidFill>
          <a:schemeClr val="accent4"/>
        </a:solidFill>
      </dgm:spPr>
    </dgm:pt>
    <dgm:pt modelId="{4FC2A39A-ED99-4D66-8425-ADD9A8206192}" type="pres">
      <dgm:prSet presAssocID="{69FA84A4-238B-4E4A-8830-8855985D44F4}" presName="text" presStyleLbl="fgAcc0" presStyleIdx="2" presStyleCnt="3">
        <dgm:presLayoutVars>
          <dgm:chPref val="3"/>
        </dgm:presLayoutVars>
      </dgm:prSet>
      <dgm:spPr/>
    </dgm:pt>
    <dgm:pt modelId="{9C78A90B-2FD6-44C1-BAF9-5FBE0E439F46}" type="pres">
      <dgm:prSet presAssocID="{69FA84A4-238B-4E4A-8830-8855985D44F4}" presName="hierChild2" presStyleCnt="0"/>
      <dgm:spPr/>
    </dgm:pt>
  </dgm:ptLst>
  <dgm:cxnLst>
    <dgm:cxn modelId="{B7357C16-27E6-48CC-9F37-0EAD57DD8792}" type="presOf" srcId="{5FBFAC1D-6DAB-4405-9398-A78C3B7D44A4}" destId="{1B3E89E3-3D32-4063-946D-ED3779AA8D99}" srcOrd="0" destOrd="0" presId="urn:microsoft.com/office/officeart/2005/8/layout/hierarchy1"/>
    <dgm:cxn modelId="{22A9CD16-0616-4F98-A676-B6D13FF5A549}" type="presOf" srcId="{F4DA07AD-FEBC-4369-BD71-CE04F77628C2}" destId="{E837B274-41E0-4495-8CB9-031AEC45A4B2}" srcOrd="0" destOrd="0" presId="urn:microsoft.com/office/officeart/2005/8/layout/hierarchy1"/>
    <dgm:cxn modelId="{C12CD268-2421-41A8-AFD2-CC2A4A97E7E0}" type="presOf" srcId="{69FA84A4-238B-4E4A-8830-8855985D44F4}" destId="{4FC2A39A-ED99-4D66-8425-ADD9A8206192}" srcOrd="0" destOrd="0" presId="urn:microsoft.com/office/officeart/2005/8/layout/hierarchy1"/>
    <dgm:cxn modelId="{B85C23B7-A5BD-4B01-B1B8-4741C306E504}" type="presOf" srcId="{747A74D1-7B6A-441C-B17F-D8F1997DD183}" destId="{90905DCE-23B7-40F8-B3CB-50C39C002457}" srcOrd="0" destOrd="0" presId="urn:microsoft.com/office/officeart/2005/8/layout/hierarchy1"/>
    <dgm:cxn modelId="{B300D7DB-DA99-4DD6-A23A-C50694BB1C61}" srcId="{F4DA07AD-FEBC-4369-BD71-CE04F77628C2}" destId="{5FBFAC1D-6DAB-4405-9398-A78C3B7D44A4}" srcOrd="1" destOrd="0" parTransId="{AE49A6DC-3114-47AE-8DF9-04F8985EDB1C}" sibTransId="{930B4F33-5A0E-4389-A9F9-3FB25732BD45}"/>
    <dgm:cxn modelId="{22BA8BFB-EF1D-4CE1-9D25-DEEF634F63FA}" srcId="{F4DA07AD-FEBC-4369-BD71-CE04F77628C2}" destId="{69FA84A4-238B-4E4A-8830-8855985D44F4}" srcOrd="2" destOrd="0" parTransId="{2C75C27B-D989-4120-8965-5DCAB6F34DF8}" sibTransId="{8F65949D-BD69-402F-9F47-3264EC0F1D52}"/>
    <dgm:cxn modelId="{1C4FE9FB-9863-4646-A2DB-C902D6FC5B1C}" srcId="{F4DA07AD-FEBC-4369-BD71-CE04F77628C2}" destId="{747A74D1-7B6A-441C-B17F-D8F1997DD183}" srcOrd="0" destOrd="0" parTransId="{7A84DFA9-D382-4E95-A8A5-3DD2861DE43D}" sibTransId="{C3B99ED6-D1E9-4F23-BFAE-06E793CE74DB}"/>
    <dgm:cxn modelId="{41668741-E991-4031-9BFA-4194D7EE25E4}" type="presParOf" srcId="{E837B274-41E0-4495-8CB9-031AEC45A4B2}" destId="{74ECA221-8FCE-4CFE-9860-4FEA701A199E}" srcOrd="0" destOrd="0" presId="urn:microsoft.com/office/officeart/2005/8/layout/hierarchy1"/>
    <dgm:cxn modelId="{AA6D8603-7D12-40D3-97CD-6987277FFB9B}" type="presParOf" srcId="{74ECA221-8FCE-4CFE-9860-4FEA701A199E}" destId="{14AB8233-8983-4A71-8B99-C033342326FD}" srcOrd="0" destOrd="0" presId="urn:microsoft.com/office/officeart/2005/8/layout/hierarchy1"/>
    <dgm:cxn modelId="{7E73585C-4BC0-4373-A651-E126A1DC2A29}" type="presParOf" srcId="{14AB8233-8983-4A71-8B99-C033342326FD}" destId="{4216160C-469D-420A-8B64-5692855FFC2E}" srcOrd="0" destOrd="0" presId="urn:microsoft.com/office/officeart/2005/8/layout/hierarchy1"/>
    <dgm:cxn modelId="{6D8B3DE0-5122-4413-B0A5-26B24280B0A2}" type="presParOf" srcId="{14AB8233-8983-4A71-8B99-C033342326FD}" destId="{90905DCE-23B7-40F8-B3CB-50C39C002457}" srcOrd="1" destOrd="0" presId="urn:microsoft.com/office/officeart/2005/8/layout/hierarchy1"/>
    <dgm:cxn modelId="{681EB3F5-0129-4364-B4B4-B57DDFB8BF3D}" type="presParOf" srcId="{74ECA221-8FCE-4CFE-9860-4FEA701A199E}" destId="{6987A212-2C89-4B12-ABA5-C8FDF9004C87}" srcOrd="1" destOrd="0" presId="urn:microsoft.com/office/officeart/2005/8/layout/hierarchy1"/>
    <dgm:cxn modelId="{D5D8B4B1-EDC1-4C2A-93E9-69B22F6CC769}" type="presParOf" srcId="{E837B274-41E0-4495-8CB9-031AEC45A4B2}" destId="{40904848-EF3D-4DD9-B392-C44D6E822E46}" srcOrd="1" destOrd="0" presId="urn:microsoft.com/office/officeart/2005/8/layout/hierarchy1"/>
    <dgm:cxn modelId="{9FB8847C-12FD-4390-A804-AA451B075056}" type="presParOf" srcId="{40904848-EF3D-4DD9-B392-C44D6E822E46}" destId="{33E7A550-8A27-4F6E-BD53-A0761DFE51E1}" srcOrd="0" destOrd="0" presId="urn:microsoft.com/office/officeart/2005/8/layout/hierarchy1"/>
    <dgm:cxn modelId="{DC405F2D-37F3-49DC-BDE4-20378E0D858F}" type="presParOf" srcId="{33E7A550-8A27-4F6E-BD53-A0761DFE51E1}" destId="{CE618A99-E1DC-436A-B70D-140D839578D9}" srcOrd="0" destOrd="0" presId="urn:microsoft.com/office/officeart/2005/8/layout/hierarchy1"/>
    <dgm:cxn modelId="{2A187080-7845-4E37-9783-9A125AEE46C1}" type="presParOf" srcId="{33E7A550-8A27-4F6E-BD53-A0761DFE51E1}" destId="{1B3E89E3-3D32-4063-946D-ED3779AA8D99}" srcOrd="1" destOrd="0" presId="urn:microsoft.com/office/officeart/2005/8/layout/hierarchy1"/>
    <dgm:cxn modelId="{E8B91C8B-1654-4201-842E-6C5E73B59D94}" type="presParOf" srcId="{40904848-EF3D-4DD9-B392-C44D6E822E46}" destId="{AE860ABB-1777-4B61-A35A-03233E334F03}" srcOrd="1" destOrd="0" presId="urn:microsoft.com/office/officeart/2005/8/layout/hierarchy1"/>
    <dgm:cxn modelId="{219C761C-BB2F-4BC1-B450-BDA55E852856}" type="presParOf" srcId="{E837B274-41E0-4495-8CB9-031AEC45A4B2}" destId="{835DAF06-F809-43E9-9706-FD10226CCF2E}" srcOrd="2" destOrd="0" presId="urn:microsoft.com/office/officeart/2005/8/layout/hierarchy1"/>
    <dgm:cxn modelId="{D5659D4B-EF8C-4EDB-8790-A3DEFA5C876A}" type="presParOf" srcId="{835DAF06-F809-43E9-9706-FD10226CCF2E}" destId="{6DF39E10-6407-475E-A9B2-5321A7120DF3}" srcOrd="0" destOrd="0" presId="urn:microsoft.com/office/officeart/2005/8/layout/hierarchy1"/>
    <dgm:cxn modelId="{161C2162-7E43-44FA-845F-AD06C7E2CF16}" type="presParOf" srcId="{6DF39E10-6407-475E-A9B2-5321A7120DF3}" destId="{4771F939-4B42-4A15-ADCA-A0BB60293810}" srcOrd="0" destOrd="0" presId="urn:microsoft.com/office/officeart/2005/8/layout/hierarchy1"/>
    <dgm:cxn modelId="{03A13868-E01D-40E4-AF08-9FB8DFD5F8A0}" type="presParOf" srcId="{6DF39E10-6407-475E-A9B2-5321A7120DF3}" destId="{4FC2A39A-ED99-4D66-8425-ADD9A8206192}" srcOrd="1" destOrd="0" presId="urn:microsoft.com/office/officeart/2005/8/layout/hierarchy1"/>
    <dgm:cxn modelId="{6F48F809-66DB-49FF-B9FC-9920FB4F14D2}" type="presParOf" srcId="{835DAF06-F809-43E9-9706-FD10226CCF2E}" destId="{9C78A90B-2FD6-44C1-BAF9-5FBE0E439F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DBE09-2EF4-449D-B227-9038C469A84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7C79A0-E0A2-4930-9988-05D7B57F9638}">
      <dgm:prSet custT="1"/>
      <dgm:spPr/>
      <dgm:t>
        <a:bodyPr/>
        <a:lstStyle/>
        <a:p>
          <a:r>
            <a:rPr lang="en-US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We conducted a comprehensive examination of the dataset to ensure its quality and integrity before analysis.</a:t>
          </a:r>
        </a:p>
      </dgm:t>
    </dgm:pt>
    <dgm:pt modelId="{2234088B-1114-4A7F-A899-516C49C22C39}" type="parTrans" cxnId="{022AD925-60D0-4168-929D-DB7CC22F4DC9}">
      <dgm:prSet/>
      <dgm:spPr/>
      <dgm:t>
        <a:bodyPr/>
        <a:lstStyle/>
        <a:p>
          <a:endParaRPr lang="en-US" sz="2300"/>
        </a:p>
      </dgm:t>
    </dgm:pt>
    <dgm:pt modelId="{F258CB22-8E51-438E-8418-E736EEF07CC4}" type="sibTrans" cxnId="{022AD925-60D0-4168-929D-DB7CC22F4DC9}">
      <dgm:prSet phldrT="01"/>
      <dgm:spPr/>
      <dgm:t>
        <a:bodyPr/>
        <a:lstStyle/>
        <a:p>
          <a:endParaRPr lang="en-US" sz="2300"/>
        </a:p>
      </dgm:t>
    </dgm:pt>
    <dgm:pt modelId="{A9F05075-3A1F-4281-8E79-E63D431EECEB}">
      <dgm:prSet custT="1"/>
      <dgm:spPr/>
      <dgm:t>
        <a:bodyPr/>
        <a:lstStyle/>
        <a:p>
          <a:r>
            <a:rPr lang="en-US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To ensure consistency and ease of use, we modified column names using regular expressions, removing spaces, dots, and symbols.</a:t>
          </a:r>
        </a:p>
      </dgm:t>
    </dgm:pt>
    <dgm:pt modelId="{C1686965-FC0A-4C7B-ACB4-BA81EF4FA964}" type="parTrans" cxnId="{1D21517E-A0E8-4C42-BD6C-C9368C33BE53}">
      <dgm:prSet/>
      <dgm:spPr/>
      <dgm:t>
        <a:bodyPr/>
        <a:lstStyle/>
        <a:p>
          <a:endParaRPr lang="en-US" sz="2300"/>
        </a:p>
      </dgm:t>
    </dgm:pt>
    <dgm:pt modelId="{A16F2349-C9D8-4E8F-802E-6E79C3E1339E}" type="sibTrans" cxnId="{1D21517E-A0E8-4C42-BD6C-C9368C33BE53}">
      <dgm:prSet phldrT="02"/>
      <dgm:spPr/>
      <dgm:t>
        <a:bodyPr/>
        <a:lstStyle/>
        <a:p>
          <a:endParaRPr lang="en-US" sz="2300"/>
        </a:p>
      </dgm:t>
    </dgm:pt>
    <dgm:pt modelId="{91A41AC0-31EB-4890-8582-F398096FDE94}">
      <dgm:prSet custT="1"/>
      <dgm:spPr/>
      <dgm:t>
        <a:bodyPr/>
        <a:lstStyle/>
        <a:p>
          <a:r>
            <a:rPr lang="en-US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Certain columns, such as '</a:t>
          </a:r>
          <a:r>
            <a:rPr lang="en-US" sz="23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order_date</a:t>
          </a:r>
          <a:r>
            <a:rPr lang="en-US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' and 'year,' were converted to appropriate data types (datetime and year) for meaningful analysis.</a:t>
          </a:r>
        </a:p>
      </dgm:t>
    </dgm:pt>
    <dgm:pt modelId="{8CF630A2-1A60-494E-847C-C1099443319B}" type="parTrans" cxnId="{C4BAA07C-31A1-4DFB-AD00-FCA46D89D241}">
      <dgm:prSet/>
      <dgm:spPr/>
      <dgm:t>
        <a:bodyPr/>
        <a:lstStyle/>
        <a:p>
          <a:endParaRPr lang="en-US" sz="2300"/>
        </a:p>
      </dgm:t>
    </dgm:pt>
    <dgm:pt modelId="{E1B48742-4F37-4DA0-AA5D-C986AD0AA6AD}" type="sibTrans" cxnId="{C4BAA07C-31A1-4DFB-AD00-FCA46D89D241}">
      <dgm:prSet phldrT="03"/>
      <dgm:spPr/>
      <dgm:t>
        <a:bodyPr/>
        <a:lstStyle/>
        <a:p>
          <a:endParaRPr lang="en-US" sz="2300"/>
        </a:p>
      </dgm:t>
    </dgm:pt>
    <dgm:pt modelId="{F5BD7F25-B33E-4DF1-B981-D00BDC3F6325}">
      <dgm:prSet custT="1"/>
      <dgm:spPr/>
      <dgm:t>
        <a:bodyPr/>
        <a:lstStyle/>
        <a:p>
          <a:r>
            <a:rPr lang="en-US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We extracted month information from the 'month' column, creating a new column with formatted month abbreviations.</a:t>
          </a:r>
        </a:p>
      </dgm:t>
    </dgm:pt>
    <dgm:pt modelId="{83525A42-E590-4DE5-99E1-8630543B105A}" type="parTrans" cxnId="{75AAB1F7-54FD-466F-8073-CE8D83C34627}">
      <dgm:prSet/>
      <dgm:spPr/>
      <dgm:t>
        <a:bodyPr/>
        <a:lstStyle/>
        <a:p>
          <a:endParaRPr lang="en-US" sz="2300"/>
        </a:p>
      </dgm:t>
    </dgm:pt>
    <dgm:pt modelId="{91116D55-15B6-4320-8E7C-8AE1A212A32A}" type="sibTrans" cxnId="{75AAB1F7-54FD-466F-8073-CE8D83C34627}">
      <dgm:prSet phldrT="04"/>
      <dgm:spPr/>
      <dgm:t>
        <a:bodyPr/>
        <a:lstStyle/>
        <a:p>
          <a:endParaRPr lang="en-US" sz="2300"/>
        </a:p>
      </dgm:t>
    </dgm:pt>
    <dgm:pt modelId="{532985B1-52BE-4D5A-9AD1-F698AABCE1F6}" type="pres">
      <dgm:prSet presAssocID="{4F0DBE09-2EF4-449D-B227-9038C469A84B}" presName="vert0" presStyleCnt="0">
        <dgm:presLayoutVars>
          <dgm:dir/>
          <dgm:animOne val="branch"/>
          <dgm:animLvl val="lvl"/>
        </dgm:presLayoutVars>
      </dgm:prSet>
      <dgm:spPr/>
    </dgm:pt>
    <dgm:pt modelId="{2109C4F4-C7BB-4701-A941-B236B9A5EDBB}" type="pres">
      <dgm:prSet presAssocID="{BB7C79A0-E0A2-4930-9988-05D7B57F9638}" presName="thickLine" presStyleLbl="alignNode1" presStyleIdx="0" presStyleCnt="4"/>
      <dgm:spPr/>
    </dgm:pt>
    <dgm:pt modelId="{3D1A0786-8436-4E89-8C7E-BDC574FE7834}" type="pres">
      <dgm:prSet presAssocID="{BB7C79A0-E0A2-4930-9988-05D7B57F9638}" presName="horz1" presStyleCnt="0"/>
      <dgm:spPr/>
    </dgm:pt>
    <dgm:pt modelId="{5E99EDE5-3D0D-4EF7-8E03-74D3DD971059}" type="pres">
      <dgm:prSet presAssocID="{BB7C79A0-E0A2-4930-9988-05D7B57F9638}" presName="tx1" presStyleLbl="revTx" presStyleIdx="0" presStyleCnt="4"/>
      <dgm:spPr/>
    </dgm:pt>
    <dgm:pt modelId="{92BF3B21-1CA5-4F76-BFE8-7BEA2699154C}" type="pres">
      <dgm:prSet presAssocID="{BB7C79A0-E0A2-4930-9988-05D7B57F9638}" presName="vert1" presStyleCnt="0"/>
      <dgm:spPr/>
    </dgm:pt>
    <dgm:pt modelId="{7CDEEC39-037F-421B-A3F8-4ECE13336326}" type="pres">
      <dgm:prSet presAssocID="{A9F05075-3A1F-4281-8E79-E63D431EECEB}" presName="thickLine" presStyleLbl="alignNode1" presStyleIdx="1" presStyleCnt="4"/>
      <dgm:spPr/>
    </dgm:pt>
    <dgm:pt modelId="{99C8F490-680C-436A-AB4B-6C88DB153860}" type="pres">
      <dgm:prSet presAssocID="{A9F05075-3A1F-4281-8E79-E63D431EECEB}" presName="horz1" presStyleCnt="0"/>
      <dgm:spPr/>
    </dgm:pt>
    <dgm:pt modelId="{39C9CAB9-2A19-488E-8087-F13E6B450DDA}" type="pres">
      <dgm:prSet presAssocID="{A9F05075-3A1F-4281-8E79-E63D431EECEB}" presName="tx1" presStyleLbl="revTx" presStyleIdx="1" presStyleCnt="4"/>
      <dgm:spPr/>
    </dgm:pt>
    <dgm:pt modelId="{B950657F-D57E-4141-8300-012B0428E0C3}" type="pres">
      <dgm:prSet presAssocID="{A9F05075-3A1F-4281-8E79-E63D431EECEB}" presName="vert1" presStyleCnt="0"/>
      <dgm:spPr/>
    </dgm:pt>
    <dgm:pt modelId="{7B2F6E44-4E01-4DF0-AA10-F77630D8D390}" type="pres">
      <dgm:prSet presAssocID="{91A41AC0-31EB-4890-8582-F398096FDE94}" presName="thickLine" presStyleLbl="alignNode1" presStyleIdx="2" presStyleCnt="4"/>
      <dgm:spPr/>
    </dgm:pt>
    <dgm:pt modelId="{54827B55-3BAC-4E48-9296-73245C888CC6}" type="pres">
      <dgm:prSet presAssocID="{91A41AC0-31EB-4890-8582-F398096FDE94}" presName="horz1" presStyleCnt="0"/>
      <dgm:spPr/>
    </dgm:pt>
    <dgm:pt modelId="{59C310D4-BC84-409E-A7D8-723F630801AE}" type="pres">
      <dgm:prSet presAssocID="{91A41AC0-31EB-4890-8582-F398096FDE94}" presName="tx1" presStyleLbl="revTx" presStyleIdx="2" presStyleCnt="4"/>
      <dgm:spPr/>
    </dgm:pt>
    <dgm:pt modelId="{173C4126-D0CF-41CD-9247-CA249935781E}" type="pres">
      <dgm:prSet presAssocID="{91A41AC0-31EB-4890-8582-F398096FDE94}" presName="vert1" presStyleCnt="0"/>
      <dgm:spPr/>
    </dgm:pt>
    <dgm:pt modelId="{B20600AB-FFC4-450F-BE7F-3EE10D4464FB}" type="pres">
      <dgm:prSet presAssocID="{F5BD7F25-B33E-4DF1-B981-D00BDC3F6325}" presName="thickLine" presStyleLbl="alignNode1" presStyleIdx="3" presStyleCnt="4"/>
      <dgm:spPr/>
    </dgm:pt>
    <dgm:pt modelId="{B29152FA-4E86-4054-95EA-F61596C4D892}" type="pres">
      <dgm:prSet presAssocID="{F5BD7F25-B33E-4DF1-B981-D00BDC3F6325}" presName="horz1" presStyleCnt="0"/>
      <dgm:spPr/>
    </dgm:pt>
    <dgm:pt modelId="{85C9ED14-FD3B-4934-B8AE-053241F159A1}" type="pres">
      <dgm:prSet presAssocID="{F5BD7F25-B33E-4DF1-B981-D00BDC3F6325}" presName="tx1" presStyleLbl="revTx" presStyleIdx="3" presStyleCnt="4"/>
      <dgm:spPr/>
    </dgm:pt>
    <dgm:pt modelId="{527786B8-6C15-48C2-AE4F-899F1DF9351F}" type="pres">
      <dgm:prSet presAssocID="{F5BD7F25-B33E-4DF1-B981-D00BDC3F6325}" presName="vert1" presStyleCnt="0"/>
      <dgm:spPr/>
    </dgm:pt>
  </dgm:ptLst>
  <dgm:cxnLst>
    <dgm:cxn modelId="{94E11F09-F482-49ED-8D40-6C04F5F4BA17}" type="presOf" srcId="{4F0DBE09-2EF4-449D-B227-9038C469A84B}" destId="{532985B1-52BE-4D5A-9AD1-F698AABCE1F6}" srcOrd="0" destOrd="0" presId="urn:microsoft.com/office/officeart/2008/layout/LinedList"/>
    <dgm:cxn modelId="{6C62920C-6BA9-4463-BD7E-F792DE507243}" type="presOf" srcId="{BB7C79A0-E0A2-4930-9988-05D7B57F9638}" destId="{5E99EDE5-3D0D-4EF7-8E03-74D3DD971059}" srcOrd="0" destOrd="0" presId="urn:microsoft.com/office/officeart/2008/layout/LinedList"/>
    <dgm:cxn modelId="{022AD925-60D0-4168-929D-DB7CC22F4DC9}" srcId="{4F0DBE09-2EF4-449D-B227-9038C469A84B}" destId="{BB7C79A0-E0A2-4930-9988-05D7B57F9638}" srcOrd="0" destOrd="0" parTransId="{2234088B-1114-4A7F-A899-516C49C22C39}" sibTransId="{F258CB22-8E51-438E-8418-E736EEF07CC4}"/>
    <dgm:cxn modelId="{8206C936-B486-4705-B7BA-20B174E4434B}" type="presOf" srcId="{91A41AC0-31EB-4890-8582-F398096FDE94}" destId="{59C310D4-BC84-409E-A7D8-723F630801AE}" srcOrd="0" destOrd="0" presId="urn:microsoft.com/office/officeart/2008/layout/LinedList"/>
    <dgm:cxn modelId="{3AD19D42-6365-437B-824E-23C210C464BF}" type="presOf" srcId="{F5BD7F25-B33E-4DF1-B981-D00BDC3F6325}" destId="{85C9ED14-FD3B-4934-B8AE-053241F159A1}" srcOrd="0" destOrd="0" presId="urn:microsoft.com/office/officeart/2008/layout/LinedList"/>
    <dgm:cxn modelId="{C4BAA07C-31A1-4DFB-AD00-FCA46D89D241}" srcId="{4F0DBE09-2EF4-449D-B227-9038C469A84B}" destId="{91A41AC0-31EB-4890-8582-F398096FDE94}" srcOrd="2" destOrd="0" parTransId="{8CF630A2-1A60-494E-847C-C1099443319B}" sibTransId="{E1B48742-4F37-4DA0-AA5D-C986AD0AA6AD}"/>
    <dgm:cxn modelId="{1D21517E-A0E8-4C42-BD6C-C9368C33BE53}" srcId="{4F0DBE09-2EF4-449D-B227-9038C469A84B}" destId="{A9F05075-3A1F-4281-8E79-E63D431EECEB}" srcOrd="1" destOrd="0" parTransId="{C1686965-FC0A-4C7B-ACB4-BA81EF4FA964}" sibTransId="{A16F2349-C9D8-4E8F-802E-6E79C3E1339E}"/>
    <dgm:cxn modelId="{E3115CCF-7E2A-448F-B7C2-92AD95DCDBEF}" type="presOf" srcId="{A9F05075-3A1F-4281-8E79-E63D431EECEB}" destId="{39C9CAB9-2A19-488E-8087-F13E6B450DDA}" srcOrd="0" destOrd="0" presId="urn:microsoft.com/office/officeart/2008/layout/LinedList"/>
    <dgm:cxn modelId="{75AAB1F7-54FD-466F-8073-CE8D83C34627}" srcId="{4F0DBE09-2EF4-449D-B227-9038C469A84B}" destId="{F5BD7F25-B33E-4DF1-B981-D00BDC3F6325}" srcOrd="3" destOrd="0" parTransId="{83525A42-E590-4DE5-99E1-8630543B105A}" sibTransId="{91116D55-15B6-4320-8E7C-8AE1A212A32A}"/>
    <dgm:cxn modelId="{D901A3EF-D4E9-4CC1-ABC4-AAD1EF44BEBF}" type="presParOf" srcId="{532985B1-52BE-4D5A-9AD1-F698AABCE1F6}" destId="{2109C4F4-C7BB-4701-A941-B236B9A5EDBB}" srcOrd="0" destOrd="0" presId="urn:microsoft.com/office/officeart/2008/layout/LinedList"/>
    <dgm:cxn modelId="{4D9F9D8F-E987-4F06-8796-EB70393CFD0B}" type="presParOf" srcId="{532985B1-52BE-4D5A-9AD1-F698AABCE1F6}" destId="{3D1A0786-8436-4E89-8C7E-BDC574FE7834}" srcOrd="1" destOrd="0" presId="urn:microsoft.com/office/officeart/2008/layout/LinedList"/>
    <dgm:cxn modelId="{89CFC561-DFE9-4361-B64F-2F0FC1695E2E}" type="presParOf" srcId="{3D1A0786-8436-4E89-8C7E-BDC574FE7834}" destId="{5E99EDE5-3D0D-4EF7-8E03-74D3DD971059}" srcOrd="0" destOrd="0" presId="urn:microsoft.com/office/officeart/2008/layout/LinedList"/>
    <dgm:cxn modelId="{DDB1309B-93F4-48FE-9396-8376A71BE45E}" type="presParOf" srcId="{3D1A0786-8436-4E89-8C7E-BDC574FE7834}" destId="{92BF3B21-1CA5-4F76-BFE8-7BEA2699154C}" srcOrd="1" destOrd="0" presId="urn:microsoft.com/office/officeart/2008/layout/LinedList"/>
    <dgm:cxn modelId="{38664943-5558-4D61-97E7-8FFD39D55564}" type="presParOf" srcId="{532985B1-52BE-4D5A-9AD1-F698AABCE1F6}" destId="{7CDEEC39-037F-421B-A3F8-4ECE13336326}" srcOrd="2" destOrd="0" presId="urn:microsoft.com/office/officeart/2008/layout/LinedList"/>
    <dgm:cxn modelId="{819AC5ED-C556-4A35-9997-5714413CF9BC}" type="presParOf" srcId="{532985B1-52BE-4D5A-9AD1-F698AABCE1F6}" destId="{99C8F490-680C-436A-AB4B-6C88DB153860}" srcOrd="3" destOrd="0" presId="urn:microsoft.com/office/officeart/2008/layout/LinedList"/>
    <dgm:cxn modelId="{EBB42EDD-BADA-48A8-8EAD-441B74CFE0CC}" type="presParOf" srcId="{99C8F490-680C-436A-AB4B-6C88DB153860}" destId="{39C9CAB9-2A19-488E-8087-F13E6B450DDA}" srcOrd="0" destOrd="0" presId="urn:microsoft.com/office/officeart/2008/layout/LinedList"/>
    <dgm:cxn modelId="{33F06B22-5B04-4B53-AD5B-4B8AD7FA7CEE}" type="presParOf" srcId="{99C8F490-680C-436A-AB4B-6C88DB153860}" destId="{B950657F-D57E-4141-8300-012B0428E0C3}" srcOrd="1" destOrd="0" presId="urn:microsoft.com/office/officeart/2008/layout/LinedList"/>
    <dgm:cxn modelId="{2188842D-6EDE-4872-B35C-54F2038308FE}" type="presParOf" srcId="{532985B1-52BE-4D5A-9AD1-F698AABCE1F6}" destId="{7B2F6E44-4E01-4DF0-AA10-F77630D8D390}" srcOrd="4" destOrd="0" presId="urn:microsoft.com/office/officeart/2008/layout/LinedList"/>
    <dgm:cxn modelId="{6B55845A-675C-4F57-830F-DDF90CE9EBF1}" type="presParOf" srcId="{532985B1-52BE-4D5A-9AD1-F698AABCE1F6}" destId="{54827B55-3BAC-4E48-9296-73245C888CC6}" srcOrd="5" destOrd="0" presId="urn:microsoft.com/office/officeart/2008/layout/LinedList"/>
    <dgm:cxn modelId="{B59A25FC-DB16-47B8-A465-79E7FE4A7A03}" type="presParOf" srcId="{54827B55-3BAC-4E48-9296-73245C888CC6}" destId="{59C310D4-BC84-409E-A7D8-723F630801AE}" srcOrd="0" destOrd="0" presId="urn:microsoft.com/office/officeart/2008/layout/LinedList"/>
    <dgm:cxn modelId="{15F5DE18-17BE-4FBB-BD80-FA5A50AB2770}" type="presParOf" srcId="{54827B55-3BAC-4E48-9296-73245C888CC6}" destId="{173C4126-D0CF-41CD-9247-CA249935781E}" srcOrd="1" destOrd="0" presId="urn:microsoft.com/office/officeart/2008/layout/LinedList"/>
    <dgm:cxn modelId="{A4EB8203-CDD9-44D3-A177-F8A8CF61E5C7}" type="presParOf" srcId="{532985B1-52BE-4D5A-9AD1-F698AABCE1F6}" destId="{B20600AB-FFC4-450F-BE7F-3EE10D4464FB}" srcOrd="6" destOrd="0" presId="urn:microsoft.com/office/officeart/2008/layout/LinedList"/>
    <dgm:cxn modelId="{CBCE2DEE-7A96-48BB-A710-FD9F819E0CB8}" type="presParOf" srcId="{532985B1-52BE-4D5A-9AD1-F698AABCE1F6}" destId="{B29152FA-4E86-4054-95EA-F61596C4D892}" srcOrd="7" destOrd="0" presId="urn:microsoft.com/office/officeart/2008/layout/LinedList"/>
    <dgm:cxn modelId="{FC4F6F99-82DC-4331-9F0C-45A7AC49C866}" type="presParOf" srcId="{B29152FA-4E86-4054-95EA-F61596C4D892}" destId="{85C9ED14-FD3B-4934-B8AE-053241F159A1}" srcOrd="0" destOrd="0" presId="urn:microsoft.com/office/officeart/2008/layout/LinedList"/>
    <dgm:cxn modelId="{F50347C4-00F5-43A5-BA80-EA9C34A327AB}" type="presParOf" srcId="{B29152FA-4E86-4054-95EA-F61596C4D892}" destId="{527786B8-6C15-48C2-AE4F-899F1DF935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0322EA-1067-4708-A411-856287CB391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470F87C-0502-40B2-BA57-C941201A3B2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gm:t>
    </dgm:pt>
    <dgm:pt modelId="{A94F5F8B-C885-4778-BC38-24BD57FC1CBE}" type="parTrans" cxnId="{2936C0D1-09E8-4547-A52C-993C91F41D16}">
      <dgm:prSet/>
      <dgm:spPr/>
      <dgm:t>
        <a:bodyPr/>
        <a:lstStyle/>
        <a:p>
          <a:endParaRPr lang="en-US"/>
        </a:p>
      </dgm:t>
    </dgm:pt>
    <dgm:pt modelId="{7BD50C29-C61B-43CC-B98C-9B6DA334FE72}" type="sibTrans" cxnId="{2936C0D1-09E8-4547-A52C-993C91F41D16}">
      <dgm:prSet/>
      <dgm:spPr/>
      <dgm:t>
        <a:bodyPr/>
        <a:lstStyle/>
        <a:p>
          <a:endParaRPr lang="en-US"/>
        </a:p>
      </dgm:t>
    </dgm:pt>
    <dgm:pt modelId="{EAD0E498-A2B5-4511-A200-93B77AE7CC4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Regressor</a:t>
          </a:r>
        </a:p>
      </dgm:t>
    </dgm:pt>
    <dgm:pt modelId="{2F7058AE-AF10-447E-BE2D-171FF02029EC}" type="parTrans" cxnId="{60C96D07-28F3-45DD-ACC7-020BD7157514}">
      <dgm:prSet/>
      <dgm:spPr/>
      <dgm:t>
        <a:bodyPr/>
        <a:lstStyle/>
        <a:p>
          <a:endParaRPr lang="en-US"/>
        </a:p>
      </dgm:t>
    </dgm:pt>
    <dgm:pt modelId="{05634EEA-95D1-4989-9D1E-30D51798D3BE}" type="sibTrans" cxnId="{60C96D07-28F3-45DD-ACC7-020BD7157514}">
      <dgm:prSet/>
      <dgm:spPr/>
      <dgm:t>
        <a:bodyPr/>
        <a:lstStyle/>
        <a:p>
          <a:endParaRPr lang="en-US"/>
        </a:p>
      </dgm:t>
    </dgm:pt>
    <dgm:pt modelId="{E70C338A-6D7E-4EDD-9284-597280B37D91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DB2B0672-CD44-4A94-AE2A-254FF4F55BDF}" type="parTrans" cxnId="{D748D2AE-E26C-4271-9BCC-B5AEF61D756D}">
      <dgm:prSet/>
      <dgm:spPr/>
      <dgm:t>
        <a:bodyPr/>
        <a:lstStyle/>
        <a:p>
          <a:endParaRPr lang="en-US"/>
        </a:p>
      </dgm:t>
    </dgm:pt>
    <dgm:pt modelId="{2DD5E63D-701E-491D-99DD-1B04D25818BF}" type="sibTrans" cxnId="{D748D2AE-E26C-4271-9BCC-B5AEF61D756D}">
      <dgm:prSet/>
      <dgm:spPr/>
      <dgm:t>
        <a:bodyPr/>
        <a:lstStyle/>
        <a:p>
          <a:endParaRPr lang="en-US"/>
        </a:p>
      </dgm:t>
    </dgm:pt>
    <dgm:pt modelId="{F21691FE-1113-4126-BE0C-DC543B8F290D}" type="pres">
      <dgm:prSet presAssocID="{AB0322EA-1067-4708-A411-856287CB391F}" presName="linear" presStyleCnt="0">
        <dgm:presLayoutVars>
          <dgm:dir/>
          <dgm:animLvl val="lvl"/>
          <dgm:resizeHandles val="exact"/>
        </dgm:presLayoutVars>
      </dgm:prSet>
      <dgm:spPr/>
    </dgm:pt>
    <dgm:pt modelId="{5F16FE36-6E24-4BC9-86DC-9A4AE28CA8F7}" type="pres">
      <dgm:prSet presAssocID="{7470F87C-0502-40B2-BA57-C941201A3B26}" presName="parentLin" presStyleCnt="0"/>
      <dgm:spPr/>
    </dgm:pt>
    <dgm:pt modelId="{EE020CA2-C7AD-4181-9CCB-1A38C674B6C5}" type="pres">
      <dgm:prSet presAssocID="{7470F87C-0502-40B2-BA57-C941201A3B26}" presName="parentLeftMargin" presStyleLbl="node1" presStyleIdx="0" presStyleCnt="3"/>
      <dgm:spPr/>
    </dgm:pt>
    <dgm:pt modelId="{5AB0467B-A120-4BF4-A6CA-05F56A4C51B6}" type="pres">
      <dgm:prSet presAssocID="{7470F87C-0502-40B2-BA57-C941201A3B26}" presName="parentText" presStyleLbl="node1" presStyleIdx="0" presStyleCnt="3" custLinFactNeighborY="-1180">
        <dgm:presLayoutVars>
          <dgm:chMax val="0"/>
          <dgm:bulletEnabled val="1"/>
        </dgm:presLayoutVars>
      </dgm:prSet>
      <dgm:spPr/>
    </dgm:pt>
    <dgm:pt modelId="{EC0384BD-8AC1-40F3-88EA-02387B8FEC16}" type="pres">
      <dgm:prSet presAssocID="{7470F87C-0502-40B2-BA57-C941201A3B26}" presName="negativeSpace" presStyleCnt="0"/>
      <dgm:spPr/>
    </dgm:pt>
    <dgm:pt modelId="{2587FED2-FFBE-4975-A557-33E2B605F3E0}" type="pres">
      <dgm:prSet presAssocID="{7470F87C-0502-40B2-BA57-C941201A3B26}" presName="childText" presStyleLbl="conFgAcc1" presStyleIdx="0" presStyleCnt="3">
        <dgm:presLayoutVars>
          <dgm:bulletEnabled val="1"/>
        </dgm:presLayoutVars>
      </dgm:prSet>
      <dgm:spPr/>
    </dgm:pt>
    <dgm:pt modelId="{D691933D-8A1E-46FB-ABD1-DAE810E6C731}" type="pres">
      <dgm:prSet presAssocID="{7BD50C29-C61B-43CC-B98C-9B6DA334FE72}" presName="spaceBetweenRectangles" presStyleCnt="0"/>
      <dgm:spPr/>
    </dgm:pt>
    <dgm:pt modelId="{CC1BE93D-49C9-4626-9BA2-ABE6EE4488DD}" type="pres">
      <dgm:prSet presAssocID="{EAD0E498-A2B5-4511-A200-93B77AE7CC4F}" presName="parentLin" presStyleCnt="0"/>
      <dgm:spPr/>
    </dgm:pt>
    <dgm:pt modelId="{BBAB127F-D94A-4F94-8E0E-39847B4F14D5}" type="pres">
      <dgm:prSet presAssocID="{EAD0E498-A2B5-4511-A200-93B77AE7CC4F}" presName="parentLeftMargin" presStyleLbl="node1" presStyleIdx="0" presStyleCnt="3"/>
      <dgm:spPr/>
    </dgm:pt>
    <dgm:pt modelId="{6BF71A5D-E4B5-4A84-9C7C-E51848D182B4}" type="pres">
      <dgm:prSet presAssocID="{EAD0E498-A2B5-4511-A200-93B77AE7CC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012F15-979F-4D7C-BFAF-F09B47C95635}" type="pres">
      <dgm:prSet presAssocID="{EAD0E498-A2B5-4511-A200-93B77AE7CC4F}" presName="negativeSpace" presStyleCnt="0"/>
      <dgm:spPr/>
    </dgm:pt>
    <dgm:pt modelId="{0A7BD9A1-BAD0-4A2F-9110-E1731043222C}" type="pres">
      <dgm:prSet presAssocID="{EAD0E498-A2B5-4511-A200-93B77AE7CC4F}" presName="childText" presStyleLbl="conFgAcc1" presStyleIdx="1" presStyleCnt="3">
        <dgm:presLayoutVars>
          <dgm:bulletEnabled val="1"/>
        </dgm:presLayoutVars>
      </dgm:prSet>
      <dgm:spPr/>
    </dgm:pt>
    <dgm:pt modelId="{A40AD1BE-4177-4845-9AB7-FDC7D15F7919}" type="pres">
      <dgm:prSet presAssocID="{05634EEA-95D1-4989-9D1E-30D51798D3BE}" presName="spaceBetweenRectangles" presStyleCnt="0"/>
      <dgm:spPr/>
    </dgm:pt>
    <dgm:pt modelId="{B9E1C6E3-B13E-4617-BA8F-D18C4FA20EB3}" type="pres">
      <dgm:prSet presAssocID="{E70C338A-6D7E-4EDD-9284-597280B37D91}" presName="parentLin" presStyleCnt="0"/>
      <dgm:spPr/>
    </dgm:pt>
    <dgm:pt modelId="{A9F54035-67BF-44AC-BF92-D2271AB05785}" type="pres">
      <dgm:prSet presAssocID="{E70C338A-6D7E-4EDD-9284-597280B37D91}" presName="parentLeftMargin" presStyleLbl="node1" presStyleIdx="1" presStyleCnt="3"/>
      <dgm:spPr/>
    </dgm:pt>
    <dgm:pt modelId="{8CBFD99C-82E6-48C9-B6C7-BF1DD72A3104}" type="pres">
      <dgm:prSet presAssocID="{E70C338A-6D7E-4EDD-9284-597280B37D9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AC1AB7-99F4-419E-8D1D-7451F155B329}" type="pres">
      <dgm:prSet presAssocID="{E70C338A-6D7E-4EDD-9284-597280B37D91}" presName="negativeSpace" presStyleCnt="0"/>
      <dgm:spPr/>
    </dgm:pt>
    <dgm:pt modelId="{7977412E-5FDD-4953-BD77-E09FF8C6B523}" type="pres">
      <dgm:prSet presAssocID="{E70C338A-6D7E-4EDD-9284-597280B37D9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D91F606-7AC2-4F7F-AF90-B35DD3C2F4BD}" type="presOf" srcId="{EAD0E498-A2B5-4511-A200-93B77AE7CC4F}" destId="{BBAB127F-D94A-4F94-8E0E-39847B4F14D5}" srcOrd="0" destOrd="0" presId="urn:microsoft.com/office/officeart/2005/8/layout/list1"/>
    <dgm:cxn modelId="{60C96D07-28F3-45DD-ACC7-020BD7157514}" srcId="{AB0322EA-1067-4708-A411-856287CB391F}" destId="{EAD0E498-A2B5-4511-A200-93B77AE7CC4F}" srcOrd="1" destOrd="0" parTransId="{2F7058AE-AF10-447E-BE2D-171FF02029EC}" sibTransId="{05634EEA-95D1-4989-9D1E-30D51798D3BE}"/>
    <dgm:cxn modelId="{21FD716E-75BD-40A5-9B84-FCD73AEBA600}" type="presOf" srcId="{AB0322EA-1067-4708-A411-856287CB391F}" destId="{F21691FE-1113-4126-BE0C-DC543B8F290D}" srcOrd="0" destOrd="0" presId="urn:microsoft.com/office/officeart/2005/8/layout/list1"/>
    <dgm:cxn modelId="{0CC8067C-298C-46A7-9D79-0E0364988382}" type="presOf" srcId="{7470F87C-0502-40B2-BA57-C941201A3B26}" destId="{5AB0467B-A120-4BF4-A6CA-05F56A4C51B6}" srcOrd="1" destOrd="0" presId="urn:microsoft.com/office/officeart/2005/8/layout/list1"/>
    <dgm:cxn modelId="{B5A548A7-3CC7-4BCF-8A7C-4B28FC30F638}" type="presOf" srcId="{7470F87C-0502-40B2-BA57-C941201A3B26}" destId="{EE020CA2-C7AD-4181-9CCB-1A38C674B6C5}" srcOrd="0" destOrd="0" presId="urn:microsoft.com/office/officeart/2005/8/layout/list1"/>
    <dgm:cxn modelId="{D748D2AE-E26C-4271-9BCC-B5AEF61D756D}" srcId="{AB0322EA-1067-4708-A411-856287CB391F}" destId="{E70C338A-6D7E-4EDD-9284-597280B37D91}" srcOrd="2" destOrd="0" parTransId="{DB2B0672-CD44-4A94-AE2A-254FF4F55BDF}" sibTransId="{2DD5E63D-701E-491D-99DD-1B04D25818BF}"/>
    <dgm:cxn modelId="{A1312CC0-E802-4876-91F8-C5F14A41473B}" type="presOf" srcId="{E70C338A-6D7E-4EDD-9284-597280B37D91}" destId="{8CBFD99C-82E6-48C9-B6C7-BF1DD72A3104}" srcOrd="1" destOrd="0" presId="urn:microsoft.com/office/officeart/2005/8/layout/list1"/>
    <dgm:cxn modelId="{2936C0D1-09E8-4547-A52C-993C91F41D16}" srcId="{AB0322EA-1067-4708-A411-856287CB391F}" destId="{7470F87C-0502-40B2-BA57-C941201A3B26}" srcOrd="0" destOrd="0" parTransId="{A94F5F8B-C885-4778-BC38-24BD57FC1CBE}" sibTransId="{7BD50C29-C61B-43CC-B98C-9B6DA334FE72}"/>
    <dgm:cxn modelId="{AAFA9AF5-2285-4CB6-88CE-87E5555CF9E8}" type="presOf" srcId="{EAD0E498-A2B5-4511-A200-93B77AE7CC4F}" destId="{6BF71A5D-E4B5-4A84-9C7C-E51848D182B4}" srcOrd="1" destOrd="0" presId="urn:microsoft.com/office/officeart/2005/8/layout/list1"/>
    <dgm:cxn modelId="{DF8FB3FF-FEEE-4C6B-ACB6-0A5390338F64}" type="presOf" srcId="{E70C338A-6D7E-4EDD-9284-597280B37D91}" destId="{A9F54035-67BF-44AC-BF92-D2271AB05785}" srcOrd="0" destOrd="0" presId="urn:microsoft.com/office/officeart/2005/8/layout/list1"/>
    <dgm:cxn modelId="{A8701B5E-BBFF-4AFA-B925-A053FAD75C51}" type="presParOf" srcId="{F21691FE-1113-4126-BE0C-DC543B8F290D}" destId="{5F16FE36-6E24-4BC9-86DC-9A4AE28CA8F7}" srcOrd="0" destOrd="0" presId="urn:microsoft.com/office/officeart/2005/8/layout/list1"/>
    <dgm:cxn modelId="{111277C3-35FD-4915-9D47-D308D99CF77A}" type="presParOf" srcId="{5F16FE36-6E24-4BC9-86DC-9A4AE28CA8F7}" destId="{EE020CA2-C7AD-4181-9CCB-1A38C674B6C5}" srcOrd="0" destOrd="0" presId="urn:microsoft.com/office/officeart/2005/8/layout/list1"/>
    <dgm:cxn modelId="{E5E26B8B-BA8A-40B1-BD72-F3AA27701458}" type="presParOf" srcId="{5F16FE36-6E24-4BC9-86DC-9A4AE28CA8F7}" destId="{5AB0467B-A120-4BF4-A6CA-05F56A4C51B6}" srcOrd="1" destOrd="0" presId="urn:microsoft.com/office/officeart/2005/8/layout/list1"/>
    <dgm:cxn modelId="{ADD95012-7859-45C9-9683-979B1A82112E}" type="presParOf" srcId="{F21691FE-1113-4126-BE0C-DC543B8F290D}" destId="{EC0384BD-8AC1-40F3-88EA-02387B8FEC16}" srcOrd="1" destOrd="0" presId="urn:microsoft.com/office/officeart/2005/8/layout/list1"/>
    <dgm:cxn modelId="{0689244C-0B2D-42D7-83F8-E00938416B82}" type="presParOf" srcId="{F21691FE-1113-4126-BE0C-DC543B8F290D}" destId="{2587FED2-FFBE-4975-A557-33E2B605F3E0}" srcOrd="2" destOrd="0" presId="urn:microsoft.com/office/officeart/2005/8/layout/list1"/>
    <dgm:cxn modelId="{9D35752B-E80C-4CA0-B714-52869760E04F}" type="presParOf" srcId="{F21691FE-1113-4126-BE0C-DC543B8F290D}" destId="{D691933D-8A1E-46FB-ABD1-DAE810E6C731}" srcOrd="3" destOrd="0" presId="urn:microsoft.com/office/officeart/2005/8/layout/list1"/>
    <dgm:cxn modelId="{B38573D7-046D-4D13-B24A-03C08673515A}" type="presParOf" srcId="{F21691FE-1113-4126-BE0C-DC543B8F290D}" destId="{CC1BE93D-49C9-4626-9BA2-ABE6EE4488DD}" srcOrd="4" destOrd="0" presId="urn:microsoft.com/office/officeart/2005/8/layout/list1"/>
    <dgm:cxn modelId="{4FB91704-4798-459B-9F09-F02DFCF307A9}" type="presParOf" srcId="{CC1BE93D-49C9-4626-9BA2-ABE6EE4488DD}" destId="{BBAB127F-D94A-4F94-8E0E-39847B4F14D5}" srcOrd="0" destOrd="0" presId="urn:microsoft.com/office/officeart/2005/8/layout/list1"/>
    <dgm:cxn modelId="{C2164813-F29A-4428-BAAB-A0E1F19B54ED}" type="presParOf" srcId="{CC1BE93D-49C9-4626-9BA2-ABE6EE4488DD}" destId="{6BF71A5D-E4B5-4A84-9C7C-E51848D182B4}" srcOrd="1" destOrd="0" presId="urn:microsoft.com/office/officeart/2005/8/layout/list1"/>
    <dgm:cxn modelId="{F1A46492-2FA3-4578-B95D-EDCFD0A3AEEA}" type="presParOf" srcId="{F21691FE-1113-4126-BE0C-DC543B8F290D}" destId="{5A012F15-979F-4D7C-BFAF-F09B47C95635}" srcOrd="5" destOrd="0" presId="urn:microsoft.com/office/officeart/2005/8/layout/list1"/>
    <dgm:cxn modelId="{13729F2E-705B-4A1B-972E-73090FE278A1}" type="presParOf" srcId="{F21691FE-1113-4126-BE0C-DC543B8F290D}" destId="{0A7BD9A1-BAD0-4A2F-9110-E1731043222C}" srcOrd="6" destOrd="0" presId="urn:microsoft.com/office/officeart/2005/8/layout/list1"/>
    <dgm:cxn modelId="{31BDA8A9-0B31-446F-9313-227D8D6524BB}" type="presParOf" srcId="{F21691FE-1113-4126-BE0C-DC543B8F290D}" destId="{A40AD1BE-4177-4845-9AB7-FDC7D15F7919}" srcOrd="7" destOrd="0" presId="urn:microsoft.com/office/officeart/2005/8/layout/list1"/>
    <dgm:cxn modelId="{CFC84B34-3753-4A29-B654-8760DEACB248}" type="presParOf" srcId="{F21691FE-1113-4126-BE0C-DC543B8F290D}" destId="{B9E1C6E3-B13E-4617-BA8F-D18C4FA20EB3}" srcOrd="8" destOrd="0" presId="urn:microsoft.com/office/officeart/2005/8/layout/list1"/>
    <dgm:cxn modelId="{205B2344-E32A-43A5-A8E4-28113DF6583A}" type="presParOf" srcId="{B9E1C6E3-B13E-4617-BA8F-D18C4FA20EB3}" destId="{A9F54035-67BF-44AC-BF92-D2271AB05785}" srcOrd="0" destOrd="0" presId="urn:microsoft.com/office/officeart/2005/8/layout/list1"/>
    <dgm:cxn modelId="{952077A4-0317-461F-AEC2-F1E31E8C6538}" type="presParOf" srcId="{B9E1C6E3-B13E-4617-BA8F-D18C4FA20EB3}" destId="{8CBFD99C-82E6-48C9-B6C7-BF1DD72A3104}" srcOrd="1" destOrd="0" presId="urn:microsoft.com/office/officeart/2005/8/layout/list1"/>
    <dgm:cxn modelId="{A866D3D8-D15A-44FD-8D4E-DC295DD53028}" type="presParOf" srcId="{F21691FE-1113-4126-BE0C-DC543B8F290D}" destId="{D2AC1AB7-99F4-419E-8D1D-7451F155B329}" srcOrd="9" destOrd="0" presId="urn:microsoft.com/office/officeart/2005/8/layout/list1"/>
    <dgm:cxn modelId="{21ABDE5B-99D2-4B11-8AE1-FBB42EEBF166}" type="presParOf" srcId="{F21691FE-1113-4126-BE0C-DC543B8F290D}" destId="{7977412E-5FDD-4953-BD77-E09FF8C6B5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0CEA2-F5E6-49E2-B406-6E7EF0CF27F7}">
      <dsp:nvSpPr>
        <dsp:cNvPr id="0" name=""/>
        <dsp:cNvSpPr/>
      </dsp:nvSpPr>
      <dsp:spPr>
        <a:xfrm>
          <a:off x="0" y="0"/>
          <a:ext cx="6604070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82CDB-B5AB-4D5F-8DEF-D1B53C127216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18B96-E97B-433B-A9AD-852D2D09C890}">
      <dsp:nvSpPr>
        <dsp:cNvPr id="0" name=""/>
        <dsp:cNvSpPr/>
      </dsp:nvSpPr>
      <dsp:spPr>
        <a:xfrm>
          <a:off x="1844034" y="682"/>
          <a:ext cx="4760035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Obtained from Kaggle, our dataset encompasses online sales in the United States, providing a comprehensive overview of sales trends and patterns.</a:t>
          </a:r>
        </a:p>
      </dsp:txBody>
      <dsp:txXfrm>
        <a:off x="1844034" y="682"/>
        <a:ext cx="4760035" cy="1596566"/>
      </dsp:txXfrm>
    </dsp:sp>
    <dsp:sp modelId="{7DD3B7E6-5B52-492E-B0C9-E5E73B5E98C3}">
      <dsp:nvSpPr>
        <dsp:cNvPr id="0" name=""/>
        <dsp:cNvSpPr/>
      </dsp:nvSpPr>
      <dsp:spPr>
        <a:xfrm>
          <a:off x="0" y="1987066"/>
          <a:ext cx="6604070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A3936-7568-483B-A6F7-82335E5515A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5FDB4-D08B-41FA-99DF-FC9C3E91D6C8}">
      <dsp:nvSpPr>
        <dsp:cNvPr id="0" name=""/>
        <dsp:cNvSpPr/>
      </dsp:nvSpPr>
      <dsp:spPr>
        <a:xfrm>
          <a:off x="1844034" y="1996390"/>
          <a:ext cx="4760035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dataset covers a wide range of products, including diverse merchandise and electronic items, enabling analysis across various industries and product categories.</a:t>
          </a:r>
        </a:p>
      </dsp:txBody>
      <dsp:txXfrm>
        <a:off x="1844034" y="1996390"/>
        <a:ext cx="4760035" cy="1596566"/>
      </dsp:txXfrm>
    </dsp:sp>
    <dsp:sp modelId="{823AD019-4AD6-4BFD-B16E-AA93C56B4209}">
      <dsp:nvSpPr>
        <dsp:cNvPr id="0" name=""/>
        <dsp:cNvSpPr/>
      </dsp:nvSpPr>
      <dsp:spPr>
        <a:xfrm>
          <a:off x="0" y="3992098"/>
          <a:ext cx="6604070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90C6C-BDC5-4290-8D13-7221E19622D6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BC5F5-4125-4F43-91DB-2C69AB2E23CA}">
      <dsp:nvSpPr>
        <dsp:cNvPr id="0" name=""/>
        <dsp:cNvSpPr/>
      </dsp:nvSpPr>
      <dsp:spPr>
        <a:xfrm>
          <a:off x="1844034" y="3992098"/>
          <a:ext cx="4760035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Sales data is collected from different states, allowing for regional analysis and identification of geographical sales patterns and preferences.</a:t>
          </a:r>
        </a:p>
      </dsp:txBody>
      <dsp:txXfrm>
        <a:off x="1844034" y="3992098"/>
        <a:ext cx="4760035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6160C-469D-420A-8B64-5692855FFC2E}">
      <dsp:nvSpPr>
        <dsp:cNvPr id="0" name=""/>
        <dsp:cNvSpPr/>
      </dsp:nvSpPr>
      <dsp:spPr>
        <a:xfrm>
          <a:off x="0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05DCE-23B7-40F8-B3CB-50C39C002457}">
      <dsp:nvSpPr>
        <dsp:cNvPr id="0" name=""/>
        <dsp:cNvSpPr/>
      </dsp:nvSpPr>
      <dsp:spPr>
        <a:xfrm>
          <a:off x="328612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Decision-Making: Sales forecasting enables informed strategic decision-making by providing insights into future demand trends and market conditions.</a:t>
          </a:r>
        </a:p>
      </dsp:txBody>
      <dsp:txXfrm>
        <a:off x="383617" y="1448357"/>
        <a:ext cx="2847502" cy="1768010"/>
      </dsp:txXfrm>
    </dsp:sp>
    <dsp:sp modelId="{CE618A99-E1DC-436A-B70D-140D839578D9}">
      <dsp:nvSpPr>
        <dsp:cNvPr id="0" name=""/>
        <dsp:cNvSpPr/>
      </dsp:nvSpPr>
      <dsp:spPr>
        <a:xfrm>
          <a:off x="3614737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E89E3-3D32-4063-946D-ED3779AA8D99}">
      <dsp:nvSpPr>
        <dsp:cNvPr id="0" name=""/>
        <dsp:cNvSpPr/>
      </dsp:nvSpPr>
      <dsp:spPr>
        <a:xfrm>
          <a:off x="3943350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Allocation: Accurate sales forecasts help optimize resource allocation, including inventory management, production planning, and staffing, leading to cost savings and improved operational efficiency.</a:t>
          </a:r>
        </a:p>
      </dsp:txBody>
      <dsp:txXfrm>
        <a:off x="3998355" y="1448357"/>
        <a:ext cx="2847502" cy="1768010"/>
      </dsp:txXfrm>
    </dsp:sp>
    <dsp:sp modelId="{4771F939-4B42-4A15-ADCA-A0BB60293810}">
      <dsp:nvSpPr>
        <dsp:cNvPr id="0" name=""/>
        <dsp:cNvSpPr/>
      </dsp:nvSpPr>
      <dsp:spPr>
        <a:xfrm>
          <a:off x="7229475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2A39A-ED99-4D66-8425-ADD9A8206192}">
      <dsp:nvSpPr>
        <dsp:cNvPr id="0" name=""/>
        <dsp:cNvSpPr/>
      </dsp:nvSpPr>
      <dsp:spPr>
        <a:xfrm>
          <a:off x="7558087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Proactive Planning: Sales forecasting allows businesses to proactively plan marketing and sales strategies, identify potential challenges, and capitalize on emerging opportunities, resulting in increased competitiveness and profitability.</a:t>
          </a:r>
        </a:p>
      </dsp:txBody>
      <dsp:txXfrm>
        <a:off x="7613092" y="1448357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9C4F4-C7BB-4701-A941-B236B9A5EDBB}">
      <dsp:nvSpPr>
        <dsp:cNvPr id="0" name=""/>
        <dsp:cNvSpPr/>
      </dsp:nvSpPr>
      <dsp:spPr>
        <a:xfrm>
          <a:off x="0" y="0"/>
          <a:ext cx="1053083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9EDE5-3D0D-4EF7-8E03-74D3DD971059}">
      <dsp:nvSpPr>
        <dsp:cNvPr id="0" name=""/>
        <dsp:cNvSpPr/>
      </dsp:nvSpPr>
      <dsp:spPr>
        <a:xfrm>
          <a:off x="0" y="0"/>
          <a:ext cx="10530839" cy="1033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conducted a comprehensive examination of the dataset to ensure its quality and integrity before analysis.</a:t>
          </a:r>
        </a:p>
      </dsp:txBody>
      <dsp:txXfrm>
        <a:off x="0" y="0"/>
        <a:ext cx="10530839" cy="1033767"/>
      </dsp:txXfrm>
    </dsp:sp>
    <dsp:sp modelId="{7CDEEC39-037F-421B-A3F8-4ECE13336326}">
      <dsp:nvSpPr>
        <dsp:cNvPr id="0" name=""/>
        <dsp:cNvSpPr/>
      </dsp:nvSpPr>
      <dsp:spPr>
        <a:xfrm>
          <a:off x="0" y="1033767"/>
          <a:ext cx="10530839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9CAB9-2A19-488E-8087-F13E6B450DDA}">
      <dsp:nvSpPr>
        <dsp:cNvPr id="0" name=""/>
        <dsp:cNvSpPr/>
      </dsp:nvSpPr>
      <dsp:spPr>
        <a:xfrm>
          <a:off x="0" y="1033767"/>
          <a:ext cx="10530839" cy="1033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ensure consistency and ease of use, we modified column names using regular expressions, removing spaces, dots, and symbols.</a:t>
          </a:r>
        </a:p>
      </dsp:txBody>
      <dsp:txXfrm>
        <a:off x="0" y="1033767"/>
        <a:ext cx="10530839" cy="1033767"/>
      </dsp:txXfrm>
    </dsp:sp>
    <dsp:sp modelId="{7B2F6E44-4E01-4DF0-AA10-F77630D8D390}">
      <dsp:nvSpPr>
        <dsp:cNvPr id="0" name=""/>
        <dsp:cNvSpPr/>
      </dsp:nvSpPr>
      <dsp:spPr>
        <a:xfrm>
          <a:off x="0" y="2067535"/>
          <a:ext cx="10530839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310D4-BC84-409E-A7D8-723F630801AE}">
      <dsp:nvSpPr>
        <dsp:cNvPr id="0" name=""/>
        <dsp:cNvSpPr/>
      </dsp:nvSpPr>
      <dsp:spPr>
        <a:xfrm>
          <a:off x="0" y="2067535"/>
          <a:ext cx="10530839" cy="1033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Certain columns, such as '</a:t>
          </a:r>
          <a:r>
            <a:rPr lang="en-US" sz="2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order_date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 and 'year,' were converted to appropriate data types (datetime and year) for meaningful analysis.</a:t>
          </a:r>
        </a:p>
      </dsp:txBody>
      <dsp:txXfrm>
        <a:off x="0" y="2067535"/>
        <a:ext cx="10530839" cy="1033767"/>
      </dsp:txXfrm>
    </dsp:sp>
    <dsp:sp modelId="{B20600AB-FFC4-450F-BE7F-3EE10D4464FB}">
      <dsp:nvSpPr>
        <dsp:cNvPr id="0" name=""/>
        <dsp:cNvSpPr/>
      </dsp:nvSpPr>
      <dsp:spPr>
        <a:xfrm>
          <a:off x="0" y="3101303"/>
          <a:ext cx="10530839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9ED14-FD3B-4934-B8AE-053241F159A1}">
      <dsp:nvSpPr>
        <dsp:cNvPr id="0" name=""/>
        <dsp:cNvSpPr/>
      </dsp:nvSpPr>
      <dsp:spPr>
        <a:xfrm>
          <a:off x="0" y="3101303"/>
          <a:ext cx="10530839" cy="1033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extracted month information from the 'month' column, creating a new column with formatted month abbreviations.</a:t>
          </a:r>
        </a:p>
      </dsp:txBody>
      <dsp:txXfrm>
        <a:off x="0" y="3101303"/>
        <a:ext cx="10530839" cy="10337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7FED2-FFBE-4975-A557-33E2B605F3E0}">
      <dsp:nvSpPr>
        <dsp:cNvPr id="0" name=""/>
        <dsp:cNvSpPr/>
      </dsp:nvSpPr>
      <dsp:spPr>
        <a:xfrm>
          <a:off x="0" y="512438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0467B-A120-4BF4-A6CA-05F56A4C51B6}">
      <dsp:nvSpPr>
        <dsp:cNvPr id="0" name=""/>
        <dsp:cNvSpPr/>
      </dsp:nvSpPr>
      <dsp:spPr>
        <a:xfrm>
          <a:off x="525780" y="44080"/>
          <a:ext cx="7360920" cy="91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sp:txBody>
      <dsp:txXfrm>
        <a:off x="570452" y="88752"/>
        <a:ext cx="7271576" cy="825776"/>
      </dsp:txXfrm>
    </dsp:sp>
    <dsp:sp modelId="{0A7BD9A1-BAD0-4A2F-9110-E1731043222C}">
      <dsp:nvSpPr>
        <dsp:cNvPr id="0" name=""/>
        <dsp:cNvSpPr/>
      </dsp:nvSpPr>
      <dsp:spPr>
        <a:xfrm>
          <a:off x="0" y="1918598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71A5D-E4B5-4A84-9C7C-E51848D182B4}">
      <dsp:nvSpPr>
        <dsp:cNvPr id="0" name=""/>
        <dsp:cNvSpPr/>
      </dsp:nvSpPr>
      <dsp:spPr>
        <a:xfrm>
          <a:off x="525780" y="1461038"/>
          <a:ext cx="7360920" cy="9151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Regressor</a:t>
          </a:r>
        </a:p>
      </dsp:txBody>
      <dsp:txXfrm>
        <a:off x="570452" y="1505710"/>
        <a:ext cx="7271576" cy="825776"/>
      </dsp:txXfrm>
    </dsp:sp>
    <dsp:sp modelId="{7977412E-5FDD-4953-BD77-E09FF8C6B523}">
      <dsp:nvSpPr>
        <dsp:cNvPr id="0" name=""/>
        <dsp:cNvSpPr/>
      </dsp:nvSpPr>
      <dsp:spPr>
        <a:xfrm>
          <a:off x="0" y="3324758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FD99C-82E6-48C9-B6C7-BF1DD72A3104}">
      <dsp:nvSpPr>
        <dsp:cNvPr id="0" name=""/>
        <dsp:cNvSpPr/>
      </dsp:nvSpPr>
      <dsp:spPr>
        <a:xfrm>
          <a:off x="525780" y="2867198"/>
          <a:ext cx="7360920" cy="915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570452" y="2911870"/>
        <a:ext cx="727157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8078-90F1-BCEF-37EA-E55FED391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93B3B-4092-CE5E-840F-912A47F25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C96B-7B89-2A9C-0C4C-0AD9023B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B63-F85A-47A2-9AA4-D6C684B31F1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EB021-96C9-5FA7-67D8-57381F26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6F52-1D71-96A0-FC53-0A23BB3B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FEAF-7A9B-46A0-BA12-971F6976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0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3201-C7A8-A08E-E613-85487953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7102E-CD21-856E-28DD-11208A21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92F42-C31A-E2CA-1EB4-70AA8A67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B63-F85A-47A2-9AA4-D6C684B31F1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2EC4F-3328-14CF-46BB-463AFE8D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5CB28-06C4-826B-9C91-550C9B2D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FEAF-7A9B-46A0-BA12-971F6976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57CBD-D1DA-FB24-B83F-F17E14DFB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51720-0241-8FA3-0488-F009C3A3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9425B-D7B1-3B93-F875-97593DF5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B63-F85A-47A2-9AA4-D6C684B31F1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6441-5D54-6CA9-BABF-2679501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26B18-B0A0-EFE2-959B-7F58BFA8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FEAF-7A9B-46A0-BA12-971F6976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1C2C-FC6F-8C71-3F05-484737BE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66CB-32B4-5EB8-E812-926099DD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1847-4EE5-5287-17FA-70207017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B63-F85A-47A2-9AA4-D6C684B31F1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581D-AE9D-C507-C212-83B4E646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AA76-1B6C-7931-E1BF-3E698F6E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FEAF-7A9B-46A0-BA12-971F6976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2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9870-DBAB-42B3-E388-1B281147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1B0DF-FABB-9442-1664-405ECEBB7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AD9C6-47D0-6D36-5DC0-7A09778C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B63-F85A-47A2-9AA4-D6C684B31F1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302C6-4E81-1805-F5F9-89B7AB31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2043-53A7-E218-9116-6A2CBB3F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FEAF-7A9B-46A0-BA12-971F6976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76AB-F1D9-000F-260F-88B01C4D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2A19-E17F-E2EC-7679-5DCD6FBB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78299-E6AA-AF9A-0B8C-199CC3952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2684D-C46F-3B46-5351-A0541EE5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B63-F85A-47A2-9AA4-D6C684B31F1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901E2-6B59-7902-79E7-12A106D3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ED791-CB2C-B5D0-3E3E-5185CEE7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FEAF-7A9B-46A0-BA12-971F6976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EF6A-CE87-17B5-EA7D-6574FDD3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A9F4-7BA0-74FF-7BC6-3E1DC00C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E5E9D-EE03-B344-6867-7FB5DFA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9A9F2-1D1D-9CC5-02C2-C874A715D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B9E2F-9F1A-54B1-D80B-3630E2458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13171-6522-1C71-769A-8E868BC7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B63-F85A-47A2-9AA4-D6C684B31F1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2AB8F-5BA7-133B-0ED1-64FEC8A0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22118-2BFA-4636-0C52-64EF2404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FEAF-7A9B-46A0-BA12-971F6976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41D6-1A9C-A56D-077D-014A0A12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0F8E6-B90A-FB9D-9BB2-61562C91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B63-F85A-47A2-9AA4-D6C684B31F1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E0BAE-B5D5-2F61-2A64-E0006C55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BB64C-3A44-71AE-A6A5-3FF8A9A9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FEAF-7A9B-46A0-BA12-971F6976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191BF-C546-8790-A807-90589DF4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B63-F85A-47A2-9AA4-D6C684B31F1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9609B-0251-9F7A-9D16-1AD3B71D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BA6D1-3116-ADCA-910E-C0E1AF0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FEAF-7A9B-46A0-BA12-971F6976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EC71-3369-F862-E860-B8D4A770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9B5C-25D9-0579-45F3-7715C40E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C24A7-A7EF-7C45-A675-CF191468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9E8E6-A035-E23D-8380-F908E3BE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B63-F85A-47A2-9AA4-D6C684B31F1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F46F0-B66B-61E5-688F-214713C9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884C9-7740-37CC-72F5-AE6296BC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FEAF-7A9B-46A0-BA12-971F6976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3547-DEFA-48E4-541F-9069B35E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98584-B639-1ABE-5D52-B20276F86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E5DA8-887E-DB7B-28CA-47BD1735D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9630E-8E23-CD40-8619-ECDF0792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B63-F85A-47A2-9AA4-D6C684B31F1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E4FFC-0672-FF44-CC78-D5A54946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C91E9-4512-C3A5-6711-1FFBBA65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FEAF-7A9B-46A0-BA12-971F6976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1898A-96A1-97A4-01DB-50A1B259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EC3B2-3BE3-C0C8-FA7D-FAC7D009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50D91-4FB5-8C8E-B675-E403C4062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2B63-F85A-47A2-9AA4-D6C684B31F1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1650-455F-410D-8F16-4F3DA5072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9829E-0346-8266-818A-540693B05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FEAF-7A9B-46A0-BA12-971F6976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90433-07F9-018C-42E3-C31172BD6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9363710" cy="16584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Sales Analysis and Predictive Modeling: Unveiling Insights for Enhanced Online Retail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860F8-ECB2-0CA2-EE0C-CCCFF6657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3591628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algn="l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4 </a:t>
            </a:r>
          </a:p>
          <a:p>
            <a:pPr marR="0" algn="l"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Dhairyav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Jatin </a:t>
            </a:r>
          </a:p>
          <a:p>
            <a:pPr marL="114300" marR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Likhitha Varakala  </a:t>
            </a:r>
          </a:p>
          <a:p>
            <a:pPr marL="114300" marR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Manmitha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Pantangi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6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3ADED-21F6-D62E-77D7-1170AFF4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554152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205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91A-C0DB-DE3F-E833-1B14D11B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1595743"/>
            <a:ext cx="9356107" cy="907719"/>
          </a:xfrm>
        </p:spPr>
        <p:txBody>
          <a:bodyPr>
            <a:noAutofit/>
          </a:bodyPr>
          <a:lstStyle/>
          <a:p>
            <a:pPr marL="201168" indent="-201168" defTabSz="804672">
              <a:lnSpc>
                <a:spcPct val="150000"/>
              </a:lnSpc>
              <a:spcBef>
                <a:spcPts val="880"/>
              </a:spcBef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trained the </a:t>
            </a:r>
            <a:r>
              <a:rPr lang="en-US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XGBoost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 using the training data and made predictions on the test data to evaluate its performance.</a:t>
            </a:r>
          </a:p>
          <a:p>
            <a:pPr marL="201168" indent="-201168" defTabSz="804672">
              <a:lnSpc>
                <a:spcPct val="150000"/>
              </a:lnSpc>
              <a:spcBef>
                <a:spcPts val="880"/>
              </a:spcBef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01168" indent="-201168" defTabSz="804672">
              <a:lnSpc>
                <a:spcPct val="150000"/>
              </a:lnSpc>
              <a:spcBef>
                <a:spcPts val="880"/>
              </a:spcBef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29CF6A-CEA9-0FA4-CA2B-B32F9A1AC387}"/>
              </a:ext>
            </a:extLst>
          </p:cNvPr>
          <p:cNvSpPr/>
          <p:nvPr/>
        </p:nvSpPr>
        <p:spPr>
          <a:xfrm>
            <a:off x="1564669" y="3643408"/>
            <a:ext cx="3553162" cy="16188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lnSpc>
                <a:spcPct val="15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Mean squared error - 1800.61</a:t>
            </a:r>
          </a:p>
          <a:p>
            <a:pPr algn="ctr" defTabSz="804672">
              <a:lnSpc>
                <a:spcPct val="15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Root mean squared error - 42.43</a:t>
            </a:r>
          </a:p>
          <a:p>
            <a:pPr algn="ctr" defTabSz="804672">
              <a:lnSpc>
                <a:spcPct val="15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R-squared value - 0.9995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09D9D8-3A46-26BB-6E34-877246246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877" y="2807431"/>
            <a:ext cx="4954492" cy="36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3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941FD-A46E-6C34-1FBD-8754A652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7" y="967107"/>
            <a:ext cx="6190412" cy="724427"/>
          </a:xfrm>
        </p:spPr>
        <p:txBody>
          <a:bodyPr anchor="b"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8141-7323-7F9D-A5F2-F0BA9CA1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47" y="1824735"/>
            <a:ext cx="10301104" cy="1039227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demonstrated greater performance in terms of both mean squared error (MSE) and root mean square error (RMSE)</a:t>
            </a:r>
            <a:endParaRPr lang="en-US" sz="2000" dirty="0"/>
          </a:p>
        </p:txBody>
      </p:sp>
      <p:pic>
        <p:nvPicPr>
          <p:cNvPr id="4" name="Picture 3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86CA8148-F201-255C-7BA9-9E91CEA29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7" y="3115715"/>
            <a:ext cx="4942925" cy="32005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5A95ABC-C99A-4AEB-9147-1FCDBA55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1042" y="1755216"/>
            <a:ext cx="289888" cy="613136"/>
            <a:chOff x="11191042" y="1755216"/>
            <a:chExt cx="289888" cy="613136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1042" y="17552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9792" y="227721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82047C92-5457-EA48-3C00-2FFFC5E21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39" y="3115715"/>
            <a:ext cx="4858812" cy="30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6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BA1C4-1323-4775-5232-BE026637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8AE5-5FC1-9950-8EC9-7DBD5A1C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1915318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Strategy: Align pricing with customer expectations and market trends to maximize profitability.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 Monitor popular product categories like "Mobiles &amp; Tablets" closely and ensure sufficient stock levels to meet demand.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Promotions: Strategically plan marketing campaigns and promotions based on sales patterns over time, targeting peak periods and offering discounts during off-peak periods.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Options: Offer diverse and secure payment options, including popular methods like COD and digital payment gateways, to cater to customer preferences.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Analytics: Implement predictive analytics models, such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accurate sales forecasting and optimization of inventory, resource allocation, and overall business strategy.</a:t>
            </a:r>
          </a:p>
        </p:txBody>
      </p:sp>
    </p:spTree>
    <p:extLst>
      <p:ext uri="{BB962C8B-B14F-4D97-AF65-F5344CB8AC3E}">
        <p14:creationId xmlns:p14="http://schemas.microsoft.com/office/powerpoint/2010/main" val="384515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F2630-C007-E93E-3CE8-29FF5C64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50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C7CF1-4818-F1DB-1523-608A011B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1064579"/>
            <a:ext cx="3939688" cy="5583126"/>
          </a:xfrm>
        </p:spPr>
        <p:txBody>
          <a:bodyPr>
            <a:noAutofit/>
          </a:bodyPr>
          <a:lstStyle/>
          <a:p>
            <a:pPr algn="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FAA20C2E-F5A1-7215-E35B-BC8573C07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834693"/>
              </p:ext>
            </p:extLst>
          </p:nvPr>
        </p:nvGraphicFramePr>
        <p:xfrm>
          <a:off x="5101891" y="865526"/>
          <a:ext cx="6604070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59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D7758-E244-426D-A1D3-862C53BF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Sales Forecasting?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B5C909D-FEAD-DDF5-8B02-65C27C551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9419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05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82A14-CEC3-429C-0B9F-52D27A9A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92DEEC-6617-251A-29AD-C421E8051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593077"/>
              </p:ext>
            </p:extLst>
          </p:nvPr>
        </p:nvGraphicFramePr>
        <p:xfrm>
          <a:off x="838200" y="2011729"/>
          <a:ext cx="10530840" cy="4135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88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80671-8D16-8B75-121B-5771E1DC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35A5-5A7C-E59A-1905-93E76BDF2BFB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correlation map, the most important features to predict total sales are: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amount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percent</a:t>
            </a:r>
          </a:p>
        </p:txBody>
      </p:sp>
      <p:pic>
        <p:nvPicPr>
          <p:cNvPr id="21" name="Content Placeholder 20" descr="A picture containing screenshot, text, rectangle, square&#10;&#10;Description automatically generated">
            <a:extLst>
              <a:ext uri="{FF2B5EF4-FFF2-40B4-BE49-F238E27FC236}">
                <a16:creationId xmlns:a16="http://schemas.microsoft.com/office/drawing/2014/main" id="{84440058-03D1-2D37-67B2-991D64B8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37" y="896992"/>
            <a:ext cx="5891457" cy="5133667"/>
          </a:xfrm>
        </p:spPr>
      </p:pic>
    </p:spTree>
    <p:extLst>
      <p:ext uri="{BB962C8B-B14F-4D97-AF65-F5344CB8AC3E}">
        <p14:creationId xmlns:p14="http://schemas.microsoft.com/office/powerpoint/2010/main" val="144121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DFD3A-CD55-123C-1C5E-E6843394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FB6824-1FB5-BFFA-0C42-68337251D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202940"/>
              </p:ext>
            </p:extLst>
          </p:nvPr>
        </p:nvGraphicFramePr>
        <p:xfrm>
          <a:off x="838200" y="201172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6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80AB0-0F70-8A01-15A5-788ADE95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E792-22B9-EA79-9F25-14CFEA13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82" y="1641136"/>
            <a:ext cx="9942374" cy="3404848"/>
          </a:xfrm>
        </p:spPr>
        <p:txBody>
          <a:bodyPr>
            <a:noAutofit/>
          </a:bodyPr>
          <a:lstStyle/>
          <a:p>
            <a:pPr marL="212598" indent="-212598" algn="just" defTabSz="850392">
              <a:lnSpc>
                <a:spcPct val="150000"/>
              </a:lnSpc>
              <a:spcBef>
                <a:spcPts val="930"/>
              </a:spcBef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trained a Random Forest regressor with 100 estimators using the training data, leveraging ensemble modeling for more accurate predictions.</a:t>
            </a:r>
          </a:p>
          <a:p>
            <a:pPr marL="212598" indent="-212598" algn="just" defTabSz="850392">
              <a:lnSpc>
                <a:spcPct val="150000"/>
              </a:lnSpc>
              <a:spcBef>
                <a:spcPts val="930"/>
              </a:spcBef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12598" indent="-212598" algn="just" defTabSz="850392">
              <a:lnSpc>
                <a:spcPct val="150000"/>
              </a:lnSpc>
              <a:spcBef>
                <a:spcPts val="930"/>
              </a:spcBef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6644BC-3CF4-7A88-0FED-D18E862E6B38}"/>
              </a:ext>
            </a:extLst>
          </p:cNvPr>
          <p:cNvSpPr/>
          <p:nvPr/>
        </p:nvSpPr>
        <p:spPr>
          <a:xfrm>
            <a:off x="1511565" y="3621495"/>
            <a:ext cx="3624385" cy="1424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0392">
              <a:lnSpc>
                <a:spcPct val="15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- 3646.10</a:t>
            </a:r>
          </a:p>
          <a:p>
            <a:pPr algn="ctr" defTabSz="850392">
              <a:lnSpc>
                <a:spcPct val="15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- 60.38</a:t>
            </a:r>
          </a:p>
          <a:p>
            <a:pPr algn="ctr" defTabSz="850392">
              <a:lnSpc>
                <a:spcPct val="15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R-squared value - 0.9991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8037CE-4797-8B4A-FEF9-673627F2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69" y="2914537"/>
            <a:ext cx="4814051" cy="3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97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348B3-FD19-F815-AE1D-666F7E9E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 (before Hyper Parameter Tuning)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A66E-57EC-A971-1DFF-A505ABCC9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08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trained a Decision Tree Regressor using the training data and evaluated its performance by making predictions on the test data.</a:t>
            </a:r>
          </a:p>
          <a:p>
            <a:pPr>
              <a:lnSpc>
                <a:spcPct val="150000"/>
              </a:lnSpc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C92851-0745-9B21-C6BE-ACBF8112F1E4}"/>
              </a:ext>
            </a:extLst>
          </p:cNvPr>
          <p:cNvSpPr/>
          <p:nvPr/>
        </p:nvSpPr>
        <p:spPr>
          <a:xfrm>
            <a:off x="1523920" y="3665036"/>
            <a:ext cx="3531637" cy="15660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800" kern="1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Error: 7011.71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800" kern="1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Error: 83.73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800" kern="1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R-squared: 0.998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A78409-B295-0470-4610-315D4CD9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93" y="2785445"/>
            <a:ext cx="4954587" cy="36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26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7362B-82E4-34A9-1B18-99254603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568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 (with Hyper Parameter Tuning)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50B9-6159-90DD-26BB-3DB76CA6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conducted hyperparameter tuning for the Decision Tree Regressor using a random search with cross-validation to enhance its performance.</a:t>
            </a:r>
          </a:p>
          <a:p>
            <a:pPr>
              <a:lnSpc>
                <a:spcPct val="150000"/>
              </a:lnSpc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best-performing model had the following optimal hyperparameters: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en-US" sz="2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2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='auto', and </a:t>
            </a:r>
            <a:r>
              <a:rPr lang="en-US" sz="2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=None.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1AD733-7809-D434-A286-0957822D4437}"/>
              </a:ext>
            </a:extLst>
          </p:cNvPr>
          <p:cNvSpPr/>
          <p:nvPr/>
        </p:nvSpPr>
        <p:spPr>
          <a:xfrm>
            <a:off x="4116355" y="2967030"/>
            <a:ext cx="3959289" cy="1492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kern="12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Mean Squared Error: 5675.13</a:t>
            </a:r>
          </a:p>
          <a:p>
            <a:pPr algn="ctr">
              <a:spcAft>
                <a:spcPts val="600"/>
              </a:spcAft>
            </a:pPr>
            <a:r>
              <a:rPr lang="en-US" sz="1800" kern="12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Root Mean Squared Error: 75.33</a:t>
            </a:r>
          </a:p>
          <a:p>
            <a:pPr algn="ctr">
              <a:spcAft>
                <a:spcPts val="600"/>
              </a:spcAft>
            </a:pPr>
            <a:r>
              <a:rPr lang="en-US" sz="1800" kern="12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R-squared: 0.99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1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652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Leveraging Sales Analysis and Predictive Modeling: Unveiling Insights for Enhanced Online Retail Performance</vt:lpstr>
      <vt:lpstr>Data Source</vt:lpstr>
      <vt:lpstr>Why Sales Forecasting?</vt:lpstr>
      <vt:lpstr>Data Preprocessing</vt:lpstr>
      <vt:lpstr>Feature Selection</vt:lpstr>
      <vt:lpstr>Predictive Models</vt:lpstr>
      <vt:lpstr>Random Forest</vt:lpstr>
      <vt:lpstr>Decision Tree Regressor (before Hyper Parameter Tuning)</vt:lpstr>
      <vt:lpstr>Decision Tree Regressor (with Hyper Parameter Tuning)</vt:lpstr>
      <vt:lpstr>XG Boost</vt:lpstr>
      <vt:lpstr>Comparison of models</vt:lpstr>
      <vt:lpstr>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Sales Analysis and Predictive Modeling: Unveiling Insights for Enhanced Online Retail Performance</dc:title>
  <dc:creator>Likhitha Varakala</dc:creator>
  <cp:lastModifiedBy>Likhitha Varakala</cp:lastModifiedBy>
  <cp:revision>1</cp:revision>
  <dcterms:created xsi:type="dcterms:W3CDTF">2023-06-28T14:19:15Z</dcterms:created>
  <dcterms:modified xsi:type="dcterms:W3CDTF">2023-06-28T18:01:09Z</dcterms:modified>
</cp:coreProperties>
</file>