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7"/>
  </p:notesMasterIdLst>
  <p:sldIdLst>
    <p:sldId id="279" r:id="rId3"/>
    <p:sldId id="275" r:id="rId4"/>
    <p:sldId id="284" r:id="rId5"/>
    <p:sldId id="28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610" y="6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71575" y="411510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SOBRE NOSOTROS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75" y="1905924"/>
            <a:ext cx="374511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s-ES" altLang="ko-KR" sz="1200" dirty="0" err="1">
                <a:solidFill>
                  <a:schemeClr val="bg1"/>
                </a:solidFill>
                <a:cs typeface="Arial" pitchFamily="34" charset="0"/>
              </a:rPr>
              <a:t>TecnoEngine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 nace en 2012 con el propósito de desarrollar aplicaciones a medida. Somos una empresa con gran experiencia en el sector del desarrollo software.</a:t>
            </a:r>
          </a:p>
          <a:p>
            <a:pPr algn="just"/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La clave de nuestro éxito es el equipo humano que nos compone, un personal de profesionales interdisciplinar, que se enriquece a sí mismo en un proceso de </a:t>
            </a:r>
            <a:r>
              <a:rPr lang="es-ES" altLang="ko-KR" sz="1200" dirty="0" err="1">
                <a:solidFill>
                  <a:schemeClr val="bg1"/>
                </a:solidFill>
                <a:cs typeface="Arial" pitchFamily="34" charset="0"/>
              </a:rPr>
              <a:t>co-formación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 y de comunicación directa con nuestro cliente. </a:t>
            </a:r>
          </a:p>
          <a:p>
            <a:pPr algn="just"/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Ofrecemos asesoramiento y soluciones integrales a empresas y entidades en el ámbito de las Nuevas Tecnologías.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Marcador de posición de imagen 15" descr="Gráfico, Forma, Gráfico radial&#10;&#10;Descripción generada automáticamente">
            <a:extLst>
              <a:ext uri="{FF2B5EF4-FFF2-40B4-BE49-F238E27FC236}">
                <a16:creationId xmlns:a16="http://schemas.microsoft.com/office/drawing/2014/main" id="{0D2D47F8-7878-41CF-995B-AC71D6DCD5B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" b="2537"/>
          <a:stretch>
            <a:fillRect/>
          </a:stretch>
        </p:blipFill>
        <p:spPr>
          <a:xfrm>
            <a:off x="4859338" y="1131888"/>
            <a:ext cx="4284662" cy="2879725"/>
          </a:xfrm>
        </p:spPr>
      </p:pic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ko-KR" dirty="0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45714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473532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35499" y="1407219"/>
            <a:ext cx="3568125" cy="699548"/>
            <a:chOff x="803640" y="3341979"/>
            <a:chExt cx="2551492" cy="69954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5514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noProof="1">
                  <a:solidFill>
                    <a:schemeClr val="bg1"/>
                  </a:solidFill>
                  <a:cs typeface="Arial" pitchFamily="34" charset="0"/>
                </a:rPr>
                <a:t>Elaboración de definición de requisitos modelo de casos de uso, arquitectura hardware y software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9147" y="3341979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b="1" noProof="1">
                  <a:solidFill>
                    <a:schemeClr val="bg1"/>
                  </a:solidFill>
                  <a:cs typeface="Arial" pitchFamily="34" charset="0"/>
                </a:rPr>
                <a:t>Diseño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35499" y="2331744"/>
            <a:ext cx="3677589" cy="886337"/>
            <a:chOff x="542476" y="3324750"/>
            <a:chExt cx="2629768" cy="886337"/>
          </a:xfrm>
        </p:grpSpPr>
        <p:sp>
          <p:nvSpPr>
            <p:cNvPr id="14" name="TextBox 13"/>
            <p:cNvSpPr txBox="1"/>
            <p:nvPr/>
          </p:nvSpPr>
          <p:spPr>
            <a:xfrm>
              <a:off x="597674" y="3564756"/>
              <a:ext cx="257457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noProof="1">
                  <a:solidFill>
                    <a:schemeClr val="bg1"/>
                  </a:solidFill>
                  <a:cs typeface="Arial" pitchFamily="34" charset="0"/>
                </a:rPr>
                <a:t>Desarrollamos aplicaciones móviles para cualquier plataforma ya sea Android o IOS, así como aplicaciones de escritorio y aplicaciones web.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76" y="3324750"/>
              <a:ext cx="242009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b="1" noProof="1">
                  <a:solidFill>
                    <a:schemeClr val="bg1"/>
                  </a:solidFill>
                  <a:cs typeface="Arial" pitchFamily="34" charset="0"/>
                </a:rPr>
                <a:t>Desarrollo de Aplicaciones Multiplataforma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-79947" y="3432182"/>
            <a:ext cx="3782443" cy="723551"/>
            <a:chOff x="242185" y="3424202"/>
            <a:chExt cx="2704746" cy="723551"/>
          </a:xfrm>
        </p:grpSpPr>
        <p:sp>
          <p:nvSpPr>
            <p:cNvPr id="17" name="TextBox 16"/>
            <p:cNvSpPr txBox="1"/>
            <p:nvPr/>
          </p:nvSpPr>
          <p:spPr>
            <a:xfrm>
              <a:off x="242185" y="3686088"/>
              <a:ext cx="270474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noProof="1">
                  <a:solidFill>
                    <a:schemeClr val="bg1"/>
                  </a:solidFill>
                  <a:cs typeface="Arial" pitchFamily="34" charset="0"/>
                </a:rPr>
                <a:t>Soporte técnico profesional que garantiza un tiempo de respuesta rápido, una completa disponibilidad.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5" y="342420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s-ES" altLang="ko-KR" sz="1200" b="1" noProof="1">
                  <a:solidFill>
                    <a:schemeClr val="bg1"/>
                  </a:solidFill>
                  <a:cs typeface="Arial" pitchFamily="34" charset="0"/>
                </a:rPr>
                <a:t>Soporte y Mantenimiento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52450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540893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410929"/>
            <a:ext cx="44279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Servicios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s-E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que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s-ES" altLang="ko-KR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ofrecemos</a:t>
            </a: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7C410C55-7FE4-47F4-93E0-FDD4ABD5DF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r="9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3940"/>
            <a:ext cx="72008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NUESTROS ÉXITOS</a:t>
            </a:r>
            <a:endParaRPr lang="ko-KR" altLang="en-US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NUESTROS SOCIOS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39" y="1798200"/>
            <a:ext cx="417643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Agro-Engine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600" noProof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Junta de Andalucía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Universidad de Sevilla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ACME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170932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METODOLOGÍA Y CALIDAD</a:t>
            </a:r>
            <a:endParaRPr lang="en-US" altLang="ko-KR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59" y="3763251"/>
            <a:ext cx="417643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Hacemos uso de metodologías ágiles tales como Scrum, Agile Inception y Lean Inception. Lo que nos garantiza el máximo rendimiento y un contacto constante con nuestros clientes.</a:t>
            </a:r>
          </a:p>
          <a:p>
            <a:pPr algn="just"/>
            <a:r>
              <a:rPr lang="en-US" altLang="ko-KR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Cumplimos con diferentes estándares ISO para asegurar la mayor calidad en nuestros proyectos.</a:t>
            </a:r>
          </a:p>
        </p:txBody>
      </p:sp>
      <p:pic>
        <p:nvPicPr>
          <p:cNvPr id="5" name="Marcador de posición de imagen 4" descr="Imagen que contiene persona, hombre, interior, viendo&#10;&#10;Descripción generada automáticamente">
            <a:extLst>
              <a:ext uri="{FF2B5EF4-FFF2-40B4-BE49-F238E27FC236}">
                <a16:creationId xmlns:a16="http://schemas.microsoft.com/office/drawing/2014/main" id="{30A2CACB-9685-4AB4-8F98-0896CB4DA1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3" b="8553"/>
          <a:stretch>
            <a:fillRect/>
          </a:stretch>
        </p:blipFill>
        <p:spPr/>
      </p:pic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3D07A474-32A5-4AD4-979A-2D6ACBD73CA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 b="8621"/>
          <a:stretch/>
        </p:blipFill>
        <p:spPr>
          <a:xfrm>
            <a:off x="4644008" y="2899537"/>
            <a:ext cx="4176464" cy="1944216"/>
          </a:xfrm>
        </p:spPr>
      </p:pic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396FB4-B857-43B9-8F08-905659822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888" y="191784"/>
            <a:ext cx="7200800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+mj-lt"/>
                <a:cs typeface="Arial" pitchFamily="34" charset="0"/>
              </a:rPr>
              <a:t>CONTÁCTANOS</a:t>
            </a:r>
            <a:endParaRPr lang="ko-KR" altLang="en-US" b="1" dirty="0">
              <a:latin typeface="+mj-lt"/>
              <a:cs typeface="Arial" pitchFamily="34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C8D89F6-0A4B-43FB-BE33-BE55A17F9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848" y="1347615"/>
            <a:ext cx="1152832" cy="527260"/>
          </a:xfrm>
        </p:spPr>
        <p:txBody>
          <a:bodyPr/>
          <a:lstStyle/>
          <a:p>
            <a:pPr algn="ctr"/>
            <a:r>
              <a:rPr lang="es-ES" dirty="0"/>
              <a:t>WEB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18C7F85-AC6F-4CA8-82BB-A784D580904C}"/>
              </a:ext>
            </a:extLst>
          </p:cNvPr>
          <p:cNvSpPr txBox="1">
            <a:spLocks/>
          </p:cNvSpPr>
          <p:nvPr/>
        </p:nvSpPr>
        <p:spPr>
          <a:xfrm>
            <a:off x="2597913" y="1347615"/>
            <a:ext cx="1296848" cy="5272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INSTAGRAM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61C78803-161C-457A-86F7-ED46DC3BE66C}"/>
              </a:ext>
            </a:extLst>
          </p:cNvPr>
          <p:cNvSpPr txBox="1">
            <a:spLocks/>
          </p:cNvSpPr>
          <p:nvPr/>
        </p:nvSpPr>
        <p:spPr>
          <a:xfrm>
            <a:off x="4800994" y="1347615"/>
            <a:ext cx="1152832" cy="5272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TWITTER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00573BA6-2CC4-41BD-9D27-707A98906F1F}"/>
              </a:ext>
            </a:extLst>
          </p:cNvPr>
          <p:cNvSpPr txBox="1">
            <a:spLocks/>
          </p:cNvSpPr>
          <p:nvPr/>
        </p:nvSpPr>
        <p:spPr>
          <a:xfrm>
            <a:off x="7020272" y="1347615"/>
            <a:ext cx="1152832" cy="52726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E-MAIL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0983C0E-7170-4BCA-AD53-B1DEC32346B6}"/>
              </a:ext>
            </a:extLst>
          </p:cNvPr>
          <p:cNvSpPr/>
          <p:nvPr/>
        </p:nvSpPr>
        <p:spPr>
          <a:xfrm>
            <a:off x="538848" y="1874875"/>
            <a:ext cx="1793438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www.tecnoengine.com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EF1959A-9E1B-49F6-8061-B6D8BF49F452}"/>
              </a:ext>
            </a:extLst>
          </p:cNvPr>
          <p:cNvSpPr/>
          <p:nvPr/>
        </p:nvSpPr>
        <p:spPr>
          <a:xfrm>
            <a:off x="1691680" y="1347615"/>
            <a:ext cx="640606" cy="5272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F6FAC39-A1F3-4FA1-A15C-A14229D38444}"/>
              </a:ext>
            </a:extLst>
          </p:cNvPr>
          <p:cNvSpPr/>
          <p:nvPr/>
        </p:nvSpPr>
        <p:spPr>
          <a:xfrm>
            <a:off x="3787378" y="1345359"/>
            <a:ext cx="640606" cy="5272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BA91FE-EF8A-4528-A8FC-6610E0D4EBA0}"/>
              </a:ext>
            </a:extLst>
          </p:cNvPr>
          <p:cNvSpPr/>
          <p:nvPr/>
        </p:nvSpPr>
        <p:spPr>
          <a:xfrm>
            <a:off x="2634546" y="1872619"/>
            <a:ext cx="1793438" cy="1709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@TecnoEngine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F86CF76-5405-4E0A-9F0C-652F5721F818}"/>
              </a:ext>
            </a:extLst>
          </p:cNvPr>
          <p:cNvSpPr/>
          <p:nvPr/>
        </p:nvSpPr>
        <p:spPr>
          <a:xfrm>
            <a:off x="4727524" y="1872619"/>
            <a:ext cx="1793438" cy="1709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@TecnoEngineOficial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3BB51B-FCAE-4DFF-9689-FE2B1FD5B5E0}"/>
              </a:ext>
            </a:extLst>
          </p:cNvPr>
          <p:cNvSpPr/>
          <p:nvPr/>
        </p:nvSpPr>
        <p:spPr>
          <a:xfrm>
            <a:off x="5875303" y="1345359"/>
            <a:ext cx="640606" cy="5272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94AA433-622E-4C11-B23C-3197824C82CC}"/>
              </a:ext>
            </a:extLst>
          </p:cNvPr>
          <p:cNvSpPr/>
          <p:nvPr/>
        </p:nvSpPr>
        <p:spPr>
          <a:xfrm>
            <a:off x="6812908" y="1872619"/>
            <a:ext cx="1793438" cy="1709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support@tecnoengine.com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DC7A83A-5B05-431B-BD09-5DE51FEC94A8}"/>
              </a:ext>
            </a:extLst>
          </p:cNvPr>
          <p:cNvSpPr/>
          <p:nvPr/>
        </p:nvSpPr>
        <p:spPr>
          <a:xfrm>
            <a:off x="7964546" y="1345359"/>
            <a:ext cx="640606" cy="5272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548A0332-1A24-467D-AE7C-D2B0384DD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94" y="1471208"/>
            <a:ext cx="373309" cy="275562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027D397D-B5E2-4B03-8F0A-56F168F4E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40" y="1413144"/>
            <a:ext cx="391689" cy="391689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1017ADB3-748C-4A46-9FFB-B880A11A6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1343103"/>
            <a:ext cx="519696" cy="519696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8B87FEE5-BFF0-47FF-8B4D-26B3F053AB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8245" y="1417810"/>
            <a:ext cx="387475" cy="3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040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226</Words>
  <Application>Microsoft Office PowerPoint</Application>
  <PresentationFormat>Presentación en pantalla (16:9)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jesbarsig@alum.us.es</cp:lastModifiedBy>
  <cp:revision>125</cp:revision>
  <dcterms:created xsi:type="dcterms:W3CDTF">2016-12-05T23:26:54Z</dcterms:created>
  <dcterms:modified xsi:type="dcterms:W3CDTF">2020-12-31T12:40:45Z</dcterms:modified>
</cp:coreProperties>
</file>