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7C042-6387-44ED-AE76-C1D7C373894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D4E763-5AB3-41F8-B0BD-E40990E51C02}">
      <dgm:prSet phldrT="[Text]"/>
      <dgm:spPr/>
      <dgm:t>
        <a:bodyPr/>
        <a:lstStyle/>
        <a:p>
          <a:r>
            <a:rPr lang="en-US" dirty="0"/>
            <a:t>Page Object</a:t>
          </a:r>
          <a:endParaRPr lang="en-IN" dirty="0"/>
        </a:p>
      </dgm:t>
    </dgm:pt>
    <dgm:pt modelId="{FE93C825-186A-4A32-A2CE-3F037BB315C6}" type="parTrans" cxnId="{FDD074CA-18E8-4755-9C5D-96FD28BBCC5D}">
      <dgm:prSet/>
      <dgm:spPr/>
      <dgm:t>
        <a:bodyPr/>
        <a:lstStyle/>
        <a:p>
          <a:endParaRPr lang="en-IN"/>
        </a:p>
      </dgm:t>
    </dgm:pt>
    <dgm:pt modelId="{118B20CB-8F3E-40C2-8E64-E30747646CAD}" type="sibTrans" cxnId="{FDD074CA-18E8-4755-9C5D-96FD28BBCC5D}">
      <dgm:prSet/>
      <dgm:spPr/>
      <dgm:t>
        <a:bodyPr/>
        <a:lstStyle/>
        <a:p>
          <a:endParaRPr lang="en-IN"/>
        </a:p>
      </dgm:t>
    </dgm:pt>
    <dgm:pt modelId="{814BB69A-76EA-4B89-B5B8-4ED48B3F82F9}">
      <dgm:prSet phldrT="[Text]"/>
      <dgm:spPr/>
      <dgm:t>
        <a:bodyPr vert="vert270"/>
        <a:lstStyle/>
        <a:p>
          <a:r>
            <a:rPr lang="en-US" dirty="0"/>
            <a:t>Page1</a:t>
          </a:r>
          <a:endParaRPr lang="en-IN" dirty="0"/>
        </a:p>
      </dgm:t>
    </dgm:pt>
    <dgm:pt modelId="{8289CE11-B731-4DA8-9CA4-C542200672D8}" type="parTrans" cxnId="{86CF0BB1-94D7-4F6B-BF7F-5CA2615EE252}">
      <dgm:prSet/>
      <dgm:spPr/>
      <dgm:t>
        <a:bodyPr/>
        <a:lstStyle/>
        <a:p>
          <a:endParaRPr lang="en-IN"/>
        </a:p>
      </dgm:t>
    </dgm:pt>
    <dgm:pt modelId="{48921C70-4A07-40CA-A089-1C419F391749}" type="sibTrans" cxnId="{86CF0BB1-94D7-4F6B-BF7F-5CA2615EE252}">
      <dgm:prSet/>
      <dgm:spPr/>
      <dgm:t>
        <a:bodyPr/>
        <a:lstStyle/>
        <a:p>
          <a:endParaRPr lang="en-IN"/>
        </a:p>
      </dgm:t>
    </dgm:pt>
    <dgm:pt modelId="{398D07DE-9FBE-43F9-BF0E-3E4F99EF21B0}">
      <dgm:prSet phldrT="[Text]"/>
      <dgm:spPr/>
      <dgm:t>
        <a:bodyPr vert="vert270"/>
        <a:lstStyle/>
        <a:p>
          <a:r>
            <a:rPr lang="en-US" dirty="0"/>
            <a:t>Page2</a:t>
          </a:r>
          <a:endParaRPr lang="en-IN" dirty="0"/>
        </a:p>
      </dgm:t>
    </dgm:pt>
    <dgm:pt modelId="{1772B330-480F-4709-B257-88755D3FCB42}" type="parTrans" cxnId="{03C9B460-1C57-46B5-AD67-20880603C8DC}">
      <dgm:prSet/>
      <dgm:spPr/>
      <dgm:t>
        <a:bodyPr/>
        <a:lstStyle/>
        <a:p>
          <a:endParaRPr lang="en-IN"/>
        </a:p>
      </dgm:t>
    </dgm:pt>
    <dgm:pt modelId="{9493F64F-69EA-4159-95E5-A13DA5307F4C}" type="sibTrans" cxnId="{03C9B460-1C57-46B5-AD67-20880603C8DC}">
      <dgm:prSet/>
      <dgm:spPr/>
      <dgm:t>
        <a:bodyPr/>
        <a:lstStyle/>
        <a:p>
          <a:endParaRPr lang="en-IN"/>
        </a:p>
      </dgm:t>
    </dgm:pt>
    <dgm:pt modelId="{EEBB937B-AF98-49C6-851B-A5D3FB87C8B4}" type="pres">
      <dgm:prSet presAssocID="{EB87C042-6387-44ED-AE76-C1D7C3738946}" presName="composite" presStyleCnt="0">
        <dgm:presLayoutVars>
          <dgm:chMax val="1"/>
          <dgm:dir/>
          <dgm:resizeHandles val="exact"/>
        </dgm:presLayoutVars>
      </dgm:prSet>
      <dgm:spPr/>
    </dgm:pt>
    <dgm:pt modelId="{9C3C843D-D4AD-4075-B57C-C2B3385CD37B}" type="pres">
      <dgm:prSet presAssocID="{6FD4E763-5AB3-41F8-B0BD-E40990E51C02}" presName="roof" presStyleLbl="dkBgShp" presStyleIdx="0" presStyleCnt="2" custLinFactX="17889" custLinFactNeighborX="100000" custLinFactNeighborY="-11844"/>
      <dgm:spPr/>
    </dgm:pt>
    <dgm:pt modelId="{3B053832-26FB-45DB-AB4C-DADB9BE8FD38}" type="pres">
      <dgm:prSet presAssocID="{6FD4E763-5AB3-41F8-B0BD-E40990E51C02}" presName="pillars" presStyleCnt="0"/>
      <dgm:spPr/>
    </dgm:pt>
    <dgm:pt modelId="{92D601A5-383A-40DA-93B5-6651C02C8ABD}" type="pres">
      <dgm:prSet presAssocID="{6FD4E763-5AB3-41F8-B0BD-E40990E51C02}" presName="pillar1" presStyleLbl="node1" presStyleIdx="0" presStyleCnt="2">
        <dgm:presLayoutVars>
          <dgm:bulletEnabled val="1"/>
        </dgm:presLayoutVars>
      </dgm:prSet>
      <dgm:spPr/>
    </dgm:pt>
    <dgm:pt modelId="{E578ACD2-5A43-45B5-A449-2D310C9F632F}" type="pres">
      <dgm:prSet presAssocID="{398D07DE-9FBE-43F9-BF0E-3E4F99EF21B0}" presName="pillarX" presStyleLbl="node1" presStyleIdx="1" presStyleCnt="2">
        <dgm:presLayoutVars>
          <dgm:bulletEnabled val="1"/>
        </dgm:presLayoutVars>
      </dgm:prSet>
      <dgm:spPr/>
    </dgm:pt>
    <dgm:pt modelId="{3564913D-F94E-40C8-A8F5-E849A46A218D}" type="pres">
      <dgm:prSet presAssocID="{6FD4E763-5AB3-41F8-B0BD-E40990E51C02}" presName="base" presStyleLbl="dkBgShp" presStyleIdx="1" presStyleCnt="2"/>
      <dgm:spPr/>
    </dgm:pt>
  </dgm:ptLst>
  <dgm:cxnLst>
    <dgm:cxn modelId="{C6602A23-E9CA-4C93-8D60-899FFAAB172D}" type="presOf" srcId="{EB87C042-6387-44ED-AE76-C1D7C3738946}" destId="{EEBB937B-AF98-49C6-851B-A5D3FB87C8B4}" srcOrd="0" destOrd="0" presId="urn:microsoft.com/office/officeart/2005/8/layout/hList3"/>
    <dgm:cxn modelId="{03C9B460-1C57-46B5-AD67-20880603C8DC}" srcId="{6FD4E763-5AB3-41F8-B0BD-E40990E51C02}" destId="{398D07DE-9FBE-43F9-BF0E-3E4F99EF21B0}" srcOrd="1" destOrd="0" parTransId="{1772B330-480F-4709-B257-88755D3FCB42}" sibTransId="{9493F64F-69EA-4159-95E5-A13DA5307F4C}"/>
    <dgm:cxn modelId="{3D92457C-CC89-4012-9AAF-9E232E47812E}" type="presOf" srcId="{6FD4E763-5AB3-41F8-B0BD-E40990E51C02}" destId="{9C3C843D-D4AD-4075-B57C-C2B3385CD37B}" srcOrd="0" destOrd="0" presId="urn:microsoft.com/office/officeart/2005/8/layout/hList3"/>
    <dgm:cxn modelId="{86CF0BB1-94D7-4F6B-BF7F-5CA2615EE252}" srcId="{6FD4E763-5AB3-41F8-B0BD-E40990E51C02}" destId="{814BB69A-76EA-4B89-B5B8-4ED48B3F82F9}" srcOrd="0" destOrd="0" parTransId="{8289CE11-B731-4DA8-9CA4-C542200672D8}" sibTransId="{48921C70-4A07-40CA-A089-1C419F391749}"/>
    <dgm:cxn modelId="{FDD074CA-18E8-4755-9C5D-96FD28BBCC5D}" srcId="{EB87C042-6387-44ED-AE76-C1D7C3738946}" destId="{6FD4E763-5AB3-41F8-B0BD-E40990E51C02}" srcOrd="0" destOrd="0" parTransId="{FE93C825-186A-4A32-A2CE-3F037BB315C6}" sibTransId="{118B20CB-8F3E-40C2-8E64-E30747646CAD}"/>
    <dgm:cxn modelId="{2F8E04D8-05D6-4A7B-899C-71DD1EFADE0E}" type="presOf" srcId="{398D07DE-9FBE-43F9-BF0E-3E4F99EF21B0}" destId="{E578ACD2-5A43-45B5-A449-2D310C9F632F}" srcOrd="0" destOrd="0" presId="urn:microsoft.com/office/officeart/2005/8/layout/hList3"/>
    <dgm:cxn modelId="{2ABF94F0-9A04-4935-8384-C0D2FB2929F3}" type="presOf" srcId="{814BB69A-76EA-4B89-B5B8-4ED48B3F82F9}" destId="{92D601A5-383A-40DA-93B5-6651C02C8ABD}" srcOrd="0" destOrd="0" presId="urn:microsoft.com/office/officeart/2005/8/layout/hList3"/>
    <dgm:cxn modelId="{4AADC7E1-965A-499D-81B2-D56F2FDFE0F6}" type="presParOf" srcId="{EEBB937B-AF98-49C6-851B-A5D3FB87C8B4}" destId="{9C3C843D-D4AD-4075-B57C-C2B3385CD37B}" srcOrd="0" destOrd="0" presId="urn:microsoft.com/office/officeart/2005/8/layout/hList3"/>
    <dgm:cxn modelId="{1D05D271-D600-4330-BBE6-D4F5F7F69025}" type="presParOf" srcId="{EEBB937B-AF98-49C6-851B-A5D3FB87C8B4}" destId="{3B053832-26FB-45DB-AB4C-DADB9BE8FD38}" srcOrd="1" destOrd="0" presId="urn:microsoft.com/office/officeart/2005/8/layout/hList3"/>
    <dgm:cxn modelId="{148BB5BD-2D01-46E8-99C4-DFDD869BA690}" type="presParOf" srcId="{3B053832-26FB-45DB-AB4C-DADB9BE8FD38}" destId="{92D601A5-383A-40DA-93B5-6651C02C8ABD}" srcOrd="0" destOrd="0" presId="urn:microsoft.com/office/officeart/2005/8/layout/hList3"/>
    <dgm:cxn modelId="{E4F33968-22F3-432F-99A8-D8015D400B60}" type="presParOf" srcId="{3B053832-26FB-45DB-AB4C-DADB9BE8FD38}" destId="{E578ACD2-5A43-45B5-A449-2D310C9F632F}" srcOrd="1" destOrd="0" presId="urn:microsoft.com/office/officeart/2005/8/layout/hList3"/>
    <dgm:cxn modelId="{49ADE8E9-BF2E-4E3B-9DC7-35F90791A286}" type="presParOf" srcId="{EEBB937B-AF98-49C6-851B-A5D3FB87C8B4}" destId="{3564913D-F94E-40C8-A8F5-E849A46A218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7C042-6387-44ED-AE76-C1D7C373894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D4E763-5AB3-41F8-B0BD-E40990E51C02}">
      <dgm:prSet phldrT="[Text]"/>
      <dgm:spPr/>
      <dgm:t>
        <a:bodyPr/>
        <a:lstStyle/>
        <a:p>
          <a:r>
            <a:rPr lang="en-US" dirty="0"/>
            <a:t>Testcases</a:t>
          </a:r>
          <a:endParaRPr lang="en-IN" dirty="0"/>
        </a:p>
      </dgm:t>
    </dgm:pt>
    <dgm:pt modelId="{FE93C825-186A-4A32-A2CE-3F037BB315C6}" type="parTrans" cxnId="{FDD074CA-18E8-4755-9C5D-96FD28BBCC5D}">
      <dgm:prSet/>
      <dgm:spPr/>
      <dgm:t>
        <a:bodyPr/>
        <a:lstStyle/>
        <a:p>
          <a:endParaRPr lang="en-IN"/>
        </a:p>
      </dgm:t>
    </dgm:pt>
    <dgm:pt modelId="{118B20CB-8F3E-40C2-8E64-E30747646CAD}" type="sibTrans" cxnId="{FDD074CA-18E8-4755-9C5D-96FD28BBCC5D}">
      <dgm:prSet/>
      <dgm:spPr/>
      <dgm:t>
        <a:bodyPr/>
        <a:lstStyle/>
        <a:p>
          <a:endParaRPr lang="en-IN"/>
        </a:p>
      </dgm:t>
    </dgm:pt>
    <dgm:pt modelId="{814BB69A-76EA-4B89-B5B8-4ED48B3F82F9}">
      <dgm:prSet phldrT="[Text]"/>
      <dgm:spPr/>
      <dgm:t>
        <a:bodyPr vert="vert270"/>
        <a:lstStyle/>
        <a:p>
          <a:r>
            <a:rPr lang="en-US" dirty="0"/>
            <a:t>Testcase1</a:t>
          </a:r>
          <a:endParaRPr lang="en-IN" dirty="0"/>
        </a:p>
      </dgm:t>
    </dgm:pt>
    <dgm:pt modelId="{8289CE11-B731-4DA8-9CA4-C542200672D8}" type="parTrans" cxnId="{86CF0BB1-94D7-4F6B-BF7F-5CA2615EE252}">
      <dgm:prSet/>
      <dgm:spPr/>
      <dgm:t>
        <a:bodyPr/>
        <a:lstStyle/>
        <a:p>
          <a:endParaRPr lang="en-IN"/>
        </a:p>
      </dgm:t>
    </dgm:pt>
    <dgm:pt modelId="{48921C70-4A07-40CA-A089-1C419F391749}" type="sibTrans" cxnId="{86CF0BB1-94D7-4F6B-BF7F-5CA2615EE252}">
      <dgm:prSet/>
      <dgm:spPr/>
      <dgm:t>
        <a:bodyPr/>
        <a:lstStyle/>
        <a:p>
          <a:endParaRPr lang="en-IN"/>
        </a:p>
      </dgm:t>
    </dgm:pt>
    <dgm:pt modelId="{398D07DE-9FBE-43F9-BF0E-3E4F99EF21B0}">
      <dgm:prSet phldrT="[Text]"/>
      <dgm:spPr/>
      <dgm:t>
        <a:bodyPr vert="vert270"/>
        <a:lstStyle/>
        <a:p>
          <a:r>
            <a:rPr lang="en-US" dirty="0"/>
            <a:t>Testcase2</a:t>
          </a:r>
          <a:endParaRPr lang="en-IN" dirty="0"/>
        </a:p>
      </dgm:t>
    </dgm:pt>
    <dgm:pt modelId="{1772B330-480F-4709-B257-88755D3FCB42}" type="parTrans" cxnId="{03C9B460-1C57-46B5-AD67-20880603C8DC}">
      <dgm:prSet/>
      <dgm:spPr/>
      <dgm:t>
        <a:bodyPr/>
        <a:lstStyle/>
        <a:p>
          <a:endParaRPr lang="en-IN"/>
        </a:p>
      </dgm:t>
    </dgm:pt>
    <dgm:pt modelId="{9493F64F-69EA-4159-95E5-A13DA5307F4C}" type="sibTrans" cxnId="{03C9B460-1C57-46B5-AD67-20880603C8DC}">
      <dgm:prSet/>
      <dgm:spPr/>
      <dgm:t>
        <a:bodyPr/>
        <a:lstStyle/>
        <a:p>
          <a:endParaRPr lang="en-IN"/>
        </a:p>
      </dgm:t>
    </dgm:pt>
    <dgm:pt modelId="{EEBB937B-AF98-49C6-851B-A5D3FB87C8B4}" type="pres">
      <dgm:prSet presAssocID="{EB87C042-6387-44ED-AE76-C1D7C3738946}" presName="composite" presStyleCnt="0">
        <dgm:presLayoutVars>
          <dgm:chMax val="1"/>
          <dgm:dir/>
          <dgm:resizeHandles val="exact"/>
        </dgm:presLayoutVars>
      </dgm:prSet>
      <dgm:spPr/>
    </dgm:pt>
    <dgm:pt modelId="{9C3C843D-D4AD-4075-B57C-C2B3385CD37B}" type="pres">
      <dgm:prSet presAssocID="{6FD4E763-5AB3-41F8-B0BD-E40990E51C02}" presName="roof" presStyleLbl="dkBgShp" presStyleIdx="0" presStyleCnt="2"/>
      <dgm:spPr/>
    </dgm:pt>
    <dgm:pt modelId="{3B053832-26FB-45DB-AB4C-DADB9BE8FD38}" type="pres">
      <dgm:prSet presAssocID="{6FD4E763-5AB3-41F8-B0BD-E40990E51C02}" presName="pillars" presStyleCnt="0"/>
      <dgm:spPr/>
    </dgm:pt>
    <dgm:pt modelId="{92D601A5-383A-40DA-93B5-6651C02C8ABD}" type="pres">
      <dgm:prSet presAssocID="{6FD4E763-5AB3-41F8-B0BD-E40990E51C02}" presName="pillar1" presStyleLbl="node1" presStyleIdx="0" presStyleCnt="2">
        <dgm:presLayoutVars>
          <dgm:bulletEnabled val="1"/>
        </dgm:presLayoutVars>
      </dgm:prSet>
      <dgm:spPr/>
    </dgm:pt>
    <dgm:pt modelId="{E578ACD2-5A43-45B5-A449-2D310C9F632F}" type="pres">
      <dgm:prSet presAssocID="{398D07DE-9FBE-43F9-BF0E-3E4F99EF21B0}" presName="pillarX" presStyleLbl="node1" presStyleIdx="1" presStyleCnt="2">
        <dgm:presLayoutVars>
          <dgm:bulletEnabled val="1"/>
        </dgm:presLayoutVars>
      </dgm:prSet>
      <dgm:spPr/>
    </dgm:pt>
    <dgm:pt modelId="{3564913D-F94E-40C8-A8F5-E849A46A218D}" type="pres">
      <dgm:prSet presAssocID="{6FD4E763-5AB3-41F8-B0BD-E40990E51C02}" presName="base" presStyleLbl="dkBgShp" presStyleIdx="1" presStyleCnt="2"/>
      <dgm:spPr/>
    </dgm:pt>
  </dgm:ptLst>
  <dgm:cxnLst>
    <dgm:cxn modelId="{C6602A23-E9CA-4C93-8D60-899FFAAB172D}" type="presOf" srcId="{EB87C042-6387-44ED-AE76-C1D7C3738946}" destId="{EEBB937B-AF98-49C6-851B-A5D3FB87C8B4}" srcOrd="0" destOrd="0" presId="urn:microsoft.com/office/officeart/2005/8/layout/hList3"/>
    <dgm:cxn modelId="{03C9B460-1C57-46B5-AD67-20880603C8DC}" srcId="{6FD4E763-5AB3-41F8-B0BD-E40990E51C02}" destId="{398D07DE-9FBE-43F9-BF0E-3E4F99EF21B0}" srcOrd="1" destOrd="0" parTransId="{1772B330-480F-4709-B257-88755D3FCB42}" sibTransId="{9493F64F-69EA-4159-95E5-A13DA5307F4C}"/>
    <dgm:cxn modelId="{3D92457C-CC89-4012-9AAF-9E232E47812E}" type="presOf" srcId="{6FD4E763-5AB3-41F8-B0BD-E40990E51C02}" destId="{9C3C843D-D4AD-4075-B57C-C2B3385CD37B}" srcOrd="0" destOrd="0" presId="urn:microsoft.com/office/officeart/2005/8/layout/hList3"/>
    <dgm:cxn modelId="{86CF0BB1-94D7-4F6B-BF7F-5CA2615EE252}" srcId="{6FD4E763-5AB3-41F8-B0BD-E40990E51C02}" destId="{814BB69A-76EA-4B89-B5B8-4ED48B3F82F9}" srcOrd="0" destOrd="0" parTransId="{8289CE11-B731-4DA8-9CA4-C542200672D8}" sibTransId="{48921C70-4A07-40CA-A089-1C419F391749}"/>
    <dgm:cxn modelId="{FDD074CA-18E8-4755-9C5D-96FD28BBCC5D}" srcId="{EB87C042-6387-44ED-AE76-C1D7C3738946}" destId="{6FD4E763-5AB3-41F8-B0BD-E40990E51C02}" srcOrd="0" destOrd="0" parTransId="{FE93C825-186A-4A32-A2CE-3F037BB315C6}" sibTransId="{118B20CB-8F3E-40C2-8E64-E30747646CAD}"/>
    <dgm:cxn modelId="{2F8E04D8-05D6-4A7B-899C-71DD1EFADE0E}" type="presOf" srcId="{398D07DE-9FBE-43F9-BF0E-3E4F99EF21B0}" destId="{E578ACD2-5A43-45B5-A449-2D310C9F632F}" srcOrd="0" destOrd="0" presId="urn:microsoft.com/office/officeart/2005/8/layout/hList3"/>
    <dgm:cxn modelId="{2ABF94F0-9A04-4935-8384-C0D2FB2929F3}" type="presOf" srcId="{814BB69A-76EA-4B89-B5B8-4ED48B3F82F9}" destId="{92D601A5-383A-40DA-93B5-6651C02C8ABD}" srcOrd="0" destOrd="0" presId="urn:microsoft.com/office/officeart/2005/8/layout/hList3"/>
    <dgm:cxn modelId="{4AADC7E1-965A-499D-81B2-D56F2FDFE0F6}" type="presParOf" srcId="{EEBB937B-AF98-49C6-851B-A5D3FB87C8B4}" destId="{9C3C843D-D4AD-4075-B57C-C2B3385CD37B}" srcOrd="0" destOrd="0" presId="urn:microsoft.com/office/officeart/2005/8/layout/hList3"/>
    <dgm:cxn modelId="{1D05D271-D600-4330-BBE6-D4F5F7F69025}" type="presParOf" srcId="{EEBB937B-AF98-49C6-851B-A5D3FB87C8B4}" destId="{3B053832-26FB-45DB-AB4C-DADB9BE8FD38}" srcOrd="1" destOrd="0" presId="urn:microsoft.com/office/officeart/2005/8/layout/hList3"/>
    <dgm:cxn modelId="{148BB5BD-2D01-46E8-99C4-DFDD869BA690}" type="presParOf" srcId="{3B053832-26FB-45DB-AB4C-DADB9BE8FD38}" destId="{92D601A5-383A-40DA-93B5-6651C02C8ABD}" srcOrd="0" destOrd="0" presId="urn:microsoft.com/office/officeart/2005/8/layout/hList3"/>
    <dgm:cxn modelId="{E4F33968-22F3-432F-99A8-D8015D400B60}" type="presParOf" srcId="{3B053832-26FB-45DB-AB4C-DADB9BE8FD38}" destId="{E578ACD2-5A43-45B5-A449-2D310C9F632F}" srcOrd="1" destOrd="0" presId="urn:microsoft.com/office/officeart/2005/8/layout/hList3"/>
    <dgm:cxn modelId="{49ADE8E9-BF2E-4E3B-9DC7-35F90791A286}" type="presParOf" srcId="{EEBB937B-AF98-49C6-851B-A5D3FB87C8B4}" destId="{3564913D-F94E-40C8-A8F5-E849A46A218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87C042-6387-44ED-AE76-C1D7C373894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D4E763-5AB3-41F8-B0BD-E40990E51C02}">
      <dgm:prSet phldrT="[Text]"/>
      <dgm:spPr/>
      <dgm:t>
        <a:bodyPr/>
        <a:lstStyle/>
        <a:p>
          <a:r>
            <a:rPr lang="en-US" dirty="0"/>
            <a:t>Listeners</a:t>
          </a:r>
          <a:endParaRPr lang="en-IN" dirty="0"/>
        </a:p>
      </dgm:t>
    </dgm:pt>
    <dgm:pt modelId="{FE93C825-186A-4A32-A2CE-3F037BB315C6}" type="parTrans" cxnId="{FDD074CA-18E8-4755-9C5D-96FD28BBCC5D}">
      <dgm:prSet/>
      <dgm:spPr/>
      <dgm:t>
        <a:bodyPr/>
        <a:lstStyle/>
        <a:p>
          <a:endParaRPr lang="en-IN"/>
        </a:p>
      </dgm:t>
    </dgm:pt>
    <dgm:pt modelId="{118B20CB-8F3E-40C2-8E64-E30747646CAD}" type="sibTrans" cxnId="{FDD074CA-18E8-4755-9C5D-96FD28BBCC5D}">
      <dgm:prSet/>
      <dgm:spPr/>
      <dgm:t>
        <a:bodyPr/>
        <a:lstStyle/>
        <a:p>
          <a:endParaRPr lang="en-IN"/>
        </a:p>
      </dgm:t>
    </dgm:pt>
    <dgm:pt modelId="{814BB69A-76EA-4B89-B5B8-4ED48B3F82F9}">
      <dgm:prSet phldrT="[Text]"/>
      <dgm:spPr/>
      <dgm:t>
        <a:bodyPr vert="vert270"/>
        <a:lstStyle/>
        <a:p>
          <a:r>
            <a:rPr lang="en-US" dirty="0" err="1"/>
            <a:t>TestNGListener</a:t>
          </a:r>
          <a:endParaRPr lang="en-IN" dirty="0"/>
        </a:p>
      </dgm:t>
    </dgm:pt>
    <dgm:pt modelId="{8289CE11-B731-4DA8-9CA4-C542200672D8}" type="parTrans" cxnId="{86CF0BB1-94D7-4F6B-BF7F-5CA2615EE252}">
      <dgm:prSet/>
      <dgm:spPr/>
      <dgm:t>
        <a:bodyPr/>
        <a:lstStyle/>
        <a:p>
          <a:endParaRPr lang="en-IN"/>
        </a:p>
      </dgm:t>
    </dgm:pt>
    <dgm:pt modelId="{48921C70-4A07-40CA-A089-1C419F391749}" type="sibTrans" cxnId="{86CF0BB1-94D7-4F6B-BF7F-5CA2615EE252}">
      <dgm:prSet/>
      <dgm:spPr/>
      <dgm:t>
        <a:bodyPr/>
        <a:lstStyle/>
        <a:p>
          <a:endParaRPr lang="en-IN"/>
        </a:p>
      </dgm:t>
    </dgm:pt>
    <dgm:pt modelId="{398D07DE-9FBE-43F9-BF0E-3E4F99EF21B0}">
      <dgm:prSet phldrT="[Text]"/>
      <dgm:spPr/>
      <dgm:t>
        <a:bodyPr vert="vert270"/>
        <a:lstStyle/>
        <a:p>
          <a:r>
            <a:rPr lang="en-US" dirty="0"/>
            <a:t>Retry</a:t>
          </a:r>
          <a:endParaRPr lang="en-IN" dirty="0"/>
        </a:p>
      </dgm:t>
    </dgm:pt>
    <dgm:pt modelId="{1772B330-480F-4709-B257-88755D3FCB42}" type="parTrans" cxnId="{03C9B460-1C57-46B5-AD67-20880603C8DC}">
      <dgm:prSet/>
      <dgm:spPr/>
      <dgm:t>
        <a:bodyPr/>
        <a:lstStyle/>
        <a:p>
          <a:endParaRPr lang="en-IN"/>
        </a:p>
      </dgm:t>
    </dgm:pt>
    <dgm:pt modelId="{9493F64F-69EA-4159-95E5-A13DA5307F4C}" type="sibTrans" cxnId="{03C9B460-1C57-46B5-AD67-20880603C8DC}">
      <dgm:prSet/>
      <dgm:spPr/>
      <dgm:t>
        <a:bodyPr/>
        <a:lstStyle/>
        <a:p>
          <a:endParaRPr lang="en-IN"/>
        </a:p>
      </dgm:t>
    </dgm:pt>
    <dgm:pt modelId="{EEBB937B-AF98-49C6-851B-A5D3FB87C8B4}" type="pres">
      <dgm:prSet presAssocID="{EB87C042-6387-44ED-AE76-C1D7C3738946}" presName="composite" presStyleCnt="0">
        <dgm:presLayoutVars>
          <dgm:chMax val="1"/>
          <dgm:dir/>
          <dgm:resizeHandles val="exact"/>
        </dgm:presLayoutVars>
      </dgm:prSet>
      <dgm:spPr/>
    </dgm:pt>
    <dgm:pt modelId="{9C3C843D-D4AD-4075-B57C-C2B3385CD37B}" type="pres">
      <dgm:prSet presAssocID="{6FD4E763-5AB3-41F8-B0BD-E40990E51C02}" presName="roof" presStyleLbl="dkBgShp" presStyleIdx="0" presStyleCnt="2"/>
      <dgm:spPr/>
    </dgm:pt>
    <dgm:pt modelId="{3B053832-26FB-45DB-AB4C-DADB9BE8FD38}" type="pres">
      <dgm:prSet presAssocID="{6FD4E763-5AB3-41F8-B0BD-E40990E51C02}" presName="pillars" presStyleCnt="0"/>
      <dgm:spPr/>
    </dgm:pt>
    <dgm:pt modelId="{92D601A5-383A-40DA-93B5-6651C02C8ABD}" type="pres">
      <dgm:prSet presAssocID="{6FD4E763-5AB3-41F8-B0BD-E40990E51C02}" presName="pillar1" presStyleLbl="node1" presStyleIdx="0" presStyleCnt="2">
        <dgm:presLayoutVars>
          <dgm:bulletEnabled val="1"/>
        </dgm:presLayoutVars>
      </dgm:prSet>
      <dgm:spPr/>
    </dgm:pt>
    <dgm:pt modelId="{E578ACD2-5A43-45B5-A449-2D310C9F632F}" type="pres">
      <dgm:prSet presAssocID="{398D07DE-9FBE-43F9-BF0E-3E4F99EF21B0}" presName="pillarX" presStyleLbl="node1" presStyleIdx="1" presStyleCnt="2">
        <dgm:presLayoutVars>
          <dgm:bulletEnabled val="1"/>
        </dgm:presLayoutVars>
      </dgm:prSet>
      <dgm:spPr/>
    </dgm:pt>
    <dgm:pt modelId="{3564913D-F94E-40C8-A8F5-E849A46A218D}" type="pres">
      <dgm:prSet presAssocID="{6FD4E763-5AB3-41F8-B0BD-E40990E51C02}" presName="base" presStyleLbl="dkBgShp" presStyleIdx="1" presStyleCnt="2"/>
      <dgm:spPr/>
    </dgm:pt>
  </dgm:ptLst>
  <dgm:cxnLst>
    <dgm:cxn modelId="{C6602A23-E9CA-4C93-8D60-899FFAAB172D}" type="presOf" srcId="{EB87C042-6387-44ED-AE76-C1D7C3738946}" destId="{EEBB937B-AF98-49C6-851B-A5D3FB87C8B4}" srcOrd="0" destOrd="0" presId="urn:microsoft.com/office/officeart/2005/8/layout/hList3"/>
    <dgm:cxn modelId="{03C9B460-1C57-46B5-AD67-20880603C8DC}" srcId="{6FD4E763-5AB3-41F8-B0BD-E40990E51C02}" destId="{398D07DE-9FBE-43F9-BF0E-3E4F99EF21B0}" srcOrd="1" destOrd="0" parTransId="{1772B330-480F-4709-B257-88755D3FCB42}" sibTransId="{9493F64F-69EA-4159-95E5-A13DA5307F4C}"/>
    <dgm:cxn modelId="{3D92457C-CC89-4012-9AAF-9E232E47812E}" type="presOf" srcId="{6FD4E763-5AB3-41F8-B0BD-E40990E51C02}" destId="{9C3C843D-D4AD-4075-B57C-C2B3385CD37B}" srcOrd="0" destOrd="0" presId="urn:microsoft.com/office/officeart/2005/8/layout/hList3"/>
    <dgm:cxn modelId="{86CF0BB1-94D7-4F6B-BF7F-5CA2615EE252}" srcId="{6FD4E763-5AB3-41F8-B0BD-E40990E51C02}" destId="{814BB69A-76EA-4B89-B5B8-4ED48B3F82F9}" srcOrd="0" destOrd="0" parTransId="{8289CE11-B731-4DA8-9CA4-C542200672D8}" sibTransId="{48921C70-4A07-40CA-A089-1C419F391749}"/>
    <dgm:cxn modelId="{FDD074CA-18E8-4755-9C5D-96FD28BBCC5D}" srcId="{EB87C042-6387-44ED-AE76-C1D7C3738946}" destId="{6FD4E763-5AB3-41F8-B0BD-E40990E51C02}" srcOrd="0" destOrd="0" parTransId="{FE93C825-186A-4A32-A2CE-3F037BB315C6}" sibTransId="{118B20CB-8F3E-40C2-8E64-E30747646CAD}"/>
    <dgm:cxn modelId="{2F8E04D8-05D6-4A7B-899C-71DD1EFADE0E}" type="presOf" srcId="{398D07DE-9FBE-43F9-BF0E-3E4F99EF21B0}" destId="{E578ACD2-5A43-45B5-A449-2D310C9F632F}" srcOrd="0" destOrd="0" presId="urn:microsoft.com/office/officeart/2005/8/layout/hList3"/>
    <dgm:cxn modelId="{2ABF94F0-9A04-4935-8384-C0D2FB2929F3}" type="presOf" srcId="{814BB69A-76EA-4B89-B5B8-4ED48B3F82F9}" destId="{92D601A5-383A-40DA-93B5-6651C02C8ABD}" srcOrd="0" destOrd="0" presId="urn:microsoft.com/office/officeart/2005/8/layout/hList3"/>
    <dgm:cxn modelId="{4AADC7E1-965A-499D-81B2-D56F2FDFE0F6}" type="presParOf" srcId="{EEBB937B-AF98-49C6-851B-A5D3FB87C8B4}" destId="{9C3C843D-D4AD-4075-B57C-C2B3385CD37B}" srcOrd="0" destOrd="0" presId="urn:microsoft.com/office/officeart/2005/8/layout/hList3"/>
    <dgm:cxn modelId="{1D05D271-D600-4330-BBE6-D4F5F7F69025}" type="presParOf" srcId="{EEBB937B-AF98-49C6-851B-A5D3FB87C8B4}" destId="{3B053832-26FB-45DB-AB4C-DADB9BE8FD38}" srcOrd="1" destOrd="0" presId="urn:microsoft.com/office/officeart/2005/8/layout/hList3"/>
    <dgm:cxn modelId="{148BB5BD-2D01-46E8-99C4-DFDD869BA690}" type="presParOf" srcId="{3B053832-26FB-45DB-AB4C-DADB9BE8FD38}" destId="{92D601A5-383A-40DA-93B5-6651C02C8ABD}" srcOrd="0" destOrd="0" presId="urn:microsoft.com/office/officeart/2005/8/layout/hList3"/>
    <dgm:cxn modelId="{E4F33968-22F3-432F-99A8-D8015D400B60}" type="presParOf" srcId="{3B053832-26FB-45DB-AB4C-DADB9BE8FD38}" destId="{E578ACD2-5A43-45B5-A449-2D310C9F632F}" srcOrd="1" destOrd="0" presId="urn:microsoft.com/office/officeart/2005/8/layout/hList3"/>
    <dgm:cxn modelId="{49ADE8E9-BF2E-4E3B-9DC7-35F90791A286}" type="presParOf" srcId="{EEBB937B-AF98-49C6-851B-A5D3FB87C8B4}" destId="{3564913D-F94E-40C8-A8F5-E849A46A218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87C042-6387-44ED-AE76-C1D7C373894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D4E763-5AB3-41F8-B0BD-E40990E51C02}">
      <dgm:prSet phldrT="[Text]"/>
      <dgm:spPr/>
      <dgm:t>
        <a:bodyPr/>
        <a:lstStyle/>
        <a:p>
          <a:r>
            <a:rPr lang="en-US" dirty="0"/>
            <a:t>Core components</a:t>
          </a:r>
          <a:endParaRPr lang="en-IN" dirty="0"/>
        </a:p>
      </dgm:t>
    </dgm:pt>
    <dgm:pt modelId="{FE93C825-186A-4A32-A2CE-3F037BB315C6}" type="parTrans" cxnId="{FDD074CA-18E8-4755-9C5D-96FD28BBCC5D}">
      <dgm:prSet/>
      <dgm:spPr/>
      <dgm:t>
        <a:bodyPr/>
        <a:lstStyle/>
        <a:p>
          <a:endParaRPr lang="en-IN"/>
        </a:p>
      </dgm:t>
    </dgm:pt>
    <dgm:pt modelId="{118B20CB-8F3E-40C2-8E64-E30747646CAD}" type="sibTrans" cxnId="{FDD074CA-18E8-4755-9C5D-96FD28BBCC5D}">
      <dgm:prSet/>
      <dgm:spPr/>
      <dgm:t>
        <a:bodyPr/>
        <a:lstStyle/>
        <a:p>
          <a:endParaRPr lang="en-IN"/>
        </a:p>
      </dgm:t>
    </dgm:pt>
    <dgm:pt modelId="{814BB69A-76EA-4B89-B5B8-4ED48B3F82F9}">
      <dgm:prSet phldrT="[Text]" custT="1"/>
      <dgm:spPr/>
      <dgm:t>
        <a:bodyPr vert="vert270"/>
        <a:lstStyle/>
        <a:p>
          <a:r>
            <a:rPr lang="en-US" sz="1800" dirty="0"/>
            <a:t>Actions</a:t>
          </a:r>
          <a:endParaRPr lang="en-IN" sz="1800" dirty="0"/>
        </a:p>
      </dgm:t>
    </dgm:pt>
    <dgm:pt modelId="{8289CE11-B731-4DA8-9CA4-C542200672D8}" type="parTrans" cxnId="{86CF0BB1-94D7-4F6B-BF7F-5CA2615EE252}">
      <dgm:prSet/>
      <dgm:spPr/>
      <dgm:t>
        <a:bodyPr/>
        <a:lstStyle/>
        <a:p>
          <a:endParaRPr lang="en-IN"/>
        </a:p>
      </dgm:t>
    </dgm:pt>
    <dgm:pt modelId="{48921C70-4A07-40CA-A089-1C419F391749}" type="sibTrans" cxnId="{86CF0BB1-94D7-4F6B-BF7F-5CA2615EE252}">
      <dgm:prSet/>
      <dgm:spPr/>
      <dgm:t>
        <a:bodyPr/>
        <a:lstStyle/>
        <a:p>
          <a:endParaRPr lang="en-IN"/>
        </a:p>
      </dgm:t>
    </dgm:pt>
    <dgm:pt modelId="{398D07DE-9FBE-43F9-BF0E-3E4F99EF21B0}">
      <dgm:prSet phldrT="[Text]"/>
      <dgm:spPr/>
      <dgm:t>
        <a:bodyPr vert="vert270"/>
        <a:lstStyle/>
        <a:p>
          <a:r>
            <a:rPr lang="en-US" dirty="0"/>
            <a:t>Asserts</a:t>
          </a:r>
          <a:endParaRPr lang="en-IN" dirty="0"/>
        </a:p>
      </dgm:t>
    </dgm:pt>
    <dgm:pt modelId="{1772B330-480F-4709-B257-88755D3FCB42}" type="parTrans" cxnId="{03C9B460-1C57-46B5-AD67-20880603C8DC}">
      <dgm:prSet/>
      <dgm:spPr/>
      <dgm:t>
        <a:bodyPr/>
        <a:lstStyle/>
        <a:p>
          <a:endParaRPr lang="en-IN"/>
        </a:p>
      </dgm:t>
    </dgm:pt>
    <dgm:pt modelId="{9493F64F-69EA-4159-95E5-A13DA5307F4C}" type="sibTrans" cxnId="{03C9B460-1C57-46B5-AD67-20880603C8DC}">
      <dgm:prSet/>
      <dgm:spPr/>
      <dgm:t>
        <a:bodyPr/>
        <a:lstStyle/>
        <a:p>
          <a:endParaRPr lang="en-IN"/>
        </a:p>
      </dgm:t>
    </dgm:pt>
    <dgm:pt modelId="{46932AAD-68D0-4D38-8C42-BFAC0E72A87C}">
      <dgm:prSet phldrT="[Text]"/>
      <dgm:spPr/>
      <dgm:t>
        <a:bodyPr vert="vert270"/>
        <a:lstStyle/>
        <a:p>
          <a:r>
            <a:rPr lang="en-US" dirty="0"/>
            <a:t>Exceptions</a:t>
          </a:r>
          <a:endParaRPr lang="en-IN" dirty="0"/>
        </a:p>
      </dgm:t>
    </dgm:pt>
    <dgm:pt modelId="{C6E9F876-FF66-4AFC-837F-08BE526CBC61}" type="parTrans" cxnId="{24D77376-FDA1-45D7-B5B5-ED0B7AD18119}">
      <dgm:prSet/>
      <dgm:spPr/>
      <dgm:t>
        <a:bodyPr/>
        <a:lstStyle/>
        <a:p>
          <a:endParaRPr lang="en-IN"/>
        </a:p>
      </dgm:t>
    </dgm:pt>
    <dgm:pt modelId="{CDC394AE-EFDF-49AD-8904-2F48A4202BB1}" type="sibTrans" cxnId="{24D77376-FDA1-45D7-B5B5-ED0B7AD18119}">
      <dgm:prSet/>
      <dgm:spPr/>
      <dgm:t>
        <a:bodyPr/>
        <a:lstStyle/>
        <a:p>
          <a:endParaRPr lang="en-IN"/>
        </a:p>
      </dgm:t>
    </dgm:pt>
    <dgm:pt modelId="{F4751CDF-A490-4E60-9ECB-199775B0C1B2}">
      <dgm:prSet phldrT="[Text]"/>
      <dgm:spPr/>
      <dgm:t>
        <a:bodyPr vert="vert270"/>
        <a:lstStyle/>
        <a:p>
          <a:r>
            <a:rPr lang="en-US" dirty="0"/>
            <a:t>File Utility</a:t>
          </a:r>
          <a:endParaRPr lang="en-IN" dirty="0"/>
        </a:p>
      </dgm:t>
    </dgm:pt>
    <dgm:pt modelId="{22CD8728-6FE4-4FEF-81E9-CF9FCE45D49F}" type="parTrans" cxnId="{0CA9118B-AC6C-455C-B523-965740B18032}">
      <dgm:prSet/>
      <dgm:spPr/>
      <dgm:t>
        <a:bodyPr/>
        <a:lstStyle/>
        <a:p>
          <a:endParaRPr lang="en-IN"/>
        </a:p>
      </dgm:t>
    </dgm:pt>
    <dgm:pt modelId="{F9393F2B-B54E-46CB-A928-7EC6D355009B}" type="sibTrans" cxnId="{0CA9118B-AC6C-455C-B523-965740B18032}">
      <dgm:prSet/>
      <dgm:spPr/>
      <dgm:t>
        <a:bodyPr/>
        <a:lstStyle/>
        <a:p>
          <a:endParaRPr lang="en-IN"/>
        </a:p>
      </dgm:t>
    </dgm:pt>
    <dgm:pt modelId="{D0CD0618-FA75-4E04-8CDC-FFC8EA3C9F97}">
      <dgm:prSet phldrT="[Text]"/>
      <dgm:spPr/>
      <dgm:t>
        <a:bodyPr vert="vert270"/>
        <a:lstStyle/>
        <a:p>
          <a:r>
            <a:rPr lang="en-US" dirty="0"/>
            <a:t>Logger</a:t>
          </a:r>
          <a:endParaRPr lang="en-IN" dirty="0"/>
        </a:p>
      </dgm:t>
    </dgm:pt>
    <dgm:pt modelId="{5281AAB0-8DF0-48E1-AE0A-81882073BF49}" type="parTrans" cxnId="{DB657646-8BF5-4246-A93E-3A84596F127F}">
      <dgm:prSet/>
      <dgm:spPr/>
      <dgm:t>
        <a:bodyPr/>
        <a:lstStyle/>
        <a:p>
          <a:endParaRPr lang="en-IN"/>
        </a:p>
      </dgm:t>
    </dgm:pt>
    <dgm:pt modelId="{E5EF7DCA-ECC4-4036-9F43-CA6F8AA6C7CB}" type="sibTrans" cxnId="{DB657646-8BF5-4246-A93E-3A84596F127F}">
      <dgm:prSet/>
      <dgm:spPr/>
      <dgm:t>
        <a:bodyPr/>
        <a:lstStyle/>
        <a:p>
          <a:endParaRPr lang="en-IN"/>
        </a:p>
      </dgm:t>
    </dgm:pt>
    <dgm:pt modelId="{EEBB937B-AF98-49C6-851B-A5D3FB87C8B4}" type="pres">
      <dgm:prSet presAssocID="{EB87C042-6387-44ED-AE76-C1D7C3738946}" presName="composite" presStyleCnt="0">
        <dgm:presLayoutVars>
          <dgm:chMax val="1"/>
          <dgm:dir/>
          <dgm:resizeHandles val="exact"/>
        </dgm:presLayoutVars>
      </dgm:prSet>
      <dgm:spPr/>
    </dgm:pt>
    <dgm:pt modelId="{9C3C843D-D4AD-4075-B57C-C2B3385CD37B}" type="pres">
      <dgm:prSet presAssocID="{6FD4E763-5AB3-41F8-B0BD-E40990E51C02}" presName="roof" presStyleLbl="dkBgShp" presStyleIdx="0" presStyleCnt="2" custLinFactX="17889" custLinFactNeighborX="100000" custLinFactNeighborY="-11844"/>
      <dgm:spPr/>
    </dgm:pt>
    <dgm:pt modelId="{3B053832-26FB-45DB-AB4C-DADB9BE8FD38}" type="pres">
      <dgm:prSet presAssocID="{6FD4E763-5AB3-41F8-B0BD-E40990E51C02}" presName="pillars" presStyleCnt="0"/>
      <dgm:spPr/>
    </dgm:pt>
    <dgm:pt modelId="{92D601A5-383A-40DA-93B5-6651C02C8ABD}" type="pres">
      <dgm:prSet presAssocID="{6FD4E763-5AB3-41F8-B0BD-E40990E51C02}" presName="pillar1" presStyleLbl="node1" presStyleIdx="0" presStyleCnt="5">
        <dgm:presLayoutVars>
          <dgm:bulletEnabled val="1"/>
        </dgm:presLayoutVars>
      </dgm:prSet>
      <dgm:spPr/>
    </dgm:pt>
    <dgm:pt modelId="{E578ACD2-5A43-45B5-A449-2D310C9F632F}" type="pres">
      <dgm:prSet presAssocID="{398D07DE-9FBE-43F9-BF0E-3E4F99EF21B0}" presName="pillarX" presStyleLbl="node1" presStyleIdx="1" presStyleCnt="5">
        <dgm:presLayoutVars>
          <dgm:bulletEnabled val="1"/>
        </dgm:presLayoutVars>
      </dgm:prSet>
      <dgm:spPr/>
    </dgm:pt>
    <dgm:pt modelId="{305F49B8-A804-4052-BBB2-34850C216093}" type="pres">
      <dgm:prSet presAssocID="{46932AAD-68D0-4D38-8C42-BFAC0E72A87C}" presName="pillarX" presStyleLbl="node1" presStyleIdx="2" presStyleCnt="5">
        <dgm:presLayoutVars>
          <dgm:bulletEnabled val="1"/>
        </dgm:presLayoutVars>
      </dgm:prSet>
      <dgm:spPr/>
    </dgm:pt>
    <dgm:pt modelId="{C885A914-8861-412A-92B9-52F27224B1CB}" type="pres">
      <dgm:prSet presAssocID="{F4751CDF-A490-4E60-9ECB-199775B0C1B2}" presName="pillarX" presStyleLbl="node1" presStyleIdx="3" presStyleCnt="5">
        <dgm:presLayoutVars>
          <dgm:bulletEnabled val="1"/>
        </dgm:presLayoutVars>
      </dgm:prSet>
      <dgm:spPr/>
    </dgm:pt>
    <dgm:pt modelId="{6FACD33D-4DF5-4449-AD4B-7958B913DBD0}" type="pres">
      <dgm:prSet presAssocID="{D0CD0618-FA75-4E04-8CDC-FFC8EA3C9F97}" presName="pillarX" presStyleLbl="node1" presStyleIdx="4" presStyleCnt="5">
        <dgm:presLayoutVars>
          <dgm:bulletEnabled val="1"/>
        </dgm:presLayoutVars>
      </dgm:prSet>
      <dgm:spPr/>
    </dgm:pt>
    <dgm:pt modelId="{3564913D-F94E-40C8-A8F5-E849A46A218D}" type="pres">
      <dgm:prSet presAssocID="{6FD4E763-5AB3-41F8-B0BD-E40990E51C02}" presName="base" presStyleLbl="dkBgShp" presStyleIdx="1" presStyleCnt="2"/>
      <dgm:spPr/>
    </dgm:pt>
  </dgm:ptLst>
  <dgm:cxnLst>
    <dgm:cxn modelId="{C6602A23-E9CA-4C93-8D60-899FFAAB172D}" type="presOf" srcId="{EB87C042-6387-44ED-AE76-C1D7C3738946}" destId="{EEBB937B-AF98-49C6-851B-A5D3FB87C8B4}" srcOrd="0" destOrd="0" presId="urn:microsoft.com/office/officeart/2005/8/layout/hList3"/>
    <dgm:cxn modelId="{4D853940-8DC1-4961-9860-4C7EBD9F8FA3}" type="presOf" srcId="{D0CD0618-FA75-4E04-8CDC-FFC8EA3C9F97}" destId="{6FACD33D-4DF5-4449-AD4B-7958B913DBD0}" srcOrd="0" destOrd="0" presId="urn:microsoft.com/office/officeart/2005/8/layout/hList3"/>
    <dgm:cxn modelId="{03C9B460-1C57-46B5-AD67-20880603C8DC}" srcId="{6FD4E763-5AB3-41F8-B0BD-E40990E51C02}" destId="{398D07DE-9FBE-43F9-BF0E-3E4F99EF21B0}" srcOrd="1" destOrd="0" parTransId="{1772B330-480F-4709-B257-88755D3FCB42}" sibTransId="{9493F64F-69EA-4159-95E5-A13DA5307F4C}"/>
    <dgm:cxn modelId="{DB657646-8BF5-4246-A93E-3A84596F127F}" srcId="{6FD4E763-5AB3-41F8-B0BD-E40990E51C02}" destId="{D0CD0618-FA75-4E04-8CDC-FFC8EA3C9F97}" srcOrd="4" destOrd="0" parTransId="{5281AAB0-8DF0-48E1-AE0A-81882073BF49}" sibTransId="{E5EF7DCA-ECC4-4036-9F43-CA6F8AA6C7CB}"/>
    <dgm:cxn modelId="{77020A4B-6C1C-4707-8A9E-73F700B53A85}" type="presOf" srcId="{F4751CDF-A490-4E60-9ECB-199775B0C1B2}" destId="{C885A914-8861-412A-92B9-52F27224B1CB}" srcOrd="0" destOrd="0" presId="urn:microsoft.com/office/officeart/2005/8/layout/hList3"/>
    <dgm:cxn modelId="{24D77376-FDA1-45D7-B5B5-ED0B7AD18119}" srcId="{6FD4E763-5AB3-41F8-B0BD-E40990E51C02}" destId="{46932AAD-68D0-4D38-8C42-BFAC0E72A87C}" srcOrd="2" destOrd="0" parTransId="{C6E9F876-FF66-4AFC-837F-08BE526CBC61}" sibTransId="{CDC394AE-EFDF-49AD-8904-2F48A4202BB1}"/>
    <dgm:cxn modelId="{3D92457C-CC89-4012-9AAF-9E232E47812E}" type="presOf" srcId="{6FD4E763-5AB3-41F8-B0BD-E40990E51C02}" destId="{9C3C843D-D4AD-4075-B57C-C2B3385CD37B}" srcOrd="0" destOrd="0" presId="urn:microsoft.com/office/officeart/2005/8/layout/hList3"/>
    <dgm:cxn modelId="{0CA9118B-AC6C-455C-B523-965740B18032}" srcId="{6FD4E763-5AB3-41F8-B0BD-E40990E51C02}" destId="{F4751CDF-A490-4E60-9ECB-199775B0C1B2}" srcOrd="3" destOrd="0" parTransId="{22CD8728-6FE4-4FEF-81E9-CF9FCE45D49F}" sibTransId="{F9393F2B-B54E-46CB-A928-7EC6D355009B}"/>
    <dgm:cxn modelId="{86CF0BB1-94D7-4F6B-BF7F-5CA2615EE252}" srcId="{6FD4E763-5AB3-41F8-B0BD-E40990E51C02}" destId="{814BB69A-76EA-4B89-B5B8-4ED48B3F82F9}" srcOrd="0" destOrd="0" parTransId="{8289CE11-B731-4DA8-9CA4-C542200672D8}" sibTransId="{48921C70-4A07-40CA-A089-1C419F391749}"/>
    <dgm:cxn modelId="{FDD074CA-18E8-4755-9C5D-96FD28BBCC5D}" srcId="{EB87C042-6387-44ED-AE76-C1D7C3738946}" destId="{6FD4E763-5AB3-41F8-B0BD-E40990E51C02}" srcOrd="0" destOrd="0" parTransId="{FE93C825-186A-4A32-A2CE-3F037BB315C6}" sibTransId="{118B20CB-8F3E-40C2-8E64-E30747646CAD}"/>
    <dgm:cxn modelId="{2F8E04D8-05D6-4A7B-899C-71DD1EFADE0E}" type="presOf" srcId="{398D07DE-9FBE-43F9-BF0E-3E4F99EF21B0}" destId="{E578ACD2-5A43-45B5-A449-2D310C9F632F}" srcOrd="0" destOrd="0" presId="urn:microsoft.com/office/officeart/2005/8/layout/hList3"/>
    <dgm:cxn modelId="{D43210EA-7AB8-4F9E-94C1-D909DF14A89F}" type="presOf" srcId="{46932AAD-68D0-4D38-8C42-BFAC0E72A87C}" destId="{305F49B8-A804-4052-BBB2-34850C216093}" srcOrd="0" destOrd="0" presId="urn:microsoft.com/office/officeart/2005/8/layout/hList3"/>
    <dgm:cxn modelId="{2ABF94F0-9A04-4935-8384-C0D2FB2929F3}" type="presOf" srcId="{814BB69A-76EA-4B89-B5B8-4ED48B3F82F9}" destId="{92D601A5-383A-40DA-93B5-6651C02C8ABD}" srcOrd="0" destOrd="0" presId="urn:microsoft.com/office/officeart/2005/8/layout/hList3"/>
    <dgm:cxn modelId="{4AADC7E1-965A-499D-81B2-D56F2FDFE0F6}" type="presParOf" srcId="{EEBB937B-AF98-49C6-851B-A5D3FB87C8B4}" destId="{9C3C843D-D4AD-4075-B57C-C2B3385CD37B}" srcOrd="0" destOrd="0" presId="urn:microsoft.com/office/officeart/2005/8/layout/hList3"/>
    <dgm:cxn modelId="{1D05D271-D600-4330-BBE6-D4F5F7F69025}" type="presParOf" srcId="{EEBB937B-AF98-49C6-851B-A5D3FB87C8B4}" destId="{3B053832-26FB-45DB-AB4C-DADB9BE8FD38}" srcOrd="1" destOrd="0" presId="urn:microsoft.com/office/officeart/2005/8/layout/hList3"/>
    <dgm:cxn modelId="{148BB5BD-2D01-46E8-99C4-DFDD869BA690}" type="presParOf" srcId="{3B053832-26FB-45DB-AB4C-DADB9BE8FD38}" destId="{92D601A5-383A-40DA-93B5-6651C02C8ABD}" srcOrd="0" destOrd="0" presId="urn:microsoft.com/office/officeart/2005/8/layout/hList3"/>
    <dgm:cxn modelId="{E4F33968-22F3-432F-99A8-D8015D400B60}" type="presParOf" srcId="{3B053832-26FB-45DB-AB4C-DADB9BE8FD38}" destId="{E578ACD2-5A43-45B5-A449-2D310C9F632F}" srcOrd="1" destOrd="0" presId="urn:microsoft.com/office/officeart/2005/8/layout/hList3"/>
    <dgm:cxn modelId="{38B7DD39-E436-4A09-B426-71F2D5C5644B}" type="presParOf" srcId="{3B053832-26FB-45DB-AB4C-DADB9BE8FD38}" destId="{305F49B8-A804-4052-BBB2-34850C216093}" srcOrd="2" destOrd="0" presId="urn:microsoft.com/office/officeart/2005/8/layout/hList3"/>
    <dgm:cxn modelId="{27148805-C0B3-403B-8360-A6BC28FFB1A8}" type="presParOf" srcId="{3B053832-26FB-45DB-AB4C-DADB9BE8FD38}" destId="{C885A914-8861-412A-92B9-52F27224B1CB}" srcOrd="3" destOrd="0" presId="urn:microsoft.com/office/officeart/2005/8/layout/hList3"/>
    <dgm:cxn modelId="{2D93371D-D157-4E97-98D4-43FCE2B79662}" type="presParOf" srcId="{3B053832-26FB-45DB-AB4C-DADB9BE8FD38}" destId="{6FACD33D-4DF5-4449-AD4B-7958B913DBD0}" srcOrd="4" destOrd="0" presId="urn:microsoft.com/office/officeart/2005/8/layout/hList3"/>
    <dgm:cxn modelId="{49ADE8E9-BF2E-4E3B-9DC7-35F90791A286}" type="presParOf" srcId="{EEBB937B-AF98-49C6-851B-A5D3FB87C8B4}" destId="{3564913D-F94E-40C8-A8F5-E849A46A218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C843D-D4AD-4075-B57C-C2B3385CD37B}">
      <dsp:nvSpPr>
        <dsp:cNvPr id="0" name=""/>
        <dsp:cNvSpPr/>
      </dsp:nvSpPr>
      <dsp:spPr>
        <a:xfrm>
          <a:off x="0" y="0"/>
          <a:ext cx="1904469" cy="6301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Page Object</a:t>
          </a:r>
          <a:endParaRPr lang="en-IN" sz="2700" kern="1200" dirty="0"/>
        </a:p>
      </dsp:txBody>
      <dsp:txXfrm>
        <a:off x="0" y="0"/>
        <a:ext cx="1904469" cy="630183"/>
      </dsp:txXfrm>
    </dsp:sp>
    <dsp:sp modelId="{92D601A5-383A-40DA-93B5-6651C02C8ABD}">
      <dsp:nvSpPr>
        <dsp:cNvPr id="0" name=""/>
        <dsp:cNvSpPr/>
      </dsp:nvSpPr>
      <dsp:spPr>
        <a:xfrm>
          <a:off x="0" y="630183"/>
          <a:ext cx="952234" cy="132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Page1</a:t>
          </a:r>
          <a:endParaRPr lang="en-IN" sz="3400" kern="1200" dirty="0"/>
        </a:p>
      </dsp:txBody>
      <dsp:txXfrm>
        <a:off x="0" y="630183"/>
        <a:ext cx="952234" cy="1323385"/>
      </dsp:txXfrm>
    </dsp:sp>
    <dsp:sp modelId="{E578ACD2-5A43-45B5-A449-2D310C9F632F}">
      <dsp:nvSpPr>
        <dsp:cNvPr id="0" name=""/>
        <dsp:cNvSpPr/>
      </dsp:nvSpPr>
      <dsp:spPr>
        <a:xfrm>
          <a:off x="952234" y="630183"/>
          <a:ext cx="952234" cy="132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Page2</a:t>
          </a:r>
          <a:endParaRPr lang="en-IN" sz="3400" kern="1200" dirty="0"/>
        </a:p>
      </dsp:txBody>
      <dsp:txXfrm>
        <a:off x="952234" y="630183"/>
        <a:ext cx="952234" cy="1323385"/>
      </dsp:txXfrm>
    </dsp:sp>
    <dsp:sp modelId="{3564913D-F94E-40C8-A8F5-E849A46A218D}">
      <dsp:nvSpPr>
        <dsp:cNvPr id="0" name=""/>
        <dsp:cNvSpPr/>
      </dsp:nvSpPr>
      <dsp:spPr>
        <a:xfrm>
          <a:off x="0" y="1953569"/>
          <a:ext cx="1904469" cy="14704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C843D-D4AD-4075-B57C-C2B3385CD37B}">
      <dsp:nvSpPr>
        <dsp:cNvPr id="0" name=""/>
        <dsp:cNvSpPr/>
      </dsp:nvSpPr>
      <dsp:spPr>
        <a:xfrm>
          <a:off x="0" y="0"/>
          <a:ext cx="1904469" cy="82298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Testcases</a:t>
          </a:r>
          <a:endParaRPr lang="en-IN" sz="3400" kern="1200" dirty="0"/>
        </a:p>
      </dsp:txBody>
      <dsp:txXfrm>
        <a:off x="0" y="0"/>
        <a:ext cx="1904469" cy="822987"/>
      </dsp:txXfrm>
    </dsp:sp>
    <dsp:sp modelId="{92D601A5-383A-40DA-93B5-6651C02C8ABD}">
      <dsp:nvSpPr>
        <dsp:cNvPr id="0" name=""/>
        <dsp:cNvSpPr/>
      </dsp:nvSpPr>
      <dsp:spPr>
        <a:xfrm>
          <a:off x="0" y="822987"/>
          <a:ext cx="952234" cy="1728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Testcase1</a:t>
          </a:r>
          <a:endParaRPr lang="en-IN" sz="3000" kern="1200" dirty="0"/>
        </a:p>
      </dsp:txBody>
      <dsp:txXfrm>
        <a:off x="0" y="822987"/>
        <a:ext cx="952234" cy="1728274"/>
      </dsp:txXfrm>
    </dsp:sp>
    <dsp:sp modelId="{E578ACD2-5A43-45B5-A449-2D310C9F632F}">
      <dsp:nvSpPr>
        <dsp:cNvPr id="0" name=""/>
        <dsp:cNvSpPr/>
      </dsp:nvSpPr>
      <dsp:spPr>
        <a:xfrm>
          <a:off x="952234" y="822987"/>
          <a:ext cx="952234" cy="1728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Testcase2</a:t>
          </a:r>
          <a:endParaRPr lang="en-IN" sz="3000" kern="1200" dirty="0"/>
        </a:p>
      </dsp:txBody>
      <dsp:txXfrm>
        <a:off x="952234" y="822987"/>
        <a:ext cx="952234" cy="1728274"/>
      </dsp:txXfrm>
    </dsp:sp>
    <dsp:sp modelId="{3564913D-F94E-40C8-A8F5-E849A46A218D}">
      <dsp:nvSpPr>
        <dsp:cNvPr id="0" name=""/>
        <dsp:cNvSpPr/>
      </dsp:nvSpPr>
      <dsp:spPr>
        <a:xfrm>
          <a:off x="0" y="2551262"/>
          <a:ext cx="1904469" cy="1920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C843D-D4AD-4075-B57C-C2B3385CD37B}">
      <dsp:nvSpPr>
        <dsp:cNvPr id="0" name=""/>
        <dsp:cNvSpPr/>
      </dsp:nvSpPr>
      <dsp:spPr>
        <a:xfrm>
          <a:off x="0" y="0"/>
          <a:ext cx="1716758" cy="65121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Listeners</a:t>
          </a:r>
          <a:endParaRPr lang="en-IN" sz="3000" kern="1200" dirty="0"/>
        </a:p>
      </dsp:txBody>
      <dsp:txXfrm>
        <a:off x="0" y="0"/>
        <a:ext cx="1716758" cy="651213"/>
      </dsp:txXfrm>
    </dsp:sp>
    <dsp:sp modelId="{92D601A5-383A-40DA-93B5-6651C02C8ABD}">
      <dsp:nvSpPr>
        <dsp:cNvPr id="0" name=""/>
        <dsp:cNvSpPr/>
      </dsp:nvSpPr>
      <dsp:spPr>
        <a:xfrm>
          <a:off x="0" y="651213"/>
          <a:ext cx="858378" cy="1367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TestNGListener</a:t>
          </a:r>
          <a:endParaRPr lang="en-IN" sz="1600" kern="1200" dirty="0"/>
        </a:p>
      </dsp:txBody>
      <dsp:txXfrm>
        <a:off x="0" y="651213"/>
        <a:ext cx="858378" cy="1367549"/>
      </dsp:txXfrm>
    </dsp:sp>
    <dsp:sp modelId="{E578ACD2-5A43-45B5-A449-2D310C9F632F}">
      <dsp:nvSpPr>
        <dsp:cNvPr id="0" name=""/>
        <dsp:cNvSpPr/>
      </dsp:nvSpPr>
      <dsp:spPr>
        <a:xfrm>
          <a:off x="858379" y="651213"/>
          <a:ext cx="858378" cy="1367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Retry</a:t>
          </a:r>
          <a:endParaRPr lang="en-IN" sz="1600" kern="1200" dirty="0"/>
        </a:p>
      </dsp:txBody>
      <dsp:txXfrm>
        <a:off x="858379" y="651213"/>
        <a:ext cx="858378" cy="1367549"/>
      </dsp:txXfrm>
    </dsp:sp>
    <dsp:sp modelId="{3564913D-F94E-40C8-A8F5-E849A46A218D}">
      <dsp:nvSpPr>
        <dsp:cNvPr id="0" name=""/>
        <dsp:cNvSpPr/>
      </dsp:nvSpPr>
      <dsp:spPr>
        <a:xfrm>
          <a:off x="0" y="2018763"/>
          <a:ext cx="1716758" cy="15194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C843D-D4AD-4075-B57C-C2B3385CD37B}">
      <dsp:nvSpPr>
        <dsp:cNvPr id="0" name=""/>
        <dsp:cNvSpPr/>
      </dsp:nvSpPr>
      <dsp:spPr>
        <a:xfrm>
          <a:off x="0" y="0"/>
          <a:ext cx="1904469" cy="6009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Core components</a:t>
          </a:r>
          <a:endParaRPr lang="en-IN" sz="1900" kern="1200" dirty="0"/>
        </a:p>
      </dsp:txBody>
      <dsp:txXfrm>
        <a:off x="0" y="0"/>
        <a:ext cx="1904469" cy="600983"/>
      </dsp:txXfrm>
    </dsp:sp>
    <dsp:sp modelId="{92D601A5-383A-40DA-93B5-6651C02C8ABD}">
      <dsp:nvSpPr>
        <dsp:cNvPr id="0" name=""/>
        <dsp:cNvSpPr/>
      </dsp:nvSpPr>
      <dsp:spPr>
        <a:xfrm>
          <a:off x="232" y="600983"/>
          <a:ext cx="380800" cy="1262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Actions</a:t>
          </a:r>
          <a:endParaRPr lang="en-IN" sz="1800" kern="1200" dirty="0"/>
        </a:p>
      </dsp:txBody>
      <dsp:txXfrm>
        <a:off x="232" y="600983"/>
        <a:ext cx="380800" cy="1262064"/>
      </dsp:txXfrm>
    </dsp:sp>
    <dsp:sp modelId="{E578ACD2-5A43-45B5-A449-2D310C9F632F}">
      <dsp:nvSpPr>
        <dsp:cNvPr id="0" name=""/>
        <dsp:cNvSpPr/>
      </dsp:nvSpPr>
      <dsp:spPr>
        <a:xfrm>
          <a:off x="381033" y="600983"/>
          <a:ext cx="380800" cy="1262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Asserts</a:t>
          </a:r>
          <a:endParaRPr lang="en-IN" sz="1700" kern="1200" dirty="0"/>
        </a:p>
      </dsp:txBody>
      <dsp:txXfrm>
        <a:off x="381033" y="600983"/>
        <a:ext cx="380800" cy="1262064"/>
      </dsp:txXfrm>
    </dsp:sp>
    <dsp:sp modelId="{305F49B8-A804-4052-BBB2-34850C216093}">
      <dsp:nvSpPr>
        <dsp:cNvPr id="0" name=""/>
        <dsp:cNvSpPr/>
      </dsp:nvSpPr>
      <dsp:spPr>
        <a:xfrm>
          <a:off x="761834" y="600983"/>
          <a:ext cx="380800" cy="1262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Exceptions</a:t>
          </a:r>
          <a:endParaRPr lang="en-IN" sz="1700" kern="1200" dirty="0"/>
        </a:p>
      </dsp:txBody>
      <dsp:txXfrm>
        <a:off x="761834" y="600983"/>
        <a:ext cx="380800" cy="1262064"/>
      </dsp:txXfrm>
    </dsp:sp>
    <dsp:sp modelId="{C885A914-8861-412A-92B9-52F27224B1CB}">
      <dsp:nvSpPr>
        <dsp:cNvPr id="0" name=""/>
        <dsp:cNvSpPr/>
      </dsp:nvSpPr>
      <dsp:spPr>
        <a:xfrm>
          <a:off x="1142634" y="600983"/>
          <a:ext cx="380800" cy="1262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File Utility</a:t>
          </a:r>
          <a:endParaRPr lang="en-IN" sz="1700" kern="1200" dirty="0"/>
        </a:p>
      </dsp:txBody>
      <dsp:txXfrm>
        <a:off x="1142634" y="600983"/>
        <a:ext cx="380800" cy="1262064"/>
      </dsp:txXfrm>
    </dsp:sp>
    <dsp:sp modelId="{6FACD33D-4DF5-4449-AD4B-7958B913DBD0}">
      <dsp:nvSpPr>
        <dsp:cNvPr id="0" name=""/>
        <dsp:cNvSpPr/>
      </dsp:nvSpPr>
      <dsp:spPr>
        <a:xfrm>
          <a:off x="1523435" y="600983"/>
          <a:ext cx="380800" cy="1262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Logger</a:t>
          </a:r>
          <a:endParaRPr lang="en-IN" sz="1700" kern="1200" dirty="0"/>
        </a:p>
      </dsp:txBody>
      <dsp:txXfrm>
        <a:off x="1523435" y="600983"/>
        <a:ext cx="380800" cy="1262064"/>
      </dsp:txXfrm>
    </dsp:sp>
    <dsp:sp modelId="{3564913D-F94E-40C8-A8F5-E849A46A218D}">
      <dsp:nvSpPr>
        <dsp:cNvPr id="0" name=""/>
        <dsp:cNvSpPr/>
      </dsp:nvSpPr>
      <dsp:spPr>
        <a:xfrm>
          <a:off x="0" y="1863047"/>
          <a:ext cx="1904469" cy="14022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6921-5A54-B826-C0DE-EFA2D5597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354B-9604-105C-C380-08770B0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3248-6D9D-5374-29C4-529613DE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A015-3153-A584-747B-46F8E8C3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B37C-DBA5-6324-8BD6-9BDD957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6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FB85-9107-10D0-81BD-4A6540F7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79FD-8964-EE9C-1A67-4A2AC102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35C9-5913-E1F2-4E24-0A5FF21B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A516-AC83-FC59-0FCE-496CA837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ADFC-54D2-4769-2E16-3B2055E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FFCC0-0A0F-DBFD-2E9B-B3EF7E31D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2FA25-8439-44AE-66D9-3EDC3D88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8556-5325-5423-A52E-C3F56CB2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E5632-9D5C-96FB-101F-04C07D4F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833A-E8BB-AC74-D268-9D531678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8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9C8C-DE6F-196E-0F77-C34ED99C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92E1-8C70-A0A8-E5BC-140B4161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7FB1-850C-3966-9BCA-1EFC8B5B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DED5-B680-FCCB-A494-80E59D69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7DAC-757F-3D52-8CF1-1C49F3DE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1D6-5D75-97C7-6266-D4D34146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1E64-1367-A2CB-CAF7-6CCFDCCD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4A00F-486E-B3F0-734A-351A3618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A5B7-40E8-8777-7DB3-42F4FCD4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14CA-D68E-478F-F463-99262703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9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B75A-0026-FAAB-E63F-97D832A6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4544-7962-76D3-4169-5B484BE6F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E529C-9CDE-05E0-CA90-FBD3FD186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F39A2-003C-6C8D-0592-7067319B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6169A-FED5-B5F4-6C51-78AC9FFE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522B9-67F1-54AB-BF83-776BB1A6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8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267D-CAE4-F3DB-1754-B0622684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FE95B-19C4-C60C-2EE4-793CBCEA6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D25C-ED15-9E73-8F14-B4528868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F845C-3B25-116A-EDD9-EEC120337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02ED2-0A7F-0BAB-3B54-B5358C5DD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BE84C-2026-E1C0-6494-C1CE1071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FD9D9-B8B5-81C4-4344-926E0E86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88360-1B51-BF9F-BA7E-05D0CD82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8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C0BF-C22E-81BD-881B-CEE306F0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796A9-DCDF-E2FB-4154-6D799743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7D696-747A-2BCC-57C9-918812E3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9ED88-513D-3EDC-E41D-6D913F23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2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A9967-436E-0794-A2D9-03936B87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9945C-D506-98D8-CBC6-01F4A9D2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ED509-8F28-48E1-526B-DC093318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9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8A0F-26ED-1671-E5B3-7C55787C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F9A9-9361-074D-14E0-3004589A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37CE9-0D18-D158-0808-68CD8551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F574-3B9B-86E6-F34B-7FE82476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73DD-9CB8-C70B-7F63-A7739984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57A2-3E59-AD7E-48F7-014C1D40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9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0A35-02C6-FE4A-D485-EE07F1CC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1FD8B-5733-884C-BACD-061C7F200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2B94B-47EF-D2C5-821E-B353C891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E9BCA-54C5-EE12-514D-143D28B9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9AF22-94CE-44F2-EC2A-3BFD251E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5045C-67DB-7C2C-A978-A3C58424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23125-1762-8ED7-DFE4-B554C613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3FC5E-9F1A-039C-E44D-3A55A325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1772-DE78-E927-0EE8-9FC630337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CC8B-A1A6-4607-A253-31C3FF2CE1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C473-2718-14FF-2ECC-BA7C5EC0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87B-1E8F-A734-B93B-DC6839B33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68A0-C9B9-4FA4-858E-FC0E5DED9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4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19AF4378-8CD0-B325-6578-4BCE3E5924C1}"/>
              </a:ext>
            </a:extLst>
          </p:cNvPr>
          <p:cNvGrpSpPr/>
          <p:nvPr/>
        </p:nvGrpSpPr>
        <p:grpSpPr>
          <a:xfrm>
            <a:off x="193774" y="21039"/>
            <a:ext cx="11841112" cy="6775689"/>
            <a:chOff x="193774" y="21039"/>
            <a:chExt cx="11841112" cy="67756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92EF3B-85D3-B049-77B2-980A3C4A3063}"/>
                </a:ext>
              </a:extLst>
            </p:cNvPr>
            <p:cNvGrpSpPr/>
            <p:nvPr/>
          </p:nvGrpSpPr>
          <p:grpSpPr>
            <a:xfrm>
              <a:off x="2910262" y="764190"/>
              <a:ext cx="2634268" cy="613703"/>
              <a:chOff x="0" y="474133"/>
              <a:chExt cx="8128000" cy="135466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5B0257C-67BC-EEF8-E9BD-590E31A82EB6}"/>
                  </a:ext>
                </a:extLst>
              </p:cNvPr>
              <p:cNvSpPr/>
              <p:nvPr/>
            </p:nvSpPr>
            <p:spPr>
              <a:xfrm>
                <a:off x="0" y="474133"/>
                <a:ext cx="8128000" cy="13546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ectangle: Rounded Corners 4">
                <a:extLst>
                  <a:ext uri="{FF2B5EF4-FFF2-40B4-BE49-F238E27FC236}">
                    <a16:creationId xmlns:a16="http://schemas.microsoft.com/office/drawing/2014/main" id="{79536081-F7E6-912E-298F-7662AEF0A22F}"/>
                  </a:ext>
                </a:extLst>
              </p:cNvPr>
              <p:cNvSpPr txBox="1"/>
              <p:nvPr/>
            </p:nvSpPr>
            <p:spPr>
              <a:xfrm>
                <a:off x="39677" y="513810"/>
                <a:ext cx="8048646" cy="1275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3825" tIns="82550" rIns="123825" bIns="8255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Abstract Components</a:t>
                </a:r>
                <a:endParaRPr lang="en-IN" kern="1200" dirty="0"/>
              </a:p>
            </p:txBody>
          </p:sp>
        </p:grpSp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5042C8C3-A2A5-636E-A135-5E4CBFAD81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1972034"/>
                </p:ext>
              </p:extLst>
            </p:nvPr>
          </p:nvGraphicFramePr>
          <p:xfrm>
            <a:off x="193774" y="4336338"/>
            <a:ext cx="1904469" cy="21006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BE042B5A-1C55-0289-A892-D41B2CDB716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7126554"/>
                </p:ext>
              </p:extLst>
            </p:nvPr>
          </p:nvGraphicFramePr>
          <p:xfrm>
            <a:off x="3730396" y="1593045"/>
            <a:ext cx="1904469" cy="27432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261963-9ACA-D28C-ED3C-BDEEC48E2158}"/>
                </a:ext>
              </a:extLst>
            </p:cNvPr>
            <p:cNvGrpSpPr/>
            <p:nvPr/>
          </p:nvGrpSpPr>
          <p:grpSpPr>
            <a:xfrm>
              <a:off x="7031345" y="812893"/>
              <a:ext cx="2634268" cy="613703"/>
              <a:chOff x="0" y="474133"/>
              <a:chExt cx="8128000" cy="135466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8A0F7B5-F7F5-919F-E374-3EC5D7AC9F7F}"/>
                  </a:ext>
                </a:extLst>
              </p:cNvPr>
              <p:cNvSpPr/>
              <p:nvPr/>
            </p:nvSpPr>
            <p:spPr>
              <a:xfrm>
                <a:off x="0" y="474133"/>
                <a:ext cx="8128000" cy="13546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id="{AE09826A-2047-05BC-E7AA-C01961919791}"/>
                  </a:ext>
                </a:extLst>
              </p:cNvPr>
              <p:cNvSpPr txBox="1"/>
              <p:nvPr/>
            </p:nvSpPr>
            <p:spPr>
              <a:xfrm>
                <a:off x="39677" y="513810"/>
                <a:ext cx="8048646" cy="1275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3825" tIns="82550" rIns="123825" bIns="8255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 err="1"/>
                  <a:t>BaseTest</a:t>
                </a:r>
                <a:endParaRPr lang="en-IN" kern="1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31E0EE1-20A1-408D-0AB4-A8FB35FFB7D8}"/>
                </a:ext>
              </a:extLst>
            </p:cNvPr>
            <p:cNvGrpSpPr/>
            <p:nvPr/>
          </p:nvGrpSpPr>
          <p:grpSpPr>
            <a:xfrm>
              <a:off x="9021973" y="1540320"/>
              <a:ext cx="2634268" cy="613703"/>
              <a:chOff x="0" y="474133"/>
              <a:chExt cx="8128000" cy="135466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78C4A2-DCB6-5FF7-FDE9-B7D20F141F13}"/>
                  </a:ext>
                </a:extLst>
              </p:cNvPr>
              <p:cNvSpPr/>
              <p:nvPr/>
            </p:nvSpPr>
            <p:spPr>
              <a:xfrm>
                <a:off x="0" y="474133"/>
                <a:ext cx="8128000" cy="13546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ectangle: Rounded Corners 4">
                <a:extLst>
                  <a:ext uri="{FF2B5EF4-FFF2-40B4-BE49-F238E27FC236}">
                    <a16:creationId xmlns:a16="http://schemas.microsoft.com/office/drawing/2014/main" id="{D10891B4-BCC6-7E3D-8B6D-6CB2A5F719A3}"/>
                  </a:ext>
                </a:extLst>
              </p:cNvPr>
              <p:cNvSpPr txBox="1"/>
              <p:nvPr/>
            </p:nvSpPr>
            <p:spPr>
              <a:xfrm>
                <a:off x="39677" y="513810"/>
                <a:ext cx="8048646" cy="1275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3825" tIns="82550" rIns="123825" bIns="8255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Global config Json file</a:t>
                </a:r>
              </a:p>
            </p:txBody>
          </p:sp>
        </p:grpSp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42B99BAC-3317-4320-6B60-1D2EFB3423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59194650"/>
                </p:ext>
              </p:extLst>
            </p:nvPr>
          </p:nvGraphicFramePr>
          <p:xfrm>
            <a:off x="7279390" y="3146014"/>
            <a:ext cx="1716758" cy="21707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31F16E-DB71-7A6D-91CF-470F5E59B451}"/>
                </a:ext>
              </a:extLst>
            </p:cNvPr>
            <p:cNvGrpSpPr/>
            <p:nvPr/>
          </p:nvGrpSpPr>
          <p:grpSpPr>
            <a:xfrm>
              <a:off x="10056071" y="3370697"/>
              <a:ext cx="1978815" cy="777105"/>
              <a:chOff x="0" y="474133"/>
              <a:chExt cx="8128000" cy="1354666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F058B55-5073-29A4-85CF-81CBBF138D86}"/>
                  </a:ext>
                </a:extLst>
              </p:cNvPr>
              <p:cNvSpPr/>
              <p:nvPr/>
            </p:nvSpPr>
            <p:spPr>
              <a:xfrm>
                <a:off x="0" y="474133"/>
                <a:ext cx="8128000" cy="13546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ectangle: Rounded Corners 4">
                <a:extLst>
                  <a:ext uri="{FF2B5EF4-FFF2-40B4-BE49-F238E27FC236}">
                    <a16:creationId xmlns:a16="http://schemas.microsoft.com/office/drawing/2014/main" id="{65666848-55C0-FF4B-7072-E54194AFBC67}"/>
                  </a:ext>
                </a:extLst>
              </p:cNvPr>
              <p:cNvSpPr txBox="1"/>
              <p:nvPr/>
            </p:nvSpPr>
            <p:spPr>
              <a:xfrm>
                <a:off x="39677" y="513810"/>
                <a:ext cx="8048646" cy="1275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3825" tIns="82550" rIns="123825" bIns="8255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Extent Html Report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26DCD1-CFEA-1361-5A38-212BE5A441F9}"/>
                </a:ext>
              </a:extLst>
            </p:cNvPr>
            <p:cNvGrpSpPr/>
            <p:nvPr/>
          </p:nvGrpSpPr>
          <p:grpSpPr>
            <a:xfrm>
              <a:off x="5598766" y="5634698"/>
              <a:ext cx="1978815" cy="777105"/>
              <a:chOff x="0" y="474133"/>
              <a:chExt cx="8128000" cy="1354666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5959288-4E6D-C462-8BCF-630DB54ACF19}"/>
                  </a:ext>
                </a:extLst>
              </p:cNvPr>
              <p:cNvSpPr/>
              <p:nvPr/>
            </p:nvSpPr>
            <p:spPr>
              <a:xfrm>
                <a:off x="0" y="474133"/>
                <a:ext cx="8128000" cy="13546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: Rounded Corners 4">
                <a:extLst>
                  <a:ext uri="{FF2B5EF4-FFF2-40B4-BE49-F238E27FC236}">
                    <a16:creationId xmlns:a16="http://schemas.microsoft.com/office/drawing/2014/main" id="{604E0DDB-4B86-BDB9-B43F-9824C912896D}"/>
                  </a:ext>
                </a:extLst>
              </p:cNvPr>
              <p:cNvSpPr txBox="1"/>
              <p:nvPr/>
            </p:nvSpPr>
            <p:spPr>
              <a:xfrm>
                <a:off x="39677" y="513810"/>
                <a:ext cx="8048646" cy="1275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3825" tIns="82550" rIns="123825" bIns="8255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Maven Profil</a:t>
                </a:r>
                <a:r>
                  <a:rPr lang="en-US" dirty="0"/>
                  <a:t>e in pom.xml</a:t>
                </a:r>
                <a:endParaRPr lang="en-US" kern="12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070A24-8D85-1411-826D-C409296BE2B0}"/>
                </a:ext>
              </a:extLst>
            </p:cNvPr>
            <p:cNvGrpSpPr/>
            <p:nvPr/>
          </p:nvGrpSpPr>
          <p:grpSpPr>
            <a:xfrm>
              <a:off x="8315259" y="5636266"/>
              <a:ext cx="1978815" cy="777105"/>
              <a:chOff x="0" y="474133"/>
              <a:chExt cx="8128000" cy="1354666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0BAD76F-752B-6B85-52B1-0FBF2D7D6720}"/>
                  </a:ext>
                </a:extLst>
              </p:cNvPr>
              <p:cNvSpPr/>
              <p:nvPr/>
            </p:nvSpPr>
            <p:spPr>
              <a:xfrm>
                <a:off x="0" y="474133"/>
                <a:ext cx="8128000" cy="13546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Rectangle: Rounded Corners 4">
                <a:extLst>
                  <a:ext uri="{FF2B5EF4-FFF2-40B4-BE49-F238E27FC236}">
                    <a16:creationId xmlns:a16="http://schemas.microsoft.com/office/drawing/2014/main" id="{8833A950-D369-2FB7-9ED3-CE0FE00378A1}"/>
                  </a:ext>
                </a:extLst>
              </p:cNvPr>
              <p:cNvSpPr txBox="1"/>
              <p:nvPr/>
            </p:nvSpPr>
            <p:spPr>
              <a:xfrm>
                <a:off x="39677" y="513810"/>
                <a:ext cx="8048646" cy="1275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3825" tIns="82550" rIns="123825" bIns="8255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Maven Commands</a:t>
                </a:r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772736A-E7A0-6D14-DDDE-6B50D2072C16}"/>
                </a:ext>
              </a:extLst>
            </p:cNvPr>
            <p:cNvSpPr/>
            <p:nvPr/>
          </p:nvSpPr>
          <p:spPr>
            <a:xfrm rot="19244173">
              <a:off x="2205547" y="1268341"/>
              <a:ext cx="660227" cy="30172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4A5F0D88-9A42-6B20-84AD-3652E2BAFD3F}"/>
                </a:ext>
              </a:extLst>
            </p:cNvPr>
            <p:cNvSpPr/>
            <p:nvPr/>
          </p:nvSpPr>
          <p:spPr>
            <a:xfrm>
              <a:off x="2096366" y="2674498"/>
              <a:ext cx="1598735" cy="395926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Arrow: Left-Right 31">
              <a:extLst>
                <a:ext uri="{FF2B5EF4-FFF2-40B4-BE49-F238E27FC236}">
                  <a16:creationId xmlns:a16="http://schemas.microsoft.com/office/drawing/2014/main" id="{9901FC58-1F54-F1A1-5D5C-CB2C117B0267}"/>
                </a:ext>
              </a:extLst>
            </p:cNvPr>
            <p:cNvSpPr/>
            <p:nvPr/>
          </p:nvSpPr>
          <p:spPr>
            <a:xfrm rot="20629697">
              <a:off x="5663572" y="1456645"/>
              <a:ext cx="1361502" cy="266985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A848CF9A-0A23-7E4F-A3B7-1DF3198187E8}"/>
                </a:ext>
              </a:extLst>
            </p:cNvPr>
            <p:cNvSpPr/>
            <p:nvPr/>
          </p:nvSpPr>
          <p:spPr>
            <a:xfrm rot="10800000">
              <a:off x="7646711" y="5898349"/>
              <a:ext cx="540233" cy="30143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188B9DB7-65ED-A20E-453B-1DDDECACF395}"/>
                </a:ext>
              </a:extLst>
            </p:cNvPr>
            <p:cNvSpPr/>
            <p:nvPr/>
          </p:nvSpPr>
          <p:spPr>
            <a:xfrm rot="12525888">
              <a:off x="9758314" y="1118963"/>
              <a:ext cx="540233" cy="30143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EC706E9D-57D6-8AE8-8EDC-791A4407601B}"/>
                </a:ext>
              </a:extLst>
            </p:cNvPr>
            <p:cNvSpPr/>
            <p:nvPr/>
          </p:nvSpPr>
          <p:spPr>
            <a:xfrm>
              <a:off x="5789839" y="3863933"/>
              <a:ext cx="1360130" cy="3288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row: Left-Right 37">
              <a:extLst>
                <a:ext uri="{FF2B5EF4-FFF2-40B4-BE49-F238E27FC236}">
                  <a16:creationId xmlns:a16="http://schemas.microsoft.com/office/drawing/2014/main" id="{75BAE897-65C5-11BE-39E6-2BBACD5C7EEC}"/>
                </a:ext>
              </a:extLst>
            </p:cNvPr>
            <p:cNvSpPr/>
            <p:nvPr/>
          </p:nvSpPr>
          <p:spPr>
            <a:xfrm>
              <a:off x="9227789" y="3612050"/>
              <a:ext cx="772768" cy="395926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6FF9B45-4081-1025-46F7-680731312DC6}"/>
                </a:ext>
              </a:extLst>
            </p:cNvPr>
            <p:cNvGrpSpPr/>
            <p:nvPr/>
          </p:nvGrpSpPr>
          <p:grpSpPr>
            <a:xfrm>
              <a:off x="2678029" y="5042378"/>
              <a:ext cx="1978815" cy="1369425"/>
              <a:chOff x="0" y="474133"/>
              <a:chExt cx="8128000" cy="1354666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E9CB0621-E62B-C3A1-47F5-F85BA1045785}"/>
                  </a:ext>
                </a:extLst>
              </p:cNvPr>
              <p:cNvSpPr/>
              <p:nvPr/>
            </p:nvSpPr>
            <p:spPr>
              <a:xfrm>
                <a:off x="0" y="474133"/>
                <a:ext cx="8128000" cy="13546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Rectangle: Rounded Corners 4">
                <a:extLst>
                  <a:ext uri="{FF2B5EF4-FFF2-40B4-BE49-F238E27FC236}">
                    <a16:creationId xmlns:a16="http://schemas.microsoft.com/office/drawing/2014/main" id="{B17E9E48-A5E9-FD84-CF25-519D36772CA0}"/>
                  </a:ext>
                </a:extLst>
              </p:cNvPr>
              <p:cNvSpPr txBox="1"/>
              <p:nvPr/>
            </p:nvSpPr>
            <p:spPr>
              <a:xfrm>
                <a:off x="39677" y="513810"/>
                <a:ext cx="8048646" cy="1275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3825" tIns="82550" rIns="123825" bIns="8255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Test Runner xml file</a:t>
                </a:r>
              </a:p>
            </p:txBody>
          </p:sp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EF4A2BD9-0193-9455-8C23-FAB511A0C66A}"/>
                </a:ext>
              </a:extLst>
            </p:cNvPr>
            <p:cNvSpPr/>
            <p:nvPr/>
          </p:nvSpPr>
          <p:spPr>
            <a:xfrm rot="5400000">
              <a:off x="10893610" y="4304286"/>
              <a:ext cx="431748" cy="31109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Arrow: Left-Right 45">
              <a:extLst>
                <a:ext uri="{FF2B5EF4-FFF2-40B4-BE49-F238E27FC236}">
                  <a16:creationId xmlns:a16="http://schemas.microsoft.com/office/drawing/2014/main" id="{5F089AB3-3F4D-1163-76BB-AB75FFC9E941}"/>
                </a:ext>
              </a:extLst>
            </p:cNvPr>
            <p:cNvSpPr/>
            <p:nvPr/>
          </p:nvSpPr>
          <p:spPr>
            <a:xfrm>
              <a:off x="4702925" y="5789636"/>
              <a:ext cx="772768" cy="395926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49B08A4-D07D-F78C-F1E4-E7797439A70E}"/>
                </a:ext>
              </a:extLst>
            </p:cNvPr>
            <p:cNvGrpSpPr/>
            <p:nvPr/>
          </p:nvGrpSpPr>
          <p:grpSpPr>
            <a:xfrm>
              <a:off x="9023545" y="2135777"/>
              <a:ext cx="2634268" cy="613703"/>
              <a:chOff x="0" y="474133"/>
              <a:chExt cx="8128000" cy="1354666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B4E6920-035D-F2AD-365E-CA3CC775D7AF}"/>
                  </a:ext>
                </a:extLst>
              </p:cNvPr>
              <p:cNvSpPr/>
              <p:nvPr/>
            </p:nvSpPr>
            <p:spPr>
              <a:xfrm>
                <a:off x="0" y="474133"/>
                <a:ext cx="8128000" cy="13546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Rectangle: Rounded Corners 4">
                <a:extLst>
                  <a:ext uri="{FF2B5EF4-FFF2-40B4-BE49-F238E27FC236}">
                    <a16:creationId xmlns:a16="http://schemas.microsoft.com/office/drawing/2014/main" id="{2E8A167E-14FA-F49A-E263-05811A5E282B}"/>
                  </a:ext>
                </a:extLst>
              </p:cNvPr>
              <p:cNvSpPr txBox="1"/>
              <p:nvPr/>
            </p:nvSpPr>
            <p:spPr>
              <a:xfrm>
                <a:off x="39677" y="513810"/>
                <a:ext cx="8048646" cy="1275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3825" tIns="82550" rIns="123825" bIns="8255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Test data Json file</a:t>
                </a:r>
              </a:p>
            </p:txBody>
          </p:sp>
        </p:grp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BE5C58AF-5434-40E1-DBA9-9D39CBA6EC1C}"/>
                </a:ext>
              </a:extLst>
            </p:cNvPr>
            <p:cNvSpPr/>
            <p:nvPr/>
          </p:nvSpPr>
          <p:spPr>
            <a:xfrm rot="10800000">
              <a:off x="5782673" y="2289457"/>
              <a:ext cx="3078523" cy="28679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51" name="Diagram 50">
              <a:extLst>
                <a:ext uri="{FF2B5EF4-FFF2-40B4-BE49-F238E27FC236}">
                  <a16:creationId xmlns:a16="http://schemas.microsoft.com/office/drawing/2014/main" id="{15347831-1144-56CD-59AC-6721E71A542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0250576"/>
                </p:ext>
              </p:extLst>
            </p:nvPr>
          </p:nvGraphicFramePr>
          <p:xfrm>
            <a:off x="204771" y="1380951"/>
            <a:ext cx="1904469" cy="20032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B9BF7BD5-D3FB-BED8-0419-5100B16E28D3}"/>
                </a:ext>
              </a:extLst>
            </p:cNvPr>
            <p:cNvSpPr/>
            <p:nvPr/>
          </p:nvSpPr>
          <p:spPr>
            <a:xfrm rot="5400000">
              <a:off x="883918" y="3664831"/>
              <a:ext cx="431748" cy="31109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Arrow: Left-Right 52">
              <a:extLst>
                <a:ext uri="{FF2B5EF4-FFF2-40B4-BE49-F238E27FC236}">
                  <a16:creationId xmlns:a16="http://schemas.microsoft.com/office/drawing/2014/main" id="{F4C35F56-D5BB-F21A-83E8-5BB355CEDABC}"/>
                </a:ext>
              </a:extLst>
            </p:cNvPr>
            <p:cNvSpPr/>
            <p:nvPr/>
          </p:nvSpPr>
          <p:spPr>
            <a:xfrm rot="19994758">
              <a:off x="2229849" y="4206019"/>
              <a:ext cx="1398079" cy="395926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Arrow: Left-Up 53">
              <a:extLst>
                <a:ext uri="{FF2B5EF4-FFF2-40B4-BE49-F238E27FC236}">
                  <a16:creationId xmlns:a16="http://schemas.microsoft.com/office/drawing/2014/main" id="{B55047BC-30B7-B669-D9B1-3F46FC4ECF58}"/>
                </a:ext>
              </a:extLst>
            </p:cNvPr>
            <p:cNvSpPr/>
            <p:nvPr/>
          </p:nvSpPr>
          <p:spPr>
            <a:xfrm>
              <a:off x="4712352" y="4467599"/>
              <a:ext cx="691597" cy="1190776"/>
            </a:xfrm>
            <a:prstGeom prst="left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8D5153-F713-99DB-F4B2-FCF7D7948BB4}"/>
                </a:ext>
              </a:extLst>
            </p:cNvPr>
            <p:cNvSpPr/>
            <p:nvPr/>
          </p:nvSpPr>
          <p:spPr>
            <a:xfrm>
              <a:off x="10678381" y="4752486"/>
              <a:ext cx="860029" cy="7771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  <a:endParaRPr lang="en-IN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7FAEBC-FCAE-FED3-E788-CB50B72077B0}"/>
                </a:ext>
              </a:extLst>
            </p:cNvPr>
            <p:cNvSpPr/>
            <p:nvPr/>
          </p:nvSpPr>
          <p:spPr>
            <a:xfrm>
              <a:off x="11074315" y="5874471"/>
              <a:ext cx="946440" cy="9222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6AFB9FC8-BF7F-DE68-B31A-F558BF2F571F}"/>
                </a:ext>
              </a:extLst>
            </p:cNvPr>
            <p:cNvSpPr/>
            <p:nvPr/>
          </p:nvSpPr>
          <p:spPr>
            <a:xfrm rot="10800000">
              <a:off x="10366877" y="6103503"/>
              <a:ext cx="587059" cy="31320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A74C6BF-6C9F-B259-3142-3042F1AC0FBB}"/>
                </a:ext>
              </a:extLst>
            </p:cNvPr>
            <p:cNvGrpSpPr/>
            <p:nvPr/>
          </p:nvGrpSpPr>
          <p:grpSpPr>
            <a:xfrm>
              <a:off x="3865802" y="21039"/>
              <a:ext cx="4536617" cy="508443"/>
              <a:chOff x="0" y="474133"/>
              <a:chExt cx="8128000" cy="1354666"/>
            </a:xfrm>
            <a:solidFill>
              <a:schemeClr val="bg2">
                <a:lumMod val="10000"/>
              </a:schemeClr>
            </a:solidFill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B0AF930C-3EA3-A978-0DA2-00785A49728D}"/>
                  </a:ext>
                </a:extLst>
              </p:cNvPr>
              <p:cNvSpPr/>
              <p:nvPr/>
            </p:nvSpPr>
            <p:spPr>
              <a:xfrm>
                <a:off x="0" y="474133"/>
                <a:ext cx="8128000" cy="1354666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Rectangle: Rounded Corners 4">
                <a:extLst>
                  <a:ext uri="{FF2B5EF4-FFF2-40B4-BE49-F238E27FC236}">
                    <a16:creationId xmlns:a16="http://schemas.microsoft.com/office/drawing/2014/main" id="{98C12402-2349-5CA6-72F3-15633DFA8423}"/>
                  </a:ext>
                </a:extLst>
              </p:cNvPr>
              <p:cNvSpPr txBox="1"/>
              <p:nvPr/>
            </p:nvSpPr>
            <p:spPr>
              <a:xfrm>
                <a:off x="39677" y="513810"/>
                <a:ext cx="8048646" cy="127531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3825" tIns="82550" rIns="123825" bIns="8255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Framework Architecture</a:t>
                </a:r>
                <a:endParaRPr lang="en-IN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04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Sobha Chandra Rath</dc:creator>
  <cp:lastModifiedBy>Sobha Chandra Rath</cp:lastModifiedBy>
  <cp:revision>8</cp:revision>
  <dcterms:created xsi:type="dcterms:W3CDTF">2024-08-26T08:38:09Z</dcterms:created>
  <dcterms:modified xsi:type="dcterms:W3CDTF">2024-08-26T09:08:40Z</dcterms:modified>
</cp:coreProperties>
</file>